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94660"/>
  </p:normalViewPr>
  <p:slideViewPr>
    <p:cSldViewPr>
      <p:cViewPr>
        <p:scale>
          <a:sx n="69" d="100"/>
          <a:sy n="69" d="100"/>
        </p:scale>
        <p:origin x="-135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A1DA526-1E96-4815-B605-726D5F35C08A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8593F38-124E-4B94-B59B-5C1BDA4FB03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8915400" cy="2743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Seminarski</a:t>
            </a:r>
            <a:r>
              <a:rPr lang="en-US" dirty="0" smtClean="0"/>
              <a:t> </a:t>
            </a:r>
            <a:r>
              <a:rPr lang="en-US" dirty="0" err="1" smtClean="0"/>
              <a:t>rad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sr-Latn-RS" dirty="0" smtClean="0"/>
              <a:t>                                              </a:t>
            </a:r>
            <a:r>
              <a:rPr lang="en-US" sz="2400" dirty="0" err="1" smtClean="0"/>
              <a:t>Mateja</a:t>
            </a:r>
            <a:r>
              <a:rPr lang="en-US" sz="2400" dirty="0" smtClean="0"/>
              <a:t> </a:t>
            </a:r>
            <a:r>
              <a:rPr lang="en-US" sz="2400" dirty="0" err="1" smtClean="0"/>
              <a:t>Dimi</a:t>
            </a:r>
            <a:r>
              <a:rPr lang="sr-Latn-RS" sz="2400" dirty="0" smtClean="0"/>
              <a:t>ć i Vukašin Bujagić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n-NO" dirty="0" smtClean="0"/>
              <a:t>Primena mobilne tehnologije u elektronsokm poslovanju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r-Latn-RS" dirty="0" smtClean="0"/>
              <a:t>Tehnička škola Mladenovac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sr-Latn-C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Bluetooth rešenja</a:t>
            </a:r>
            <a:endParaRPr lang="en-US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Pomoću </a:t>
            </a:r>
            <a:r>
              <a:rPr lang="sr-Latn-CS" dirty="0">
                <a:latin typeface="Times New Roman" pitchFamily="18" charset="0"/>
                <a:cs typeface="Times New Roman" pitchFamily="18" charset="0"/>
              </a:rPr>
              <a:t>bluetooth tehnologije, korisnici bi mogli mnogo vrsta plaćanja da obave, tako što bi prineli svoj telefon uredjaju za plaćanje, i tako obavili transakciju.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b="1" dirty="0" smtClean="0"/>
              <a:t>VRSTE MOBILNOG POSLOVANJA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endParaRPr lang="sr-Latn-RS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smtClean="0">
                <a:latin typeface="Times New Roman" pitchFamily="18" charset="0"/>
                <a:cs typeface="Times New Roman" pitchFamily="18" charset="0"/>
              </a:rPr>
              <a:t>Mobilno </a:t>
            </a:r>
            <a:r>
              <a:rPr lang="sr-Latn-RS" dirty="0" smtClean="0">
                <a:latin typeface="Times New Roman" pitchFamily="18" charset="0"/>
                <a:cs typeface="Times New Roman" pitchFamily="18" charset="0"/>
              </a:rPr>
              <a:t>poslovanje ima veliki uticaj za samo elektronsko poslovanje i nastaviće da se razvija.</a:t>
            </a:r>
          </a:p>
          <a:p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RS" dirty="0" smtClean="0">
                <a:latin typeface="Times New Roman" pitchFamily="18" charset="0"/>
                <a:cs typeface="Times New Roman" pitchFamily="18" charset="0"/>
              </a:rPr>
              <a:t>Glavni kanal u elektronskom poslovanju je B2C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sr-Latn-CS" b="1" dirty="0" smtClean="0"/>
              <a:t>Zaključak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sr-Latn-CS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Šta je mobilno poslovanje ?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r-Latn-R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Mobilno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poslovanje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je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pojam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elektronskom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poslovanju</a:t>
            </a:r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, prilagođeno za pružanje usluga, trgovine i vršenje plaćanja, sa ciljem za što bolje poslovne efikasnosti.</a:t>
            </a:r>
            <a:endParaRPr lang="sr-Latn-RS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Uvod u mobilno poslovanje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sr-Latn-C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Mobilno </a:t>
            </a:r>
            <a:r>
              <a:rPr lang="sr-Latn-CS" sz="2800" b="1" i="1" dirty="0">
                <a:latin typeface="Times New Roman" pitchFamily="18" charset="0"/>
                <a:cs typeface="Times New Roman" pitchFamily="18" charset="0"/>
              </a:rPr>
              <a:t>poslovanje: Realnost, vizija i strategija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sr-Latn-R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Trenutno mobilno poslovanje je dovoljno razvijeno da je moguće u realnom vremenu izvršavati sve zadatke bez obzira na lokaciju. Sledeći korak bi bilo uvodjenje veštačke inteligencije u mobilno poslovanje.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Uvod u mobilno poslovanje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sr-Latn-C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Prednost </a:t>
            </a:r>
            <a:r>
              <a:rPr lang="sr-Latn-CS" sz="2800" b="1" i="1" dirty="0">
                <a:latin typeface="Times New Roman" pitchFamily="18" charset="0"/>
                <a:cs typeface="Times New Roman" pitchFamily="18" charset="0"/>
              </a:rPr>
              <a:t>mobilnog poslovanja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r-Latn-R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Velika pristupačnost</a:t>
            </a:r>
          </a:p>
          <a:p>
            <a:pPr>
              <a:buNone/>
            </a:pPr>
            <a:r>
              <a:rPr lang="sr-Latn-R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Ne vezuje korisnika za odredjenu lokaciju</a:t>
            </a:r>
          </a:p>
          <a:p>
            <a:pPr>
              <a:buNone/>
            </a:pPr>
            <a:r>
              <a:rPr lang="sr-Latn-RS" sz="3200" dirty="0" smtClean="0">
                <a:latin typeface="Times New Roman" pitchFamily="18" charset="0"/>
                <a:cs typeface="Times New Roman" pitchFamily="18" charset="0"/>
              </a:rPr>
              <a:t>	Lak za upotrebu</a:t>
            </a:r>
            <a:r>
              <a:rPr lang="sr-Latn-RS" sz="32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Uvod u mobilno poslovanje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>
                <a:latin typeface="Times New Roman" pitchFamily="18" charset="0"/>
                <a:cs typeface="Times New Roman" pitchFamily="18" charset="0"/>
              </a:rPr>
              <a:t>Ciljevi mobilne trgovine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Cilj </a:t>
            </a:r>
            <a:r>
              <a:rPr lang="sr-Latn-CS" dirty="0">
                <a:latin typeface="Times New Roman" pitchFamily="18" charset="0"/>
                <a:cs typeface="Times New Roman" pitchFamily="18" charset="0"/>
              </a:rPr>
              <a:t>mobilne trgovine je obavljanje trgovinskih transakcija pomoću mobilnog telefona kao elektronske tehnologije i poslovnog kanala.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MOBILNA TRGOVINA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Generatori razvoja </a:t>
            </a: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mobilne trgovine</a:t>
            </a:r>
          </a:p>
          <a:p>
            <a:pPr>
              <a:buNone/>
            </a:pPr>
            <a:endParaRPr lang="sr-Latn-C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 masovno tržište mobilne telefonije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nagli razvoj Interneta i elektronske trgovine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usavršavanje opreme i uređaja za mobilnu telefoniju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novi principi tarifiranja servisa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uspeh u podeli licenci za UMTS (3G)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smtClean="0"/>
              <a:t>MOBILNA TRGOVINA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endParaRPr lang="sr-Latn-C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SMS </a:t>
            </a:r>
            <a:r>
              <a:rPr lang="sr-Latn-CS" sz="2800" b="1" i="1" dirty="0">
                <a:latin typeface="Times New Roman" pitchFamily="18" charset="0"/>
                <a:cs typeface="Times New Roman" pitchFamily="18" charset="0"/>
              </a:rPr>
              <a:t>poslovanje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sr-Latn-CS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CS" sz="3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SMS </a:t>
            </a:r>
            <a:r>
              <a:rPr lang="sr-Latn-CS" sz="3200" dirty="0">
                <a:latin typeface="Times New Roman" pitchFamily="18" charset="0"/>
                <a:cs typeface="Times New Roman" pitchFamily="18" charset="0"/>
              </a:rPr>
              <a:t>platforma, na kojoj su se zasnivale prve m-banking usluge, dok gubi značaj u svetu, idalje je mnogo prisutna u </a:t>
            </a:r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Srbiji.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b="1" dirty="0" smtClean="0"/>
              <a:t>VRSTE MOBILNOG POSLOVANJA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endParaRPr lang="sr-Latn-C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WAP </a:t>
            </a:r>
            <a:r>
              <a:rPr lang="sr-Latn-CS" sz="2800" b="1" i="1" dirty="0">
                <a:latin typeface="Times New Roman" pitchFamily="18" charset="0"/>
                <a:cs typeface="Times New Roman" pitchFamily="18" charset="0"/>
              </a:rPr>
              <a:t>poslovanje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C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sr-Latn-C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Konekcija </a:t>
            </a:r>
            <a:r>
              <a:rPr lang="sr-Latn-CS" sz="3200" dirty="0">
                <a:latin typeface="Times New Roman" pitchFamily="18" charset="0"/>
                <a:cs typeface="Times New Roman" pitchFamily="18" charset="0"/>
              </a:rPr>
              <a:t>sa bankom se ostvaruje putem mobilnog telefona koji u sebi ima ugrađen WAP uređaj</a:t>
            </a:r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sr-Latn-CS" sz="3200" dirty="0" smtClean="0">
                <a:latin typeface="Times New Roman" pitchFamily="18" charset="0"/>
                <a:cs typeface="Times New Roman" pitchFamily="18" charset="0"/>
              </a:rPr>
              <a:t>	Da </a:t>
            </a:r>
            <a:r>
              <a:rPr lang="sr-Latn-CS" sz="3200" dirty="0">
                <a:latin typeface="Times New Roman" pitchFamily="18" charset="0"/>
                <a:cs typeface="Times New Roman" pitchFamily="18" charset="0"/>
              </a:rPr>
              <a:t>bi mogla da se koristi WAP usluga bilo koje banke, korisnik mora da ima mobilni telefon koji podržava WAP.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b="1" dirty="0" smtClean="0"/>
              <a:t>VRSTE MOBILNOG POSLOVANJA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Clr>
                <a:schemeClr val="accent2"/>
              </a:buClr>
            </a:pPr>
            <a:endParaRPr lang="sr-Latn-CS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274320" lvl="1">
              <a:spcBef>
                <a:spcPts val="600"/>
              </a:spcBef>
              <a:buClr>
                <a:schemeClr val="accent2"/>
              </a:buClr>
            </a:pP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Mobilno </a:t>
            </a:r>
            <a:r>
              <a:rPr lang="sr-Latn-CS" sz="2800" b="1" i="1" dirty="0" smtClean="0">
                <a:latin typeface="Times New Roman" pitchFamily="18" charset="0"/>
                <a:cs typeface="Times New Roman" pitchFamily="18" charset="0"/>
              </a:rPr>
              <a:t>plaćanje</a:t>
            </a:r>
          </a:p>
          <a:p>
            <a:pPr>
              <a:buNone/>
            </a:pPr>
            <a:endParaRPr lang="sr-Latn-R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sr-Latn-R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sr-Latn-CS" sz="3200" dirty="0">
                <a:latin typeface="Times New Roman" pitchFamily="18" charset="0"/>
                <a:cs typeface="Times New Roman" pitchFamily="18" charset="0"/>
              </a:rPr>
              <a:t>Pošto su servisi mobilnog plaćanja idalje u početnoj fazi razvoja, ni jedno rešenje nije prihvaćeno kao najbolje koje bi zadovoljilo kritičnu masu korisnika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b="1" dirty="0" smtClean="0"/>
              <a:t>VRSTE MOBILNOG POSLOVANJA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66</TotalTime>
  <Words>132</Words>
  <Application>Microsoft Office PowerPoint</Application>
  <PresentationFormat>On-screen Show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Primena mobilne tehnologije u elektronsokm poslovanju</vt:lpstr>
      <vt:lpstr>Uvod u mobilno poslovanje</vt:lpstr>
      <vt:lpstr>Uvod u mobilno poslovanje</vt:lpstr>
      <vt:lpstr>Uvod u mobilno poslovanje</vt:lpstr>
      <vt:lpstr>MOBILNA TRGOVINA</vt:lpstr>
      <vt:lpstr>MOBILNA TRGOVINA</vt:lpstr>
      <vt:lpstr>VRSTE MOBILNOG POSLOVANJA</vt:lpstr>
      <vt:lpstr>VRSTE MOBILNOG POSLOVANJA</vt:lpstr>
      <vt:lpstr>VRSTE MOBILNOG POSLOVANJA</vt:lpstr>
      <vt:lpstr>VRSTE MOBILNOG POSLOVANJA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Primena mobilne tehnologije u elektronsokm poslovanju</dc:title>
  <dc:creator>KORISNIK</dc:creator>
  <cp:lastModifiedBy>KORISNIK</cp:lastModifiedBy>
  <cp:revision>11</cp:revision>
  <dcterms:created xsi:type="dcterms:W3CDTF">2019-10-31T19:26:32Z</dcterms:created>
  <dcterms:modified xsi:type="dcterms:W3CDTF">2019-10-31T20:33:19Z</dcterms:modified>
</cp:coreProperties>
</file>