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773" r:id="rId4"/>
    <p:sldId id="801" r:id="rId6"/>
    <p:sldId id="829" r:id="rId7"/>
    <p:sldId id="830" r:id="rId8"/>
    <p:sldId id="776" r:id="rId9"/>
    <p:sldId id="831" r:id="rId10"/>
    <p:sldId id="832" r:id="rId11"/>
    <p:sldId id="833" r:id="rId12"/>
    <p:sldId id="834" r:id="rId13"/>
    <p:sldId id="835" r:id="rId14"/>
    <p:sldId id="836" r:id="rId15"/>
    <p:sldId id="837" r:id="rId16"/>
    <p:sldId id="779" r:id="rId17"/>
    <p:sldId id="803" r:id="rId18"/>
  </p:sldIdLst>
  <p:sldSz cx="12196445" cy="6858000"/>
  <p:notesSz cx="6858000" cy="9144000"/>
  <p:custDataLst>
    <p:tags r:id="rId22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113E6A"/>
    <a:srgbClr val="006BBC"/>
    <a:srgbClr val="363636"/>
    <a:srgbClr val="FAFAFA"/>
    <a:srgbClr val="0F3D68"/>
    <a:srgbClr val="003366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77" autoAdjust="0"/>
    <p:restoredTop sz="94660"/>
  </p:normalViewPr>
  <p:slideViewPr>
    <p:cSldViewPr snapToObjects="1" showGuides="1">
      <p:cViewPr varScale="1">
        <p:scale>
          <a:sx n="58" d="100"/>
          <a:sy n="58" d="100"/>
        </p:scale>
        <p:origin x="738" y="66"/>
      </p:cViewPr>
      <p:guideLst>
        <p:guide orient="horz" pos="2142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gs" Target="tags/tag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4" name="Rectangle 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 algn="r" fontAlgn="base">
              <a:buChar char="•"/>
            </a:pPr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7170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lstStyle/>
          <a:p>
            <a:pPr lvl="0"/>
            <a:r>
              <a:rPr lang="zh-CN" altLang="en-US" dirty="0"/>
              <a:t>亮亮图文旗舰店</a:t>
            </a:r>
            <a:endParaRPr lang="zh-CN" altLang="en-US" dirty="0"/>
          </a:p>
          <a:p>
            <a:pPr lvl="0"/>
            <a:r>
              <a:rPr lang="en-US" altLang="zh-CN" dirty="0"/>
              <a:t>https://liangliangtuwen.tmall.com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7170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/>
          <a:lstStyle/>
          <a:p>
            <a:pPr lvl="0"/>
            <a:r>
              <a:rPr lang="zh-CN" altLang="en-US" dirty="0"/>
              <a:t>亮亮图文旗舰店</a:t>
            </a:r>
            <a:endParaRPr lang="zh-CN" altLang="en-US" dirty="0"/>
          </a:p>
          <a:p>
            <a:pPr lvl="0"/>
            <a:r>
              <a:rPr lang="en-US" altLang="zh-CN" dirty="0"/>
              <a:t>https://liangliangtuwen.tmall.com</a:t>
            </a:r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876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876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775" y="987425"/>
            <a:ext cx="6175375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876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8763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20363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2036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20362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93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9375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5375" y="1681163"/>
            <a:ext cx="51847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5375" y="2505075"/>
            <a:ext cx="5184775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4775" y="987425"/>
            <a:ext cx="617537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4775" y="987425"/>
            <a:ext cx="6175375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963" y="908050"/>
            <a:ext cx="2743200" cy="5218113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08050"/>
            <a:ext cx="8081963" cy="521811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20363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20363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1788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788" y="1600200"/>
            <a:ext cx="5413375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20362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93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9375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5375" y="1681163"/>
            <a:ext cx="51847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5375" y="2505075"/>
            <a:ext cx="5184775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3"/>
          <p:cNvPicPr>
            <a:picLocks noChangeAspect="1"/>
          </p:cNvPicPr>
          <p:nvPr userDrawn="1"/>
        </p:nvPicPr>
        <p:blipFill>
          <a:blip r:embed="rId3" cstate="print"/>
          <a:srcRect t="14301" b="13251"/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0" y="0"/>
            <a:ext cx="12196763" cy="6858000"/>
          </a:xfrm>
          <a:prstGeom prst="rect">
            <a:avLst/>
          </a:prstGeom>
          <a:solidFill>
            <a:srgbClr val="003366">
              <a:alpha val="8588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3"/>
          <p:cNvPicPr>
            <a:picLocks noChangeAspect="1"/>
          </p:cNvPicPr>
          <p:nvPr userDrawn="1"/>
        </p:nvPicPr>
        <p:blipFill>
          <a:blip r:embed="rId3" cstate="print"/>
          <a:srcRect t="14301" b="13251"/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0" y="0"/>
            <a:ext cx="12196763" cy="6858000"/>
          </a:xfrm>
          <a:prstGeom prst="rect">
            <a:avLst/>
          </a:prstGeom>
          <a:solidFill>
            <a:srgbClr val="003366">
              <a:alpha val="8588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5522913" y="0"/>
            <a:ext cx="6673850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382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4775" y="987425"/>
            <a:ext cx="617537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3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09600" y="908050"/>
            <a:ext cx="10977563" cy="635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7563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 indent="-285750"/>
            <a:r>
              <a:rPr lang="zh-CN" altLang="zh-CN" dirty="0"/>
              <a:t>第二级</a:t>
            </a:r>
            <a:endParaRPr lang="zh-CN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accent1"/>
          </a:solidFill>
          <a:latin typeface="+mn-lt"/>
          <a:ea typeface="仿宋_GB2312" panose="02010609030101010101" pitchFamily="1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"/>
          <p:cNvSpPr>
            <a:spLocks noChangeArrowheads="1"/>
          </p:cNvSpPr>
          <p:nvPr/>
        </p:nvSpPr>
        <p:spPr bwMode="auto">
          <a:xfrm>
            <a:off x="11582400" y="6381750"/>
            <a:ext cx="492125" cy="396875"/>
          </a:xfrm>
          <a:prstGeom prst="rect">
            <a:avLst/>
          </a:prstGeom>
          <a:solidFill>
            <a:srgbClr val="0F3D68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TextBox 4"/>
          <p:cNvSpPr txBox="1"/>
          <p:nvPr/>
        </p:nvSpPr>
        <p:spPr>
          <a:xfrm>
            <a:off x="11609388" y="6410325"/>
            <a:ext cx="436562" cy="3397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fld id="{9A0DB2DC-4C9A-4742-B13C-FB6460FD3503}" type="slidenum">
              <a:rPr lang="zh-CN" altLang="en-US" sz="16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60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2" name="Rectangle 2"/>
          <p:cNvSpPr>
            <a:spLocks noGrp="1"/>
          </p:cNvSpPr>
          <p:nvPr>
            <p:ph type="title"/>
          </p:nvPr>
        </p:nvSpPr>
        <p:spPr>
          <a:xfrm>
            <a:off x="609600" y="908050"/>
            <a:ext cx="10977563" cy="635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2053" name="Rectangle 3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7563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 indent="-285750"/>
            <a:r>
              <a:rPr lang="zh-CN" altLang="zh-CN" dirty="0"/>
              <a:t>第二级</a:t>
            </a:r>
            <a:endParaRPr lang="zh-CN" altLang="zh-CN" dirty="0"/>
          </a:p>
        </p:txBody>
      </p:sp>
      <p:sp>
        <p:nvSpPr>
          <p:cNvPr id="2054" name="矩形 1"/>
          <p:cNvSpPr>
            <a:spLocks noChangeArrowheads="1"/>
          </p:cNvSpPr>
          <p:nvPr/>
        </p:nvSpPr>
        <p:spPr bwMode="auto">
          <a:xfrm>
            <a:off x="0" y="6713538"/>
            <a:ext cx="12196763" cy="144463"/>
          </a:xfrm>
          <a:prstGeom prst="rect">
            <a:avLst/>
          </a:prstGeom>
          <a:solidFill>
            <a:srgbClr val="0F3D6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</p:bld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accent1"/>
          </a:solidFill>
          <a:latin typeface="+mn-lt"/>
          <a:ea typeface="仿宋_GB2312" panose="02010609030101010101" pitchFamily="1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9.xml"/><Relationship Id="rId4" Type="http://schemas.openxmlformats.org/officeDocument/2006/relationships/image" Target="../media/image25.png"/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image" Target="../media/image2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9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 txBox="1"/>
          <p:nvPr/>
        </p:nvSpPr>
        <p:spPr>
          <a:xfrm>
            <a:off x="769938" y="2311400"/>
            <a:ext cx="10728325" cy="817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/>
            <a:r>
              <a:rPr lang="zh-CN" altLang="en-US" sz="6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简易插值拟合</a:t>
            </a:r>
            <a:r>
              <a:rPr lang="zh-CN" altLang="en-US" sz="6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求解器</a:t>
            </a:r>
            <a:endParaRPr lang="zh-CN" altLang="en-US" sz="60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4" name="TextBox 35"/>
          <p:cNvSpPr txBox="1"/>
          <p:nvPr/>
        </p:nvSpPr>
        <p:spPr>
          <a:xfrm>
            <a:off x="4611688" y="3898739"/>
            <a:ext cx="2871787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致真</a:t>
            </a: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书院</a:t>
            </a:r>
            <a:endParaRPr lang="en-US" altLang="zh-CN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5" name="圆角矩形 42"/>
          <p:cNvSpPr/>
          <p:nvPr/>
        </p:nvSpPr>
        <p:spPr>
          <a:xfrm>
            <a:off x="6224588" y="4929188"/>
            <a:ext cx="1617662" cy="45243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>
            <a:noFill/>
          </a:ln>
        </p:spPr>
        <p:txBody>
          <a:bodyPr anchor="t"/>
          <a:lstStyle/>
          <a:p>
            <a:endParaRPr lang="zh-CN" altLang="en-US" sz="240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6" name="TextBox 43"/>
          <p:cNvSpPr txBox="1"/>
          <p:nvPr/>
        </p:nvSpPr>
        <p:spPr>
          <a:xfrm>
            <a:off x="4611688" y="4824413"/>
            <a:ext cx="1485900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何健</a:t>
            </a:r>
            <a:endParaRPr lang="zh-CN" altLang="en-US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7" name="TextBox 44"/>
          <p:cNvSpPr txBox="1"/>
          <p:nvPr/>
        </p:nvSpPr>
        <p:spPr>
          <a:xfrm>
            <a:off x="8007350" y="4824413"/>
            <a:ext cx="1690688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曹</a:t>
            </a: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庆华</a:t>
            </a:r>
            <a:endParaRPr lang="zh-CN" altLang="en-US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8" name="TextBox 45"/>
          <p:cNvSpPr txBox="1"/>
          <p:nvPr/>
        </p:nvSpPr>
        <p:spPr>
          <a:xfrm>
            <a:off x="6272213" y="4791075"/>
            <a:ext cx="1508125" cy="646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</a:t>
            </a:r>
            <a:endParaRPr lang="en-US" altLang="zh-CN" sz="2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9" name="圆角矩形 46"/>
          <p:cNvSpPr/>
          <p:nvPr/>
        </p:nvSpPr>
        <p:spPr>
          <a:xfrm>
            <a:off x="3181350" y="4929188"/>
            <a:ext cx="1354138" cy="45243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>
            <a:noFill/>
          </a:ln>
        </p:spPr>
        <p:txBody>
          <a:bodyPr anchor="t"/>
          <a:lstStyle/>
          <a:p>
            <a:endParaRPr lang="zh-CN" altLang="en-US" sz="240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80" name="TextBox 47"/>
          <p:cNvSpPr txBox="1"/>
          <p:nvPr/>
        </p:nvSpPr>
        <p:spPr>
          <a:xfrm>
            <a:off x="3228975" y="4791075"/>
            <a:ext cx="1306513" cy="581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</a:t>
            </a:r>
            <a:endParaRPr lang="en-US" altLang="zh-CN" sz="2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81" name="Rectangle 5"/>
          <p:cNvSpPr/>
          <p:nvPr/>
        </p:nvSpPr>
        <p:spPr>
          <a:xfrm>
            <a:off x="34925" y="6745288"/>
            <a:ext cx="12196763" cy="4127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anchor="t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6158" name="直接连接符 2"/>
          <p:cNvCxnSpPr/>
          <p:nvPr/>
        </p:nvCxnSpPr>
        <p:spPr>
          <a:xfrm>
            <a:off x="1201738" y="2159000"/>
            <a:ext cx="9864725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6159" name="直接连接符 17"/>
          <p:cNvCxnSpPr/>
          <p:nvPr/>
        </p:nvCxnSpPr>
        <p:spPr>
          <a:xfrm>
            <a:off x="1201738" y="3284538"/>
            <a:ext cx="9864725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345" y="943854"/>
            <a:ext cx="4220005" cy="802395"/>
          </a:xfrm>
          <a:prstGeom prst="rect">
            <a:avLst/>
          </a:prstGeom>
        </p:spPr>
      </p:pic>
    </p:spTree>
  </p:cSld>
  <p:clrMapOvr>
    <a:masterClrMapping/>
  </p:clrMapOvr>
  <p:transition spd="slow" advTm="7871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99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99"/>
                            </p:stCondLst>
                            <p:childTnLst>
                              <p:par>
                                <p:cTn id="2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799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74" grpId="0"/>
      <p:bldP spid="7175" grpId="0" animBg="1"/>
      <p:bldP spid="7176" grpId="0"/>
      <p:bldP spid="7177" grpId="0"/>
      <p:bldP spid="7178" grpId="0"/>
      <p:bldP spid="7179" grpId="0" animBg="1"/>
      <p:bldP spid="7180" grpId="0"/>
      <p:bldP spid="7181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9" name="Freeform 5"/>
          <p:cNvSpPr/>
          <p:nvPr/>
        </p:nvSpPr>
        <p:spPr>
          <a:xfrm>
            <a:off x="120968" y="44768"/>
            <a:ext cx="474662" cy="560387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04545" y="37211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97230" y="45085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程序主要部分</a:t>
            </a:r>
            <a:endParaRPr lang="zh-CN" altLang="en-US" sz="3200"/>
          </a:p>
        </p:txBody>
      </p:sp>
      <p:pic>
        <p:nvPicPr>
          <p:cNvPr id="7" name="图片 6" descr="屏幕截图 2024-06-01 2222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285" y="692785"/>
            <a:ext cx="5821680" cy="57448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097905" y="548640"/>
            <a:ext cx="361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关于绘制平面散点图的一点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说明：</a:t>
            </a: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097905" y="916940"/>
            <a:ext cx="6094730" cy="221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由于scatter函数的x,y参数和颜色值c之间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存在一一对应的关系,既然颜色值c(也就是f(x,y))有2500个值,那么x,y也需要各有2500个,所以我们首先用for语句将t_n+1和t_n+2扩充为2500个值。</a:t>
            </a: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67640" y="8255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9" name="Freeform 5"/>
          <p:cNvSpPr/>
          <p:nvPr/>
        </p:nvSpPr>
        <p:spPr>
          <a:xfrm>
            <a:off x="120968" y="44768"/>
            <a:ext cx="474662" cy="560387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25475" y="45085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程序主要部分</a:t>
            </a:r>
            <a:endParaRPr lang="zh-CN" altLang="en-US" sz="3200"/>
          </a:p>
        </p:txBody>
      </p:sp>
      <p:pic>
        <p:nvPicPr>
          <p:cNvPr id="4" name="图片 3" descr="屏幕截图 2024-06-01 2229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285" y="692785"/>
            <a:ext cx="7488555" cy="52368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09840" y="628650"/>
            <a:ext cx="461899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程序思路：将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63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(x,y)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对应的插值函数</a:t>
            </a: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值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通过解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线性方程组找出来，以绘制散点，</a:t>
            </a: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用多项式阶数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k=2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时的系数列表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popt2</a:t>
            </a:r>
            <a:endParaRPr lang="en-US" altLang="zh-CN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运行之前的函数，得到平面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p(x,y)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，将</a:t>
            </a: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p(x,y)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63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个散点绘制在同一张立体散点</a:t>
            </a: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图中。</a:t>
            </a: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1" name="Freeform 5"/>
          <p:cNvSpPr/>
          <p:nvPr/>
        </p:nvSpPr>
        <p:spPr>
          <a:xfrm>
            <a:off x="427038" y="220663"/>
            <a:ext cx="474662" cy="560387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85520" y="188595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程序主要部分</a:t>
            </a:r>
            <a:endParaRPr lang="zh-CN" altLang="en-US" sz="3200"/>
          </a:p>
        </p:txBody>
      </p:sp>
      <p:pic>
        <p:nvPicPr>
          <p:cNvPr id="4" name="图片 3" descr="屏幕截图 2024-06-01 2235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185" y="908685"/>
            <a:ext cx="10309860" cy="4578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27"/>
          <p:cNvSpPr txBox="1"/>
          <p:nvPr/>
        </p:nvSpPr>
        <p:spPr>
          <a:xfrm>
            <a:off x="625475" y="44768"/>
            <a:ext cx="3230880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程序运行结果</a:t>
            </a:r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3" name="Freeform 5"/>
          <p:cNvSpPr/>
          <p:nvPr/>
        </p:nvSpPr>
        <p:spPr>
          <a:xfrm>
            <a:off x="120968" y="44768"/>
            <a:ext cx="474662" cy="560387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 descr="Figure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375" y="550545"/>
            <a:ext cx="5253355" cy="2806700"/>
          </a:xfrm>
          <a:prstGeom prst="rect">
            <a:avLst/>
          </a:prstGeom>
        </p:spPr>
      </p:pic>
      <p:pic>
        <p:nvPicPr>
          <p:cNvPr id="5" name="图片 4" descr="Figure_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" y="3213100"/>
            <a:ext cx="3916045" cy="2936875"/>
          </a:xfrm>
          <a:prstGeom prst="rect">
            <a:avLst/>
          </a:prstGeom>
        </p:spPr>
      </p:pic>
      <p:pic>
        <p:nvPicPr>
          <p:cNvPr id="6" name="图片 5" descr="Figure_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735" y="3213735"/>
            <a:ext cx="3870960" cy="2955925"/>
          </a:xfrm>
          <a:prstGeom prst="rect">
            <a:avLst/>
          </a:prstGeom>
        </p:spPr>
      </p:pic>
      <p:pic>
        <p:nvPicPr>
          <p:cNvPr id="7" name="图片 6" descr="屏幕截图 2024-06-01 2241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0385" y="405130"/>
            <a:ext cx="4813300" cy="5918200"/>
          </a:xfrm>
          <a:prstGeom prst="rect">
            <a:avLst/>
          </a:prstGeom>
        </p:spPr>
      </p:pic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 txBox="1"/>
          <p:nvPr/>
        </p:nvSpPr>
        <p:spPr>
          <a:xfrm>
            <a:off x="769938" y="2311400"/>
            <a:ext cx="10728325" cy="817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/>
            <a:r>
              <a:rPr lang="zh-CN" altLang="en-US" sz="6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r>
              <a:rPr lang="zh-CN" altLang="en-US" sz="6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聆听</a:t>
            </a:r>
            <a:endParaRPr lang="zh-CN" altLang="en-US" sz="60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4" name="TextBox 35"/>
          <p:cNvSpPr txBox="1"/>
          <p:nvPr/>
        </p:nvSpPr>
        <p:spPr>
          <a:xfrm>
            <a:off x="4729980" y="3789014"/>
            <a:ext cx="2871787" cy="82994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2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大作业</a:t>
            </a:r>
            <a:endParaRPr lang="zh-CN" altLang="en-US" sz="32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5" name="圆角矩形 42"/>
          <p:cNvSpPr/>
          <p:nvPr/>
        </p:nvSpPr>
        <p:spPr>
          <a:xfrm>
            <a:off x="6224588" y="4929188"/>
            <a:ext cx="1617662" cy="45243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>
            <a:noFill/>
          </a:ln>
        </p:spPr>
        <p:txBody>
          <a:bodyPr anchor="t"/>
          <a:lstStyle/>
          <a:p>
            <a:endParaRPr lang="zh-CN" altLang="en-US" sz="240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6" name="TextBox 43"/>
          <p:cNvSpPr txBox="1"/>
          <p:nvPr/>
        </p:nvSpPr>
        <p:spPr>
          <a:xfrm>
            <a:off x="4611688" y="4824413"/>
            <a:ext cx="1485900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何健</a:t>
            </a:r>
            <a:endParaRPr lang="zh-CN" altLang="en-US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7" name="TextBox 44"/>
          <p:cNvSpPr txBox="1"/>
          <p:nvPr/>
        </p:nvSpPr>
        <p:spPr>
          <a:xfrm>
            <a:off x="8007350" y="4824413"/>
            <a:ext cx="1690688" cy="645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曹庆华</a:t>
            </a:r>
            <a:endParaRPr lang="zh-CN" altLang="en-US" sz="24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8" name="TextBox 45"/>
          <p:cNvSpPr txBox="1"/>
          <p:nvPr/>
        </p:nvSpPr>
        <p:spPr>
          <a:xfrm>
            <a:off x="6272213" y="4791075"/>
            <a:ext cx="1508125" cy="646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</a:t>
            </a:r>
            <a:endParaRPr lang="en-US" altLang="zh-CN" sz="2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9" name="圆角矩形 46"/>
          <p:cNvSpPr/>
          <p:nvPr/>
        </p:nvSpPr>
        <p:spPr>
          <a:xfrm>
            <a:off x="3181350" y="4929188"/>
            <a:ext cx="1354138" cy="45243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>
            <a:noFill/>
          </a:ln>
        </p:spPr>
        <p:txBody>
          <a:bodyPr anchor="t"/>
          <a:lstStyle/>
          <a:p>
            <a:endParaRPr lang="zh-CN" altLang="en-US" sz="240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80" name="TextBox 47"/>
          <p:cNvSpPr txBox="1"/>
          <p:nvPr/>
        </p:nvSpPr>
        <p:spPr>
          <a:xfrm>
            <a:off x="3228975" y="4791075"/>
            <a:ext cx="1306513" cy="581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</a:t>
            </a:r>
            <a:endParaRPr lang="en-US" altLang="zh-CN" sz="2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81" name="Rectangle 5"/>
          <p:cNvSpPr/>
          <p:nvPr/>
        </p:nvSpPr>
        <p:spPr>
          <a:xfrm>
            <a:off x="34925" y="6745288"/>
            <a:ext cx="12196763" cy="4127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anchor="t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6158" name="直接连接符 2"/>
          <p:cNvCxnSpPr/>
          <p:nvPr/>
        </p:nvCxnSpPr>
        <p:spPr>
          <a:xfrm>
            <a:off x="1201738" y="2159000"/>
            <a:ext cx="9864725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6159" name="直接连接符 17"/>
          <p:cNvCxnSpPr/>
          <p:nvPr/>
        </p:nvCxnSpPr>
        <p:spPr>
          <a:xfrm>
            <a:off x="1201738" y="3284538"/>
            <a:ext cx="9864725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345" y="943854"/>
            <a:ext cx="4220005" cy="802395"/>
          </a:xfrm>
          <a:prstGeom prst="rect">
            <a:avLst/>
          </a:prstGeom>
        </p:spPr>
      </p:pic>
    </p:spTree>
  </p:cSld>
  <p:clrMapOvr>
    <a:masterClrMapping/>
  </p:clrMapOvr>
  <p:transition spd="slow" advTm="7871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99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99"/>
                            </p:stCondLst>
                            <p:childTnLst>
                              <p:par>
                                <p:cTn id="2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299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74" grpId="0"/>
      <p:bldP spid="7175" grpId="0" animBg="1"/>
      <p:bldP spid="7176" grpId="0"/>
      <p:bldP spid="7177" grpId="0"/>
      <p:bldP spid="7178" grpId="0"/>
      <p:bldP spid="7179" grpId="0" animBg="1"/>
      <p:bldP spid="7180" grpId="0"/>
      <p:bldP spid="7181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/>
          <p:nvPr/>
        </p:nvSpPr>
        <p:spPr>
          <a:xfrm>
            <a:off x="6151563" y="1423353"/>
            <a:ext cx="3636962" cy="26511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r>
              <a:rPr lang="zh-CN" altLang="en-US" b="1" dirty="0">
                <a:solidFill>
                  <a:srgbClr val="113E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题目三</a:t>
            </a:r>
            <a:r>
              <a:rPr lang="en-US" altLang="zh-CN" b="1" dirty="0">
                <a:solidFill>
                  <a:srgbClr val="113E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 dirty="0">
                <a:solidFill>
                  <a:srgbClr val="113E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简易插值拟合</a:t>
            </a:r>
            <a:r>
              <a:rPr lang="zh-CN" altLang="en-US" b="1" dirty="0">
                <a:solidFill>
                  <a:srgbClr val="113E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求解器</a:t>
            </a:r>
            <a:endParaRPr lang="zh-CN" altLang="en-US" b="1" dirty="0">
              <a:solidFill>
                <a:srgbClr val="113E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194" name="直接连接符 3"/>
          <p:cNvCxnSpPr/>
          <p:nvPr/>
        </p:nvCxnSpPr>
        <p:spPr>
          <a:xfrm>
            <a:off x="6151563" y="1698625"/>
            <a:ext cx="3959225" cy="0"/>
          </a:xfrm>
          <a:prstGeom prst="line">
            <a:avLst/>
          </a:prstGeom>
          <a:ln w="9525" cap="flat" cmpd="sng">
            <a:solidFill>
              <a:srgbClr val="113E6A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5" name="Rectangle 3"/>
          <p:cNvSpPr txBox="1"/>
          <p:nvPr/>
        </p:nvSpPr>
        <p:spPr>
          <a:xfrm>
            <a:off x="6025833" y="1340485"/>
            <a:ext cx="4321175" cy="2063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endParaRPr lang="zh-CN" altLang="en-US" sz="1000" dirty="0">
              <a:solidFill>
                <a:srgbClr val="113E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3"/>
          <p:cNvSpPr txBox="1"/>
          <p:nvPr/>
        </p:nvSpPr>
        <p:spPr>
          <a:xfrm>
            <a:off x="1927225" y="2447925"/>
            <a:ext cx="1536700" cy="6016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dist"/>
            <a:r>
              <a:rPr lang="zh-CN" altLang="en-US" sz="3600" b="1" dirty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目录</a:t>
            </a:r>
            <a:endParaRPr lang="zh-CN" altLang="en-US" sz="3600" b="1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8197" name="组合 24"/>
          <p:cNvGrpSpPr/>
          <p:nvPr/>
        </p:nvGrpSpPr>
        <p:grpSpPr>
          <a:xfrm>
            <a:off x="6170613" y="4451350"/>
            <a:ext cx="576262" cy="576263"/>
            <a:chOff x="6170389" y="4955815"/>
            <a:chExt cx="576064" cy="576064"/>
          </a:xfrm>
        </p:grpSpPr>
        <p:sp>
          <p:nvSpPr>
            <p:cNvPr id="8198" name="圆角矩形 13"/>
            <p:cNvSpPr/>
            <p:nvPr/>
          </p:nvSpPr>
          <p:spPr>
            <a:xfrm>
              <a:off x="6170389" y="4955815"/>
              <a:ext cx="576064" cy="576064"/>
            </a:xfrm>
            <a:prstGeom prst="roundRect">
              <a:avLst>
                <a:gd name="adj" fmla="val 16667"/>
              </a:avLst>
            </a:prstGeom>
            <a:solidFill>
              <a:srgbClr val="113E6A"/>
            </a:solidFill>
            <a:ln w="9525">
              <a:noFill/>
            </a:ln>
          </p:spPr>
          <p:txBody>
            <a:bodyPr anchor="t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99" name="Freeform 11"/>
            <p:cNvSpPr>
              <a:spLocks noEditPoints="1"/>
            </p:cNvSpPr>
            <p:nvPr/>
          </p:nvSpPr>
          <p:spPr>
            <a:xfrm>
              <a:off x="6298628" y="5092507"/>
              <a:ext cx="315884" cy="27338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948" h="810">
                  <a:moveTo>
                    <a:pt x="588" y="151"/>
                  </a:moveTo>
                  <a:cubicBezTo>
                    <a:pt x="588" y="151"/>
                    <a:pt x="588" y="152"/>
                    <a:pt x="588" y="152"/>
                  </a:cubicBezTo>
                  <a:cubicBezTo>
                    <a:pt x="588" y="153"/>
                    <a:pt x="589" y="154"/>
                    <a:pt x="589" y="155"/>
                  </a:cubicBezTo>
                  <a:cubicBezTo>
                    <a:pt x="589" y="156"/>
                    <a:pt x="589" y="156"/>
                    <a:pt x="589" y="157"/>
                  </a:cubicBezTo>
                  <a:cubicBezTo>
                    <a:pt x="589" y="158"/>
                    <a:pt x="589" y="159"/>
                    <a:pt x="589" y="161"/>
                  </a:cubicBezTo>
                  <a:cubicBezTo>
                    <a:pt x="589" y="161"/>
                    <a:pt x="589" y="161"/>
                    <a:pt x="589" y="161"/>
                  </a:cubicBezTo>
                  <a:cubicBezTo>
                    <a:pt x="589" y="162"/>
                    <a:pt x="589" y="164"/>
                    <a:pt x="589" y="165"/>
                  </a:cubicBezTo>
                  <a:cubicBezTo>
                    <a:pt x="589" y="165"/>
                    <a:pt x="589" y="166"/>
                    <a:pt x="589" y="166"/>
                  </a:cubicBezTo>
                  <a:cubicBezTo>
                    <a:pt x="589" y="167"/>
                    <a:pt x="589" y="168"/>
                    <a:pt x="589" y="169"/>
                  </a:cubicBezTo>
                  <a:cubicBezTo>
                    <a:pt x="589" y="170"/>
                    <a:pt x="589" y="170"/>
                    <a:pt x="589" y="171"/>
                  </a:cubicBezTo>
                  <a:cubicBezTo>
                    <a:pt x="588" y="178"/>
                    <a:pt x="586" y="185"/>
                    <a:pt x="584" y="191"/>
                  </a:cubicBezTo>
                  <a:cubicBezTo>
                    <a:pt x="584" y="192"/>
                    <a:pt x="583" y="193"/>
                    <a:pt x="583" y="194"/>
                  </a:cubicBezTo>
                  <a:cubicBezTo>
                    <a:pt x="583" y="195"/>
                    <a:pt x="583" y="195"/>
                    <a:pt x="583" y="195"/>
                  </a:cubicBezTo>
                  <a:cubicBezTo>
                    <a:pt x="583" y="196"/>
                    <a:pt x="582" y="197"/>
                    <a:pt x="582" y="198"/>
                  </a:cubicBezTo>
                  <a:cubicBezTo>
                    <a:pt x="582" y="198"/>
                    <a:pt x="582" y="198"/>
                    <a:pt x="582" y="198"/>
                  </a:cubicBezTo>
                  <a:cubicBezTo>
                    <a:pt x="580" y="201"/>
                    <a:pt x="579" y="204"/>
                    <a:pt x="577" y="207"/>
                  </a:cubicBezTo>
                  <a:cubicBezTo>
                    <a:pt x="577" y="207"/>
                    <a:pt x="577" y="207"/>
                    <a:pt x="577" y="208"/>
                  </a:cubicBezTo>
                  <a:cubicBezTo>
                    <a:pt x="577" y="208"/>
                    <a:pt x="576" y="209"/>
                    <a:pt x="575" y="210"/>
                  </a:cubicBezTo>
                  <a:cubicBezTo>
                    <a:pt x="575" y="210"/>
                    <a:pt x="575" y="211"/>
                    <a:pt x="575" y="211"/>
                  </a:cubicBezTo>
                  <a:cubicBezTo>
                    <a:pt x="573" y="215"/>
                    <a:pt x="570" y="218"/>
                    <a:pt x="567" y="222"/>
                  </a:cubicBezTo>
                  <a:cubicBezTo>
                    <a:pt x="567" y="222"/>
                    <a:pt x="567" y="222"/>
                    <a:pt x="567" y="222"/>
                  </a:cubicBezTo>
                  <a:cubicBezTo>
                    <a:pt x="566" y="223"/>
                    <a:pt x="566" y="224"/>
                    <a:pt x="565" y="224"/>
                  </a:cubicBezTo>
                  <a:cubicBezTo>
                    <a:pt x="565" y="224"/>
                    <a:pt x="565" y="225"/>
                    <a:pt x="565" y="225"/>
                  </a:cubicBezTo>
                  <a:cubicBezTo>
                    <a:pt x="562" y="227"/>
                    <a:pt x="560" y="230"/>
                    <a:pt x="558" y="232"/>
                  </a:cubicBezTo>
                  <a:cubicBezTo>
                    <a:pt x="558" y="232"/>
                    <a:pt x="557" y="232"/>
                    <a:pt x="557" y="232"/>
                  </a:cubicBezTo>
                  <a:cubicBezTo>
                    <a:pt x="557" y="233"/>
                    <a:pt x="556" y="233"/>
                    <a:pt x="555" y="234"/>
                  </a:cubicBezTo>
                  <a:cubicBezTo>
                    <a:pt x="555" y="234"/>
                    <a:pt x="555" y="234"/>
                    <a:pt x="554" y="234"/>
                  </a:cubicBezTo>
                  <a:cubicBezTo>
                    <a:pt x="554" y="235"/>
                    <a:pt x="553" y="236"/>
                    <a:pt x="552" y="236"/>
                  </a:cubicBezTo>
                  <a:cubicBezTo>
                    <a:pt x="547" y="240"/>
                    <a:pt x="543" y="243"/>
                    <a:pt x="537" y="246"/>
                  </a:cubicBezTo>
                  <a:cubicBezTo>
                    <a:pt x="536" y="246"/>
                    <a:pt x="535" y="247"/>
                    <a:pt x="534" y="247"/>
                  </a:cubicBezTo>
                  <a:cubicBezTo>
                    <a:pt x="533" y="247"/>
                    <a:pt x="533" y="248"/>
                    <a:pt x="532" y="248"/>
                  </a:cubicBezTo>
                  <a:cubicBezTo>
                    <a:pt x="532" y="248"/>
                    <a:pt x="531" y="249"/>
                    <a:pt x="530" y="249"/>
                  </a:cubicBezTo>
                  <a:cubicBezTo>
                    <a:pt x="529" y="249"/>
                    <a:pt x="529" y="249"/>
                    <a:pt x="528" y="249"/>
                  </a:cubicBezTo>
                  <a:cubicBezTo>
                    <a:pt x="527" y="250"/>
                    <a:pt x="526" y="250"/>
                    <a:pt x="525" y="251"/>
                  </a:cubicBezTo>
                  <a:cubicBezTo>
                    <a:pt x="525" y="251"/>
                    <a:pt x="525" y="251"/>
                    <a:pt x="525" y="251"/>
                  </a:cubicBezTo>
                  <a:cubicBezTo>
                    <a:pt x="523" y="251"/>
                    <a:pt x="522" y="252"/>
                    <a:pt x="520" y="252"/>
                  </a:cubicBezTo>
                  <a:cubicBezTo>
                    <a:pt x="520" y="252"/>
                    <a:pt x="520" y="252"/>
                    <a:pt x="519" y="252"/>
                  </a:cubicBezTo>
                  <a:cubicBezTo>
                    <a:pt x="518" y="253"/>
                    <a:pt x="517" y="253"/>
                    <a:pt x="516" y="253"/>
                  </a:cubicBezTo>
                  <a:cubicBezTo>
                    <a:pt x="516" y="253"/>
                    <a:pt x="515" y="253"/>
                    <a:pt x="515" y="253"/>
                  </a:cubicBezTo>
                  <a:cubicBezTo>
                    <a:pt x="514" y="254"/>
                    <a:pt x="512" y="254"/>
                    <a:pt x="511" y="254"/>
                  </a:cubicBezTo>
                  <a:cubicBezTo>
                    <a:pt x="509" y="254"/>
                    <a:pt x="508" y="255"/>
                    <a:pt x="506" y="255"/>
                  </a:cubicBezTo>
                  <a:cubicBezTo>
                    <a:pt x="506" y="255"/>
                    <a:pt x="506" y="255"/>
                    <a:pt x="505" y="255"/>
                  </a:cubicBezTo>
                  <a:cubicBezTo>
                    <a:pt x="504" y="255"/>
                    <a:pt x="503" y="255"/>
                    <a:pt x="502" y="255"/>
                  </a:cubicBezTo>
                  <a:cubicBezTo>
                    <a:pt x="502" y="255"/>
                    <a:pt x="501" y="255"/>
                    <a:pt x="501" y="255"/>
                  </a:cubicBezTo>
                  <a:cubicBezTo>
                    <a:pt x="499" y="255"/>
                    <a:pt x="498" y="255"/>
                    <a:pt x="496" y="255"/>
                  </a:cubicBezTo>
                  <a:cubicBezTo>
                    <a:pt x="496" y="255"/>
                    <a:pt x="496" y="255"/>
                    <a:pt x="496" y="255"/>
                  </a:cubicBezTo>
                  <a:cubicBezTo>
                    <a:pt x="495" y="255"/>
                    <a:pt x="494" y="255"/>
                    <a:pt x="492" y="255"/>
                  </a:cubicBezTo>
                  <a:cubicBezTo>
                    <a:pt x="492" y="255"/>
                    <a:pt x="491" y="255"/>
                    <a:pt x="491" y="255"/>
                  </a:cubicBezTo>
                  <a:cubicBezTo>
                    <a:pt x="490" y="255"/>
                    <a:pt x="489" y="255"/>
                    <a:pt x="488" y="255"/>
                  </a:cubicBezTo>
                  <a:cubicBezTo>
                    <a:pt x="488" y="255"/>
                    <a:pt x="487" y="255"/>
                    <a:pt x="487" y="255"/>
                  </a:cubicBezTo>
                  <a:cubicBezTo>
                    <a:pt x="485" y="255"/>
                    <a:pt x="484" y="255"/>
                    <a:pt x="483" y="255"/>
                  </a:cubicBezTo>
                  <a:cubicBezTo>
                    <a:pt x="477" y="254"/>
                    <a:pt x="471" y="253"/>
                    <a:pt x="466" y="251"/>
                  </a:cubicBezTo>
                  <a:cubicBezTo>
                    <a:pt x="465" y="250"/>
                    <a:pt x="464" y="250"/>
                    <a:pt x="463" y="250"/>
                  </a:cubicBezTo>
                  <a:cubicBezTo>
                    <a:pt x="463" y="250"/>
                    <a:pt x="462" y="250"/>
                    <a:pt x="462" y="249"/>
                  </a:cubicBezTo>
                  <a:cubicBezTo>
                    <a:pt x="461" y="249"/>
                    <a:pt x="460" y="249"/>
                    <a:pt x="459" y="248"/>
                  </a:cubicBezTo>
                  <a:cubicBezTo>
                    <a:pt x="459" y="248"/>
                    <a:pt x="459" y="248"/>
                    <a:pt x="459" y="248"/>
                  </a:cubicBezTo>
                  <a:cubicBezTo>
                    <a:pt x="456" y="247"/>
                    <a:pt x="453" y="245"/>
                    <a:pt x="450" y="244"/>
                  </a:cubicBezTo>
                  <a:cubicBezTo>
                    <a:pt x="450" y="244"/>
                    <a:pt x="450" y="244"/>
                    <a:pt x="450" y="244"/>
                  </a:cubicBezTo>
                  <a:cubicBezTo>
                    <a:pt x="449" y="243"/>
                    <a:pt x="448" y="243"/>
                    <a:pt x="447" y="242"/>
                  </a:cubicBezTo>
                  <a:cubicBezTo>
                    <a:pt x="447" y="242"/>
                    <a:pt x="447" y="242"/>
                    <a:pt x="446" y="242"/>
                  </a:cubicBezTo>
                  <a:cubicBezTo>
                    <a:pt x="443" y="239"/>
                    <a:pt x="439" y="237"/>
                    <a:pt x="436" y="234"/>
                  </a:cubicBezTo>
                  <a:cubicBezTo>
                    <a:pt x="435" y="234"/>
                    <a:pt x="435" y="234"/>
                    <a:pt x="435" y="234"/>
                  </a:cubicBezTo>
                  <a:cubicBezTo>
                    <a:pt x="434" y="233"/>
                    <a:pt x="434" y="232"/>
                    <a:pt x="433" y="232"/>
                  </a:cubicBezTo>
                  <a:cubicBezTo>
                    <a:pt x="433" y="231"/>
                    <a:pt x="433" y="231"/>
                    <a:pt x="432" y="231"/>
                  </a:cubicBezTo>
                  <a:cubicBezTo>
                    <a:pt x="430" y="229"/>
                    <a:pt x="428" y="227"/>
                    <a:pt x="425" y="224"/>
                  </a:cubicBezTo>
                  <a:cubicBezTo>
                    <a:pt x="425" y="224"/>
                    <a:pt x="425" y="224"/>
                    <a:pt x="425" y="224"/>
                  </a:cubicBezTo>
                  <a:cubicBezTo>
                    <a:pt x="425" y="223"/>
                    <a:pt x="424" y="222"/>
                    <a:pt x="423" y="222"/>
                  </a:cubicBezTo>
                  <a:cubicBezTo>
                    <a:pt x="423" y="221"/>
                    <a:pt x="423" y="221"/>
                    <a:pt x="423" y="221"/>
                  </a:cubicBezTo>
                  <a:cubicBezTo>
                    <a:pt x="422" y="220"/>
                    <a:pt x="421" y="219"/>
                    <a:pt x="421" y="218"/>
                  </a:cubicBezTo>
                  <a:cubicBezTo>
                    <a:pt x="417" y="213"/>
                    <a:pt x="413" y="207"/>
                    <a:pt x="410" y="200"/>
                  </a:cubicBezTo>
                  <a:cubicBezTo>
                    <a:pt x="410" y="200"/>
                    <a:pt x="410" y="199"/>
                    <a:pt x="409" y="199"/>
                  </a:cubicBezTo>
                  <a:cubicBezTo>
                    <a:pt x="409" y="198"/>
                    <a:pt x="409" y="197"/>
                    <a:pt x="408" y="196"/>
                  </a:cubicBezTo>
                  <a:cubicBezTo>
                    <a:pt x="408" y="196"/>
                    <a:pt x="408" y="195"/>
                    <a:pt x="408" y="195"/>
                  </a:cubicBezTo>
                  <a:cubicBezTo>
                    <a:pt x="407" y="194"/>
                    <a:pt x="407" y="193"/>
                    <a:pt x="407" y="191"/>
                  </a:cubicBezTo>
                  <a:cubicBezTo>
                    <a:pt x="406" y="191"/>
                    <a:pt x="406" y="191"/>
                    <a:pt x="406" y="191"/>
                  </a:cubicBezTo>
                  <a:cubicBezTo>
                    <a:pt x="406" y="190"/>
                    <a:pt x="406" y="188"/>
                    <a:pt x="405" y="187"/>
                  </a:cubicBezTo>
                  <a:cubicBezTo>
                    <a:pt x="405" y="187"/>
                    <a:pt x="405" y="186"/>
                    <a:pt x="405" y="186"/>
                  </a:cubicBezTo>
                  <a:cubicBezTo>
                    <a:pt x="405" y="185"/>
                    <a:pt x="404" y="184"/>
                    <a:pt x="404" y="183"/>
                  </a:cubicBezTo>
                  <a:cubicBezTo>
                    <a:pt x="404" y="182"/>
                    <a:pt x="404" y="182"/>
                    <a:pt x="404" y="181"/>
                  </a:cubicBezTo>
                  <a:cubicBezTo>
                    <a:pt x="404" y="180"/>
                    <a:pt x="403" y="179"/>
                    <a:pt x="403" y="177"/>
                  </a:cubicBezTo>
                  <a:cubicBezTo>
                    <a:pt x="403" y="176"/>
                    <a:pt x="403" y="174"/>
                    <a:pt x="402" y="173"/>
                  </a:cubicBezTo>
                  <a:cubicBezTo>
                    <a:pt x="402" y="173"/>
                    <a:pt x="402" y="172"/>
                    <a:pt x="402" y="172"/>
                  </a:cubicBezTo>
                  <a:cubicBezTo>
                    <a:pt x="402" y="171"/>
                    <a:pt x="402" y="170"/>
                    <a:pt x="402" y="169"/>
                  </a:cubicBezTo>
                  <a:cubicBezTo>
                    <a:pt x="402" y="168"/>
                    <a:pt x="402" y="168"/>
                    <a:pt x="402" y="167"/>
                  </a:cubicBezTo>
                  <a:cubicBezTo>
                    <a:pt x="402" y="166"/>
                    <a:pt x="402" y="164"/>
                    <a:pt x="402" y="163"/>
                  </a:cubicBezTo>
                  <a:cubicBezTo>
                    <a:pt x="402" y="163"/>
                    <a:pt x="402" y="163"/>
                    <a:pt x="402" y="163"/>
                  </a:cubicBezTo>
                  <a:cubicBezTo>
                    <a:pt x="402" y="161"/>
                    <a:pt x="402" y="160"/>
                    <a:pt x="402" y="159"/>
                  </a:cubicBezTo>
                  <a:cubicBezTo>
                    <a:pt x="402" y="158"/>
                    <a:pt x="402" y="158"/>
                    <a:pt x="402" y="157"/>
                  </a:cubicBezTo>
                  <a:cubicBezTo>
                    <a:pt x="402" y="156"/>
                    <a:pt x="402" y="156"/>
                    <a:pt x="402" y="155"/>
                  </a:cubicBezTo>
                  <a:cubicBezTo>
                    <a:pt x="402" y="154"/>
                    <a:pt x="402" y="154"/>
                    <a:pt x="402" y="153"/>
                  </a:cubicBezTo>
                  <a:cubicBezTo>
                    <a:pt x="402" y="152"/>
                    <a:pt x="402" y="151"/>
                    <a:pt x="403" y="149"/>
                  </a:cubicBezTo>
                  <a:cubicBezTo>
                    <a:pt x="403" y="149"/>
                    <a:pt x="403" y="149"/>
                    <a:pt x="403" y="149"/>
                  </a:cubicBezTo>
                  <a:cubicBezTo>
                    <a:pt x="403" y="143"/>
                    <a:pt x="405" y="138"/>
                    <a:pt x="406" y="132"/>
                  </a:cubicBezTo>
                  <a:cubicBezTo>
                    <a:pt x="407" y="131"/>
                    <a:pt x="407" y="130"/>
                    <a:pt x="408" y="129"/>
                  </a:cubicBezTo>
                  <a:cubicBezTo>
                    <a:pt x="408" y="129"/>
                    <a:pt x="408" y="129"/>
                    <a:pt x="408" y="129"/>
                  </a:cubicBezTo>
                  <a:cubicBezTo>
                    <a:pt x="408" y="128"/>
                    <a:pt x="409" y="127"/>
                    <a:pt x="409" y="126"/>
                  </a:cubicBezTo>
                  <a:cubicBezTo>
                    <a:pt x="409" y="126"/>
                    <a:pt x="409" y="126"/>
                    <a:pt x="409" y="126"/>
                  </a:cubicBezTo>
                  <a:cubicBezTo>
                    <a:pt x="410" y="123"/>
                    <a:pt x="412" y="120"/>
                    <a:pt x="413" y="117"/>
                  </a:cubicBezTo>
                  <a:cubicBezTo>
                    <a:pt x="413" y="117"/>
                    <a:pt x="414" y="116"/>
                    <a:pt x="414" y="116"/>
                  </a:cubicBezTo>
                  <a:cubicBezTo>
                    <a:pt x="414" y="115"/>
                    <a:pt x="415" y="114"/>
                    <a:pt x="415" y="114"/>
                  </a:cubicBezTo>
                  <a:cubicBezTo>
                    <a:pt x="415" y="113"/>
                    <a:pt x="415" y="113"/>
                    <a:pt x="416" y="113"/>
                  </a:cubicBezTo>
                  <a:cubicBezTo>
                    <a:pt x="418" y="109"/>
                    <a:pt x="420" y="106"/>
                    <a:pt x="423" y="102"/>
                  </a:cubicBezTo>
                  <a:cubicBezTo>
                    <a:pt x="423" y="102"/>
                    <a:pt x="423" y="102"/>
                    <a:pt x="424" y="102"/>
                  </a:cubicBezTo>
                  <a:cubicBezTo>
                    <a:pt x="424" y="101"/>
                    <a:pt x="425" y="100"/>
                    <a:pt x="426" y="99"/>
                  </a:cubicBezTo>
                  <a:cubicBezTo>
                    <a:pt x="426" y="99"/>
                    <a:pt x="426" y="99"/>
                    <a:pt x="426" y="99"/>
                  </a:cubicBezTo>
                  <a:cubicBezTo>
                    <a:pt x="428" y="97"/>
                    <a:pt x="431" y="94"/>
                    <a:pt x="433" y="92"/>
                  </a:cubicBezTo>
                  <a:cubicBezTo>
                    <a:pt x="433" y="92"/>
                    <a:pt x="433" y="92"/>
                    <a:pt x="433" y="92"/>
                  </a:cubicBezTo>
                  <a:cubicBezTo>
                    <a:pt x="434" y="91"/>
                    <a:pt x="435" y="90"/>
                    <a:pt x="436" y="90"/>
                  </a:cubicBezTo>
                  <a:cubicBezTo>
                    <a:pt x="436" y="90"/>
                    <a:pt x="436" y="89"/>
                    <a:pt x="436" y="89"/>
                  </a:cubicBezTo>
                  <a:cubicBezTo>
                    <a:pt x="437" y="89"/>
                    <a:pt x="438" y="88"/>
                    <a:pt x="439" y="87"/>
                  </a:cubicBezTo>
                  <a:cubicBezTo>
                    <a:pt x="443" y="84"/>
                    <a:pt x="448" y="81"/>
                    <a:pt x="453" y="78"/>
                  </a:cubicBezTo>
                  <a:cubicBezTo>
                    <a:pt x="454" y="78"/>
                    <a:pt x="456" y="77"/>
                    <a:pt x="457" y="77"/>
                  </a:cubicBezTo>
                  <a:cubicBezTo>
                    <a:pt x="457" y="76"/>
                    <a:pt x="458" y="76"/>
                    <a:pt x="458" y="76"/>
                  </a:cubicBezTo>
                  <a:cubicBezTo>
                    <a:pt x="459" y="76"/>
                    <a:pt x="460" y="75"/>
                    <a:pt x="461" y="75"/>
                  </a:cubicBezTo>
                  <a:cubicBezTo>
                    <a:pt x="461" y="75"/>
                    <a:pt x="462" y="74"/>
                    <a:pt x="462" y="74"/>
                  </a:cubicBezTo>
                  <a:cubicBezTo>
                    <a:pt x="463" y="74"/>
                    <a:pt x="465" y="73"/>
                    <a:pt x="466" y="73"/>
                  </a:cubicBezTo>
                  <a:cubicBezTo>
                    <a:pt x="466" y="73"/>
                    <a:pt x="466" y="73"/>
                    <a:pt x="466" y="73"/>
                  </a:cubicBezTo>
                  <a:cubicBezTo>
                    <a:pt x="467" y="72"/>
                    <a:pt x="469" y="72"/>
                    <a:pt x="470" y="72"/>
                  </a:cubicBezTo>
                  <a:cubicBezTo>
                    <a:pt x="471" y="72"/>
                    <a:pt x="471" y="71"/>
                    <a:pt x="471" y="71"/>
                  </a:cubicBezTo>
                  <a:cubicBezTo>
                    <a:pt x="472" y="71"/>
                    <a:pt x="473" y="71"/>
                    <a:pt x="474" y="71"/>
                  </a:cubicBezTo>
                  <a:cubicBezTo>
                    <a:pt x="475" y="71"/>
                    <a:pt x="475" y="70"/>
                    <a:pt x="476" y="70"/>
                  </a:cubicBezTo>
                  <a:cubicBezTo>
                    <a:pt x="477" y="70"/>
                    <a:pt x="479" y="70"/>
                    <a:pt x="480" y="70"/>
                  </a:cubicBezTo>
                  <a:cubicBezTo>
                    <a:pt x="481" y="69"/>
                    <a:pt x="483" y="69"/>
                    <a:pt x="484" y="69"/>
                  </a:cubicBezTo>
                  <a:cubicBezTo>
                    <a:pt x="485" y="69"/>
                    <a:pt x="485" y="69"/>
                    <a:pt x="486" y="69"/>
                  </a:cubicBezTo>
                  <a:cubicBezTo>
                    <a:pt x="487" y="69"/>
                    <a:pt x="488" y="69"/>
                    <a:pt x="489" y="69"/>
                  </a:cubicBezTo>
                  <a:cubicBezTo>
                    <a:pt x="489" y="68"/>
                    <a:pt x="490" y="68"/>
                    <a:pt x="490" y="68"/>
                  </a:cubicBezTo>
                  <a:cubicBezTo>
                    <a:pt x="491" y="68"/>
                    <a:pt x="493" y="68"/>
                    <a:pt x="494" y="68"/>
                  </a:cubicBezTo>
                  <a:cubicBezTo>
                    <a:pt x="494" y="68"/>
                    <a:pt x="494" y="68"/>
                    <a:pt x="495" y="68"/>
                  </a:cubicBezTo>
                  <a:cubicBezTo>
                    <a:pt x="496" y="68"/>
                    <a:pt x="497" y="68"/>
                    <a:pt x="498" y="68"/>
                  </a:cubicBezTo>
                  <a:cubicBezTo>
                    <a:pt x="499" y="68"/>
                    <a:pt x="499" y="68"/>
                    <a:pt x="500" y="68"/>
                  </a:cubicBezTo>
                  <a:cubicBezTo>
                    <a:pt x="501" y="68"/>
                    <a:pt x="502" y="68"/>
                    <a:pt x="503" y="69"/>
                  </a:cubicBezTo>
                  <a:cubicBezTo>
                    <a:pt x="503" y="69"/>
                    <a:pt x="504" y="69"/>
                    <a:pt x="504" y="69"/>
                  </a:cubicBezTo>
                  <a:cubicBezTo>
                    <a:pt x="505" y="69"/>
                    <a:pt x="507" y="69"/>
                    <a:pt x="508" y="69"/>
                  </a:cubicBezTo>
                  <a:cubicBezTo>
                    <a:pt x="514" y="70"/>
                    <a:pt x="519" y="71"/>
                    <a:pt x="525" y="73"/>
                  </a:cubicBezTo>
                  <a:cubicBezTo>
                    <a:pt x="526" y="73"/>
                    <a:pt x="527" y="74"/>
                    <a:pt x="528" y="74"/>
                  </a:cubicBezTo>
                  <a:cubicBezTo>
                    <a:pt x="528" y="74"/>
                    <a:pt x="528" y="74"/>
                    <a:pt x="528" y="74"/>
                  </a:cubicBezTo>
                  <a:cubicBezTo>
                    <a:pt x="529" y="75"/>
                    <a:pt x="530" y="75"/>
                    <a:pt x="531" y="75"/>
                  </a:cubicBezTo>
                  <a:cubicBezTo>
                    <a:pt x="531" y="75"/>
                    <a:pt x="532" y="76"/>
                    <a:pt x="532" y="76"/>
                  </a:cubicBezTo>
                  <a:cubicBezTo>
                    <a:pt x="535" y="77"/>
                    <a:pt x="538" y="78"/>
                    <a:pt x="541" y="80"/>
                  </a:cubicBezTo>
                  <a:cubicBezTo>
                    <a:pt x="541" y="80"/>
                    <a:pt x="541" y="80"/>
                    <a:pt x="541" y="80"/>
                  </a:cubicBezTo>
                  <a:cubicBezTo>
                    <a:pt x="542" y="81"/>
                    <a:pt x="543" y="81"/>
                    <a:pt x="544" y="82"/>
                  </a:cubicBezTo>
                  <a:cubicBezTo>
                    <a:pt x="544" y="82"/>
                    <a:pt x="544" y="82"/>
                    <a:pt x="544" y="82"/>
                  </a:cubicBezTo>
                  <a:cubicBezTo>
                    <a:pt x="548" y="84"/>
                    <a:pt x="552" y="87"/>
                    <a:pt x="555" y="90"/>
                  </a:cubicBezTo>
                  <a:cubicBezTo>
                    <a:pt x="555" y="90"/>
                    <a:pt x="555" y="90"/>
                    <a:pt x="556" y="90"/>
                  </a:cubicBezTo>
                  <a:cubicBezTo>
                    <a:pt x="556" y="91"/>
                    <a:pt x="557" y="92"/>
                    <a:pt x="558" y="92"/>
                  </a:cubicBezTo>
                  <a:cubicBezTo>
                    <a:pt x="558" y="92"/>
                    <a:pt x="558" y="92"/>
                    <a:pt x="558" y="93"/>
                  </a:cubicBezTo>
                  <a:cubicBezTo>
                    <a:pt x="561" y="95"/>
                    <a:pt x="563" y="97"/>
                    <a:pt x="565" y="100"/>
                  </a:cubicBezTo>
                  <a:cubicBezTo>
                    <a:pt x="565" y="100"/>
                    <a:pt x="565" y="100"/>
                    <a:pt x="565" y="100"/>
                  </a:cubicBezTo>
                  <a:cubicBezTo>
                    <a:pt x="566" y="101"/>
                    <a:pt x="567" y="101"/>
                    <a:pt x="567" y="102"/>
                  </a:cubicBezTo>
                  <a:cubicBezTo>
                    <a:pt x="568" y="102"/>
                    <a:pt x="568" y="103"/>
                    <a:pt x="568" y="103"/>
                  </a:cubicBezTo>
                  <a:cubicBezTo>
                    <a:pt x="569" y="104"/>
                    <a:pt x="569" y="104"/>
                    <a:pt x="570" y="105"/>
                  </a:cubicBezTo>
                  <a:cubicBezTo>
                    <a:pt x="573" y="110"/>
                    <a:pt x="576" y="115"/>
                    <a:pt x="579" y="120"/>
                  </a:cubicBezTo>
                  <a:cubicBezTo>
                    <a:pt x="580" y="121"/>
                    <a:pt x="580" y="122"/>
                    <a:pt x="581" y="123"/>
                  </a:cubicBezTo>
                  <a:cubicBezTo>
                    <a:pt x="581" y="124"/>
                    <a:pt x="581" y="124"/>
                    <a:pt x="581" y="125"/>
                  </a:cubicBezTo>
                  <a:cubicBezTo>
                    <a:pt x="582" y="126"/>
                    <a:pt x="582" y="127"/>
                    <a:pt x="582" y="127"/>
                  </a:cubicBezTo>
                  <a:cubicBezTo>
                    <a:pt x="583" y="128"/>
                    <a:pt x="583" y="128"/>
                    <a:pt x="583" y="129"/>
                  </a:cubicBezTo>
                  <a:cubicBezTo>
                    <a:pt x="583" y="130"/>
                    <a:pt x="584" y="131"/>
                    <a:pt x="584" y="132"/>
                  </a:cubicBezTo>
                  <a:cubicBezTo>
                    <a:pt x="584" y="132"/>
                    <a:pt x="584" y="133"/>
                    <a:pt x="584" y="133"/>
                  </a:cubicBezTo>
                  <a:cubicBezTo>
                    <a:pt x="585" y="134"/>
                    <a:pt x="585" y="135"/>
                    <a:pt x="585" y="137"/>
                  </a:cubicBezTo>
                  <a:lnTo>
                    <a:pt x="586" y="138"/>
                  </a:lnTo>
                  <a:cubicBezTo>
                    <a:pt x="586" y="139"/>
                    <a:pt x="586" y="140"/>
                    <a:pt x="587" y="141"/>
                  </a:cubicBezTo>
                  <a:cubicBezTo>
                    <a:pt x="587" y="141"/>
                    <a:pt x="587" y="142"/>
                    <a:pt x="587" y="142"/>
                  </a:cubicBezTo>
                  <a:cubicBezTo>
                    <a:pt x="587" y="144"/>
                    <a:pt x="587" y="145"/>
                    <a:pt x="588" y="147"/>
                  </a:cubicBezTo>
                  <a:cubicBezTo>
                    <a:pt x="588" y="148"/>
                    <a:pt x="588" y="149"/>
                    <a:pt x="588" y="151"/>
                  </a:cubicBezTo>
                  <a:close/>
                  <a:moveTo>
                    <a:pt x="657" y="163"/>
                  </a:moveTo>
                  <a:lnTo>
                    <a:pt x="648" y="108"/>
                  </a:lnTo>
                  <a:lnTo>
                    <a:pt x="616" y="114"/>
                  </a:lnTo>
                  <a:cubicBezTo>
                    <a:pt x="611" y="99"/>
                    <a:pt x="602" y="86"/>
                    <a:pt x="592" y="74"/>
                  </a:cubicBezTo>
                  <a:lnTo>
                    <a:pt x="611" y="48"/>
                  </a:lnTo>
                  <a:lnTo>
                    <a:pt x="565" y="16"/>
                  </a:lnTo>
                  <a:lnTo>
                    <a:pt x="547" y="42"/>
                  </a:lnTo>
                  <a:cubicBezTo>
                    <a:pt x="533" y="36"/>
                    <a:pt x="518" y="32"/>
                    <a:pt x="502" y="32"/>
                  </a:cubicBezTo>
                  <a:lnTo>
                    <a:pt x="497" y="0"/>
                  </a:lnTo>
                  <a:lnTo>
                    <a:pt x="442" y="9"/>
                  </a:lnTo>
                  <a:lnTo>
                    <a:pt x="447" y="41"/>
                  </a:lnTo>
                  <a:cubicBezTo>
                    <a:pt x="432" y="47"/>
                    <a:pt x="419" y="55"/>
                    <a:pt x="408" y="65"/>
                  </a:cubicBezTo>
                  <a:lnTo>
                    <a:pt x="382" y="47"/>
                  </a:lnTo>
                  <a:lnTo>
                    <a:pt x="350" y="92"/>
                  </a:lnTo>
                  <a:lnTo>
                    <a:pt x="376" y="110"/>
                  </a:lnTo>
                  <a:cubicBezTo>
                    <a:pt x="370" y="124"/>
                    <a:pt x="366" y="140"/>
                    <a:pt x="365" y="155"/>
                  </a:cubicBezTo>
                  <a:lnTo>
                    <a:pt x="334" y="161"/>
                  </a:lnTo>
                  <a:lnTo>
                    <a:pt x="343" y="215"/>
                  </a:lnTo>
                  <a:lnTo>
                    <a:pt x="374" y="210"/>
                  </a:lnTo>
                  <a:cubicBezTo>
                    <a:pt x="380" y="225"/>
                    <a:pt x="388" y="238"/>
                    <a:pt x="399" y="249"/>
                  </a:cubicBezTo>
                  <a:lnTo>
                    <a:pt x="380" y="275"/>
                  </a:lnTo>
                  <a:lnTo>
                    <a:pt x="425" y="308"/>
                  </a:lnTo>
                  <a:lnTo>
                    <a:pt x="444" y="282"/>
                  </a:lnTo>
                  <a:cubicBezTo>
                    <a:pt x="458" y="288"/>
                    <a:pt x="473" y="291"/>
                    <a:pt x="489" y="292"/>
                  </a:cubicBezTo>
                  <a:lnTo>
                    <a:pt x="494" y="324"/>
                  </a:lnTo>
                  <a:lnTo>
                    <a:pt x="549" y="315"/>
                  </a:lnTo>
                  <a:lnTo>
                    <a:pt x="544" y="283"/>
                  </a:lnTo>
                  <a:cubicBezTo>
                    <a:pt x="558" y="277"/>
                    <a:pt x="571" y="269"/>
                    <a:pt x="583" y="258"/>
                  </a:cubicBezTo>
                  <a:lnTo>
                    <a:pt x="609" y="277"/>
                  </a:lnTo>
                  <a:lnTo>
                    <a:pt x="641" y="232"/>
                  </a:lnTo>
                  <a:lnTo>
                    <a:pt x="615" y="213"/>
                  </a:lnTo>
                  <a:cubicBezTo>
                    <a:pt x="621" y="199"/>
                    <a:pt x="625" y="184"/>
                    <a:pt x="625" y="168"/>
                  </a:cubicBezTo>
                  <a:lnTo>
                    <a:pt x="657" y="163"/>
                  </a:lnTo>
                  <a:close/>
                  <a:moveTo>
                    <a:pt x="453" y="544"/>
                  </a:moveTo>
                  <a:cubicBezTo>
                    <a:pt x="453" y="545"/>
                    <a:pt x="453" y="546"/>
                    <a:pt x="453" y="547"/>
                  </a:cubicBezTo>
                  <a:cubicBezTo>
                    <a:pt x="452" y="548"/>
                    <a:pt x="452" y="550"/>
                    <a:pt x="452" y="552"/>
                  </a:cubicBezTo>
                  <a:cubicBezTo>
                    <a:pt x="452" y="553"/>
                    <a:pt x="451" y="554"/>
                    <a:pt x="451" y="554"/>
                  </a:cubicBezTo>
                  <a:cubicBezTo>
                    <a:pt x="451" y="557"/>
                    <a:pt x="450" y="559"/>
                    <a:pt x="450" y="562"/>
                  </a:cubicBezTo>
                  <a:cubicBezTo>
                    <a:pt x="450" y="562"/>
                    <a:pt x="450" y="562"/>
                    <a:pt x="449" y="562"/>
                  </a:cubicBezTo>
                  <a:cubicBezTo>
                    <a:pt x="449" y="565"/>
                    <a:pt x="448" y="567"/>
                    <a:pt x="448" y="569"/>
                  </a:cubicBezTo>
                  <a:cubicBezTo>
                    <a:pt x="447" y="570"/>
                    <a:pt x="447" y="570"/>
                    <a:pt x="447" y="571"/>
                  </a:cubicBezTo>
                  <a:cubicBezTo>
                    <a:pt x="447" y="573"/>
                    <a:pt x="446" y="575"/>
                    <a:pt x="445" y="576"/>
                  </a:cubicBezTo>
                  <a:cubicBezTo>
                    <a:pt x="445" y="577"/>
                    <a:pt x="445" y="578"/>
                    <a:pt x="445" y="579"/>
                  </a:cubicBezTo>
                  <a:cubicBezTo>
                    <a:pt x="440" y="591"/>
                    <a:pt x="435" y="602"/>
                    <a:pt x="428" y="612"/>
                  </a:cubicBezTo>
                  <a:cubicBezTo>
                    <a:pt x="427" y="614"/>
                    <a:pt x="426" y="616"/>
                    <a:pt x="425" y="617"/>
                  </a:cubicBezTo>
                  <a:cubicBezTo>
                    <a:pt x="424" y="617"/>
                    <a:pt x="424" y="618"/>
                    <a:pt x="424" y="618"/>
                  </a:cubicBezTo>
                  <a:cubicBezTo>
                    <a:pt x="423" y="620"/>
                    <a:pt x="422" y="621"/>
                    <a:pt x="421" y="623"/>
                  </a:cubicBezTo>
                  <a:cubicBezTo>
                    <a:pt x="421" y="623"/>
                    <a:pt x="420" y="623"/>
                    <a:pt x="420" y="623"/>
                  </a:cubicBezTo>
                  <a:cubicBezTo>
                    <a:pt x="417" y="628"/>
                    <a:pt x="413" y="632"/>
                    <a:pt x="409" y="637"/>
                  </a:cubicBezTo>
                  <a:cubicBezTo>
                    <a:pt x="409" y="637"/>
                    <a:pt x="409" y="637"/>
                    <a:pt x="408" y="637"/>
                  </a:cubicBezTo>
                  <a:cubicBezTo>
                    <a:pt x="407" y="639"/>
                    <a:pt x="406" y="640"/>
                    <a:pt x="404" y="641"/>
                  </a:cubicBezTo>
                  <a:cubicBezTo>
                    <a:pt x="404" y="641"/>
                    <a:pt x="404" y="642"/>
                    <a:pt x="404" y="642"/>
                  </a:cubicBezTo>
                  <a:cubicBezTo>
                    <a:pt x="398" y="648"/>
                    <a:pt x="392" y="653"/>
                    <a:pt x="386" y="657"/>
                  </a:cubicBezTo>
                  <a:cubicBezTo>
                    <a:pt x="385" y="657"/>
                    <a:pt x="385" y="658"/>
                    <a:pt x="385" y="658"/>
                  </a:cubicBezTo>
                  <a:cubicBezTo>
                    <a:pt x="383" y="659"/>
                    <a:pt x="382" y="660"/>
                    <a:pt x="380" y="661"/>
                  </a:cubicBezTo>
                  <a:cubicBezTo>
                    <a:pt x="380" y="661"/>
                    <a:pt x="379" y="661"/>
                    <a:pt x="379" y="662"/>
                  </a:cubicBezTo>
                  <a:cubicBezTo>
                    <a:pt x="374" y="665"/>
                    <a:pt x="369" y="668"/>
                    <a:pt x="364" y="670"/>
                  </a:cubicBezTo>
                  <a:cubicBezTo>
                    <a:pt x="364" y="671"/>
                    <a:pt x="364" y="671"/>
                    <a:pt x="363" y="671"/>
                  </a:cubicBezTo>
                  <a:cubicBezTo>
                    <a:pt x="362" y="672"/>
                    <a:pt x="360" y="672"/>
                    <a:pt x="358" y="673"/>
                  </a:cubicBezTo>
                  <a:cubicBezTo>
                    <a:pt x="358" y="673"/>
                    <a:pt x="358" y="674"/>
                    <a:pt x="357" y="674"/>
                  </a:cubicBezTo>
                  <a:cubicBezTo>
                    <a:pt x="356" y="675"/>
                    <a:pt x="354" y="675"/>
                    <a:pt x="352" y="676"/>
                  </a:cubicBezTo>
                  <a:cubicBezTo>
                    <a:pt x="343" y="680"/>
                    <a:pt x="333" y="683"/>
                    <a:pt x="323" y="685"/>
                  </a:cubicBezTo>
                  <a:cubicBezTo>
                    <a:pt x="321" y="686"/>
                    <a:pt x="318" y="686"/>
                    <a:pt x="316" y="687"/>
                  </a:cubicBezTo>
                  <a:cubicBezTo>
                    <a:pt x="315" y="687"/>
                    <a:pt x="314" y="687"/>
                    <a:pt x="313" y="687"/>
                  </a:cubicBezTo>
                  <a:cubicBezTo>
                    <a:pt x="312" y="687"/>
                    <a:pt x="310" y="688"/>
                    <a:pt x="308" y="688"/>
                  </a:cubicBezTo>
                  <a:cubicBezTo>
                    <a:pt x="307" y="688"/>
                    <a:pt x="307" y="688"/>
                    <a:pt x="306" y="688"/>
                  </a:cubicBezTo>
                  <a:cubicBezTo>
                    <a:pt x="304" y="688"/>
                    <a:pt x="301" y="689"/>
                    <a:pt x="299" y="689"/>
                  </a:cubicBezTo>
                  <a:cubicBezTo>
                    <a:pt x="299" y="689"/>
                    <a:pt x="299" y="689"/>
                    <a:pt x="298" y="689"/>
                  </a:cubicBezTo>
                  <a:cubicBezTo>
                    <a:pt x="296" y="689"/>
                    <a:pt x="293" y="689"/>
                    <a:pt x="291" y="689"/>
                  </a:cubicBezTo>
                  <a:cubicBezTo>
                    <a:pt x="290" y="689"/>
                    <a:pt x="289" y="689"/>
                    <a:pt x="289" y="689"/>
                  </a:cubicBezTo>
                  <a:cubicBezTo>
                    <a:pt x="287" y="689"/>
                    <a:pt x="285" y="689"/>
                    <a:pt x="283" y="689"/>
                  </a:cubicBezTo>
                  <a:cubicBezTo>
                    <a:pt x="282" y="689"/>
                    <a:pt x="281" y="689"/>
                    <a:pt x="281" y="689"/>
                  </a:cubicBezTo>
                  <a:cubicBezTo>
                    <a:pt x="278" y="689"/>
                    <a:pt x="276" y="689"/>
                    <a:pt x="273" y="689"/>
                  </a:cubicBezTo>
                  <a:cubicBezTo>
                    <a:pt x="270" y="688"/>
                    <a:pt x="268" y="688"/>
                    <a:pt x="265" y="688"/>
                  </a:cubicBezTo>
                  <a:cubicBezTo>
                    <a:pt x="265" y="688"/>
                    <a:pt x="264" y="687"/>
                    <a:pt x="263" y="687"/>
                  </a:cubicBezTo>
                  <a:cubicBezTo>
                    <a:pt x="261" y="687"/>
                    <a:pt x="259" y="687"/>
                    <a:pt x="257" y="686"/>
                  </a:cubicBezTo>
                  <a:cubicBezTo>
                    <a:pt x="257" y="686"/>
                    <a:pt x="256" y="686"/>
                    <a:pt x="255" y="686"/>
                  </a:cubicBezTo>
                  <a:cubicBezTo>
                    <a:pt x="253" y="686"/>
                    <a:pt x="250" y="685"/>
                    <a:pt x="248" y="684"/>
                  </a:cubicBezTo>
                  <a:cubicBezTo>
                    <a:pt x="248" y="684"/>
                    <a:pt x="247" y="684"/>
                    <a:pt x="247" y="684"/>
                  </a:cubicBezTo>
                  <a:cubicBezTo>
                    <a:pt x="245" y="684"/>
                    <a:pt x="243" y="683"/>
                    <a:pt x="241" y="683"/>
                  </a:cubicBezTo>
                  <a:cubicBezTo>
                    <a:pt x="240" y="682"/>
                    <a:pt x="239" y="682"/>
                    <a:pt x="238" y="682"/>
                  </a:cubicBezTo>
                  <a:cubicBezTo>
                    <a:pt x="237" y="681"/>
                    <a:pt x="235" y="681"/>
                    <a:pt x="233" y="680"/>
                  </a:cubicBezTo>
                  <a:cubicBezTo>
                    <a:pt x="233" y="680"/>
                    <a:pt x="232" y="680"/>
                    <a:pt x="231" y="679"/>
                  </a:cubicBezTo>
                  <a:cubicBezTo>
                    <a:pt x="229" y="679"/>
                    <a:pt x="226" y="678"/>
                    <a:pt x="224" y="677"/>
                  </a:cubicBezTo>
                  <a:cubicBezTo>
                    <a:pt x="215" y="673"/>
                    <a:pt x="206" y="668"/>
                    <a:pt x="197" y="663"/>
                  </a:cubicBezTo>
                  <a:cubicBezTo>
                    <a:pt x="196" y="662"/>
                    <a:pt x="194" y="661"/>
                    <a:pt x="192" y="660"/>
                  </a:cubicBezTo>
                  <a:cubicBezTo>
                    <a:pt x="192" y="659"/>
                    <a:pt x="192" y="659"/>
                    <a:pt x="191" y="659"/>
                  </a:cubicBezTo>
                  <a:cubicBezTo>
                    <a:pt x="190" y="658"/>
                    <a:pt x="188" y="657"/>
                    <a:pt x="187" y="656"/>
                  </a:cubicBezTo>
                  <a:cubicBezTo>
                    <a:pt x="187" y="655"/>
                    <a:pt x="187" y="655"/>
                    <a:pt x="186" y="655"/>
                  </a:cubicBezTo>
                  <a:cubicBezTo>
                    <a:pt x="182" y="652"/>
                    <a:pt x="177" y="648"/>
                    <a:pt x="173" y="644"/>
                  </a:cubicBezTo>
                  <a:cubicBezTo>
                    <a:pt x="173" y="644"/>
                    <a:pt x="172" y="643"/>
                    <a:pt x="172" y="643"/>
                  </a:cubicBezTo>
                  <a:cubicBezTo>
                    <a:pt x="171" y="642"/>
                    <a:pt x="170" y="641"/>
                    <a:pt x="168" y="639"/>
                  </a:cubicBezTo>
                  <a:cubicBezTo>
                    <a:pt x="168" y="639"/>
                    <a:pt x="168" y="639"/>
                    <a:pt x="167" y="638"/>
                  </a:cubicBezTo>
                  <a:cubicBezTo>
                    <a:pt x="162" y="633"/>
                    <a:pt x="157" y="627"/>
                    <a:pt x="152" y="620"/>
                  </a:cubicBezTo>
                  <a:cubicBezTo>
                    <a:pt x="152" y="620"/>
                    <a:pt x="152" y="620"/>
                    <a:pt x="151" y="619"/>
                  </a:cubicBezTo>
                  <a:cubicBezTo>
                    <a:pt x="150" y="618"/>
                    <a:pt x="149" y="616"/>
                    <a:pt x="148" y="615"/>
                  </a:cubicBezTo>
                  <a:cubicBezTo>
                    <a:pt x="148" y="615"/>
                    <a:pt x="148" y="614"/>
                    <a:pt x="148" y="614"/>
                  </a:cubicBezTo>
                  <a:cubicBezTo>
                    <a:pt x="145" y="609"/>
                    <a:pt x="142" y="604"/>
                    <a:pt x="139" y="599"/>
                  </a:cubicBezTo>
                  <a:cubicBezTo>
                    <a:pt x="139" y="599"/>
                    <a:pt x="139" y="598"/>
                    <a:pt x="139" y="598"/>
                  </a:cubicBezTo>
                  <a:cubicBezTo>
                    <a:pt x="138" y="597"/>
                    <a:pt x="137" y="595"/>
                    <a:pt x="136" y="593"/>
                  </a:cubicBezTo>
                  <a:cubicBezTo>
                    <a:pt x="136" y="593"/>
                    <a:pt x="136" y="592"/>
                    <a:pt x="136" y="592"/>
                  </a:cubicBezTo>
                  <a:cubicBezTo>
                    <a:pt x="135" y="590"/>
                    <a:pt x="134" y="589"/>
                    <a:pt x="133" y="587"/>
                  </a:cubicBezTo>
                  <a:cubicBezTo>
                    <a:pt x="129" y="575"/>
                    <a:pt x="125" y="563"/>
                    <a:pt x="123" y="551"/>
                  </a:cubicBezTo>
                  <a:cubicBezTo>
                    <a:pt x="123" y="550"/>
                    <a:pt x="122" y="549"/>
                    <a:pt x="122" y="548"/>
                  </a:cubicBezTo>
                  <a:cubicBezTo>
                    <a:pt x="122" y="547"/>
                    <a:pt x="122" y="545"/>
                    <a:pt x="122" y="543"/>
                  </a:cubicBezTo>
                  <a:cubicBezTo>
                    <a:pt x="122" y="542"/>
                    <a:pt x="121" y="541"/>
                    <a:pt x="121" y="541"/>
                  </a:cubicBezTo>
                  <a:cubicBezTo>
                    <a:pt x="121" y="538"/>
                    <a:pt x="121" y="536"/>
                    <a:pt x="121" y="534"/>
                  </a:cubicBezTo>
                  <a:cubicBezTo>
                    <a:pt x="121" y="534"/>
                    <a:pt x="121" y="533"/>
                    <a:pt x="121" y="533"/>
                  </a:cubicBezTo>
                  <a:cubicBezTo>
                    <a:pt x="120" y="531"/>
                    <a:pt x="120" y="528"/>
                    <a:pt x="120" y="526"/>
                  </a:cubicBezTo>
                  <a:cubicBezTo>
                    <a:pt x="120" y="525"/>
                    <a:pt x="120" y="524"/>
                    <a:pt x="120" y="523"/>
                  </a:cubicBezTo>
                  <a:cubicBezTo>
                    <a:pt x="120" y="522"/>
                    <a:pt x="120" y="520"/>
                    <a:pt x="120" y="518"/>
                  </a:cubicBezTo>
                  <a:cubicBezTo>
                    <a:pt x="120" y="517"/>
                    <a:pt x="120" y="516"/>
                    <a:pt x="120" y="515"/>
                  </a:cubicBezTo>
                  <a:cubicBezTo>
                    <a:pt x="121" y="513"/>
                    <a:pt x="121" y="510"/>
                    <a:pt x="121" y="508"/>
                  </a:cubicBezTo>
                  <a:cubicBezTo>
                    <a:pt x="121" y="505"/>
                    <a:pt x="121" y="503"/>
                    <a:pt x="122" y="500"/>
                  </a:cubicBezTo>
                  <a:cubicBezTo>
                    <a:pt x="122" y="499"/>
                    <a:pt x="122" y="499"/>
                    <a:pt x="122" y="498"/>
                  </a:cubicBezTo>
                  <a:cubicBezTo>
                    <a:pt x="122" y="496"/>
                    <a:pt x="123" y="494"/>
                    <a:pt x="123" y="492"/>
                  </a:cubicBezTo>
                  <a:cubicBezTo>
                    <a:pt x="123" y="492"/>
                    <a:pt x="123" y="491"/>
                    <a:pt x="123" y="490"/>
                  </a:cubicBezTo>
                  <a:cubicBezTo>
                    <a:pt x="124" y="488"/>
                    <a:pt x="124" y="485"/>
                    <a:pt x="125" y="483"/>
                  </a:cubicBezTo>
                  <a:cubicBezTo>
                    <a:pt x="125" y="482"/>
                    <a:pt x="125" y="482"/>
                    <a:pt x="125" y="482"/>
                  </a:cubicBezTo>
                  <a:cubicBezTo>
                    <a:pt x="126" y="480"/>
                    <a:pt x="126" y="478"/>
                    <a:pt x="127" y="475"/>
                  </a:cubicBezTo>
                  <a:cubicBezTo>
                    <a:pt x="127" y="475"/>
                    <a:pt x="127" y="474"/>
                    <a:pt x="128" y="473"/>
                  </a:cubicBezTo>
                  <a:cubicBezTo>
                    <a:pt x="128" y="471"/>
                    <a:pt x="129" y="470"/>
                    <a:pt x="129" y="468"/>
                  </a:cubicBezTo>
                  <a:cubicBezTo>
                    <a:pt x="130" y="467"/>
                    <a:pt x="130" y="467"/>
                    <a:pt x="130" y="466"/>
                  </a:cubicBezTo>
                  <a:cubicBezTo>
                    <a:pt x="131" y="464"/>
                    <a:pt x="132" y="461"/>
                    <a:pt x="133" y="459"/>
                  </a:cubicBezTo>
                  <a:cubicBezTo>
                    <a:pt x="133" y="459"/>
                    <a:pt x="133" y="459"/>
                    <a:pt x="133" y="459"/>
                  </a:cubicBezTo>
                  <a:cubicBezTo>
                    <a:pt x="136" y="450"/>
                    <a:pt x="141" y="440"/>
                    <a:pt x="147" y="432"/>
                  </a:cubicBezTo>
                  <a:cubicBezTo>
                    <a:pt x="148" y="430"/>
                    <a:pt x="149" y="429"/>
                    <a:pt x="150" y="427"/>
                  </a:cubicBezTo>
                  <a:cubicBezTo>
                    <a:pt x="150" y="427"/>
                    <a:pt x="150" y="426"/>
                    <a:pt x="151" y="426"/>
                  </a:cubicBezTo>
                  <a:cubicBezTo>
                    <a:pt x="152" y="425"/>
                    <a:pt x="153" y="423"/>
                    <a:pt x="154" y="422"/>
                  </a:cubicBezTo>
                  <a:cubicBezTo>
                    <a:pt x="154" y="422"/>
                    <a:pt x="154" y="421"/>
                    <a:pt x="154" y="421"/>
                  </a:cubicBezTo>
                  <a:cubicBezTo>
                    <a:pt x="158" y="416"/>
                    <a:pt x="162" y="412"/>
                    <a:pt x="166" y="408"/>
                  </a:cubicBezTo>
                  <a:cubicBezTo>
                    <a:pt x="166" y="407"/>
                    <a:pt x="166" y="407"/>
                    <a:pt x="166" y="407"/>
                  </a:cubicBezTo>
                  <a:cubicBezTo>
                    <a:pt x="168" y="406"/>
                    <a:pt x="169" y="404"/>
                    <a:pt x="170" y="403"/>
                  </a:cubicBezTo>
                  <a:cubicBezTo>
                    <a:pt x="170" y="403"/>
                    <a:pt x="171" y="403"/>
                    <a:pt x="171" y="402"/>
                  </a:cubicBezTo>
                  <a:cubicBezTo>
                    <a:pt x="177" y="397"/>
                    <a:pt x="183" y="392"/>
                    <a:pt x="189" y="387"/>
                  </a:cubicBezTo>
                  <a:cubicBezTo>
                    <a:pt x="189" y="387"/>
                    <a:pt x="190" y="387"/>
                    <a:pt x="190" y="386"/>
                  </a:cubicBezTo>
                  <a:cubicBezTo>
                    <a:pt x="192" y="385"/>
                    <a:pt x="193" y="384"/>
                    <a:pt x="195" y="383"/>
                  </a:cubicBezTo>
                  <a:cubicBezTo>
                    <a:pt x="195" y="383"/>
                    <a:pt x="195" y="383"/>
                    <a:pt x="195" y="383"/>
                  </a:cubicBezTo>
                  <a:cubicBezTo>
                    <a:pt x="200" y="379"/>
                    <a:pt x="205" y="377"/>
                    <a:pt x="211" y="374"/>
                  </a:cubicBezTo>
                  <a:cubicBezTo>
                    <a:pt x="211" y="374"/>
                    <a:pt x="211" y="374"/>
                    <a:pt x="211" y="373"/>
                  </a:cubicBezTo>
                  <a:cubicBezTo>
                    <a:pt x="213" y="373"/>
                    <a:pt x="215" y="372"/>
                    <a:pt x="216" y="371"/>
                  </a:cubicBezTo>
                  <a:cubicBezTo>
                    <a:pt x="217" y="371"/>
                    <a:pt x="217" y="371"/>
                    <a:pt x="217" y="371"/>
                  </a:cubicBezTo>
                  <a:cubicBezTo>
                    <a:pt x="219" y="370"/>
                    <a:pt x="221" y="369"/>
                    <a:pt x="223" y="368"/>
                  </a:cubicBezTo>
                  <a:cubicBezTo>
                    <a:pt x="232" y="364"/>
                    <a:pt x="242" y="361"/>
                    <a:pt x="252" y="359"/>
                  </a:cubicBezTo>
                  <a:cubicBezTo>
                    <a:pt x="254" y="358"/>
                    <a:pt x="256" y="358"/>
                    <a:pt x="259" y="358"/>
                  </a:cubicBezTo>
                  <a:cubicBezTo>
                    <a:pt x="260" y="357"/>
                    <a:pt x="260" y="357"/>
                    <a:pt x="261" y="357"/>
                  </a:cubicBezTo>
                  <a:cubicBezTo>
                    <a:pt x="263" y="357"/>
                    <a:pt x="265" y="357"/>
                    <a:pt x="266" y="356"/>
                  </a:cubicBezTo>
                  <a:cubicBezTo>
                    <a:pt x="267" y="356"/>
                    <a:pt x="268" y="356"/>
                    <a:pt x="269" y="356"/>
                  </a:cubicBezTo>
                  <a:cubicBezTo>
                    <a:pt x="271" y="356"/>
                    <a:pt x="273" y="356"/>
                    <a:pt x="276" y="356"/>
                  </a:cubicBezTo>
                  <a:cubicBezTo>
                    <a:pt x="276" y="355"/>
                    <a:pt x="276" y="355"/>
                    <a:pt x="276" y="355"/>
                  </a:cubicBezTo>
                  <a:cubicBezTo>
                    <a:pt x="279" y="355"/>
                    <a:pt x="281" y="355"/>
                    <a:pt x="284" y="355"/>
                  </a:cubicBezTo>
                  <a:cubicBezTo>
                    <a:pt x="285" y="355"/>
                    <a:pt x="285" y="355"/>
                    <a:pt x="286" y="355"/>
                  </a:cubicBezTo>
                  <a:cubicBezTo>
                    <a:pt x="288" y="355"/>
                    <a:pt x="290" y="355"/>
                    <a:pt x="292" y="355"/>
                  </a:cubicBezTo>
                  <a:cubicBezTo>
                    <a:pt x="292" y="355"/>
                    <a:pt x="293" y="355"/>
                    <a:pt x="294" y="355"/>
                  </a:cubicBezTo>
                  <a:cubicBezTo>
                    <a:pt x="297" y="355"/>
                    <a:pt x="299" y="356"/>
                    <a:pt x="302" y="356"/>
                  </a:cubicBezTo>
                  <a:cubicBezTo>
                    <a:pt x="304" y="356"/>
                    <a:pt x="307" y="356"/>
                    <a:pt x="309" y="357"/>
                  </a:cubicBezTo>
                  <a:cubicBezTo>
                    <a:pt x="310" y="357"/>
                    <a:pt x="311" y="357"/>
                    <a:pt x="312" y="357"/>
                  </a:cubicBezTo>
                  <a:cubicBezTo>
                    <a:pt x="314" y="357"/>
                    <a:pt x="315" y="357"/>
                    <a:pt x="317" y="358"/>
                  </a:cubicBezTo>
                  <a:cubicBezTo>
                    <a:pt x="318" y="358"/>
                    <a:pt x="319" y="358"/>
                    <a:pt x="319" y="358"/>
                  </a:cubicBezTo>
                  <a:cubicBezTo>
                    <a:pt x="322" y="359"/>
                    <a:pt x="324" y="359"/>
                    <a:pt x="327" y="360"/>
                  </a:cubicBezTo>
                  <a:cubicBezTo>
                    <a:pt x="327" y="360"/>
                    <a:pt x="327" y="360"/>
                    <a:pt x="328" y="360"/>
                  </a:cubicBezTo>
                  <a:cubicBezTo>
                    <a:pt x="330" y="361"/>
                    <a:pt x="332" y="361"/>
                    <a:pt x="334" y="362"/>
                  </a:cubicBezTo>
                  <a:cubicBezTo>
                    <a:pt x="335" y="362"/>
                    <a:pt x="336" y="362"/>
                    <a:pt x="336" y="363"/>
                  </a:cubicBezTo>
                  <a:cubicBezTo>
                    <a:pt x="338" y="363"/>
                    <a:pt x="340" y="363"/>
                    <a:pt x="341" y="364"/>
                  </a:cubicBezTo>
                  <a:cubicBezTo>
                    <a:pt x="342" y="364"/>
                    <a:pt x="343" y="365"/>
                    <a:pt x="344" y="365"/>
                  </a:cubicBezTo>
                  <a:cubicBezTo>
                    <a:pt x="346" y="366"/>
                    <a:pt x="348" y="367"/>
                    <a:pt x="350" y="367"/>
                  </a:cubicBezTo>
                  <a:cubicBezTo>
                    <a:pt x="360" y="371"/>
                    <a:pt x="369" y="376"/>
                    <a:pt x="378" y="382"/>
                  </a:cubicBezTo>
                  <a:cubicBezTo>
                    <a:pt x="379" y="383"/>
                    <a:pt x="381" y="384"/>
                    <a:pt x="382" y="385"/>
                  </a:cubicBezTo>
                  <a:cubicBezTo>
                    <a:pt x="383" y="385"/>
                    <a:pt x="383" y="385"/>
                    <a:pt x="383" y="385"/>
                  </a:cubicBezTo>
                  <a:cubicBezTo>
                    <a:pt x="385" y="387"/>
                    <a:pt x="386" y="388"/>
                    <a:pt x="388" y="389"/>
                  </a:cubicBezTo>
                  <a:cubicBezTo>
                    <a:pt x="388" y="389"/>
                    <a:pt x="388" y="389"/>
                    <a:pt x="388" y="389"/>
                  </a:cubicBezTo>
                  <a:cubicBezTo>
                    <a:pt x="393" y="393"/>
                    <a:pt x="398" y="397"/>
                    <a:pt x="402" y="401"/>
                  </a:cubicBezTo>
                  <a:cubicBezTo>
                    <a:pt x="402" y="401"/>
                    <a:pt x="402" y="401"/>
                    <a:pt x="402" y="401"/>
                  </a:cubicBezTo>
                  <a:cubicBezTo>
                    <a:pt x="404" y="402"/>
                    <a:pt x="405" y="404"/>
                    <a:pt x="406" y="405"/>
                  </a:cubicBezTo>
                  <a:cubicBezTo>
                    <a:pt x="407" y="405"/>
                    <a:pt x="407" y="406"/>
                    <a:pt x="407" y="406"/>
                  </a:cubicBezTo>
                  <a:cubicBezTo>
                    <a:pt x="413" y="412"/>
                    <a:pt x="418" y="418"/>
                    <a:pt x="422" y="424"/>
                  </a:cubicBezTo>
                  <a:cubicBezTo>
                    <a:pt x="423" y="424"/>
                    <a:pt x="423" y="425"/>
                    <a:pt x="423" y="425"/>
                  </a:cubicBezTo>
                  <a:cubicBezTo>
                    <a:pt x="424" y="426"/>
                    <a:pt x="425" y="428"/>
                    <a:pt x="426" y="429"/>
                  </a:cubicBezTo>
                  <a:cubicBezTo>
                    <a:pt x="426" y="430"/>
                    <a:pt x="427" y="430"/>
                    <a:pt x="427" y="430"/>
                  </a:cubicBezTo>
                  <a:cubicBezTo>
                    <a:pt x="430" y="435"/>
                    <a:pt x="433" y="440"/>
                    <a:pt x="436" y="445"/>
                  </a:cubicBezTo>
                  <a:cubicBezTo>
                    <a:pt x="436" y="446"/>
                    <a:pt x="436" y="446"/>
                    <a:pt x="436" y="446"/>
                  </a:cubicBezTo>
                  <a:cubicBezTo>
                    <a:pt x="437" y="448"/>
                    <a:pt x="438" y="449"/>
                    <a:pt x="438" y="451"/>
                  </a:cubicBezTo>
                  <a:cubicBezTo>
                    <a:pt x="439" y="451"/>
                    <a:pt x="439" y="452"/>
                    <a:pt x="439" y="452"/>
                  </a:cubicBezTo>
                  <a:cubicBezTo>
                    <a:pt x="440" y="454"/>
                    <a:pt x="441" y="456"/>
                    <a:pt x="441" y="457"/>
                  </a:cubicBezTo>
                  <a:cubicBezTo>
                    <a:pt x="445" y="467"/>
                    <a:pt x="448" y="476"/>
                    <a:pt x="451" y="487"/>
                  </a:cubicBezTo>
                  <a:cubicBezTo>
                    <a:pt x="451" y="489"/>
                    <a:pt x="452" y="491"/>
                    <a:pt x="452" y="494"/>
                  </a:cubicBezTo>
                  <a:cubicBezTo>
                    <a:pt x="452" y="494"/>
                    <a:pt x="452" y="495"/>
                    <a:pt x="452" y="496"/>
                  </a:cubicBezTo>
                  <a:cubicBezTo>
                    <a:pt x="453" y="498"/>
                    <a:pt x="453" y="499"/>
                    <a:pt x="453" y="501"/>
                  </a:cubicBezTo>
                  <a:cubicBezTo>
                    <a:pt x="453" y="502"/>
                    <a:pt x="453" y="503"/>
                    <a:pt x="453" y="504"/>
                  </a:cubicBezTo>
                  <a:cubicBezTo>
                    <a:pt x="454" y="506"/>
                    <a:pt x="454" y="508"/>
                    <a:pt x="454" y="510"/>
                  </a:cubicBezTo>
                  <a:cubicBezTo>
                    <a:pt x="454" y="511"/>
                    <a:pt x="454" y="511"/>
                    <a:pt x="454" y="511"/>
                  </a:cubicBezTo>
                  <a:cubicBezTo>
                    <a:pt x="454" y="514"/>
                    <a:pt x="454" y="516"/>
                    <a:pt x="454" y="519"/>
                  </a:cubicBezTo>
                  <a:lnTo>
                    <a:pt x="454" y="521"/>
                  </a:lnTo>
                  <a:cubicBezTo>
                    <a:pt x="454" y="523"/>
                    <a:pt x="454" y="525"/>
                    <a:pt x="454" y="527"/>
                  </a:cubicBezTo>
                  <a:cubicBezTo>
                    <a:pt x="454" y="527"/>
                    <a:pt x="454" y="528"/>
                    <a:pt x="454" y="529"/>
                  </a:cubicBezTo>
                  <a:cubicBezTo>
                    <a:pt x="454" y="531"/>
                    <a:pt x="454" y="534"/>
                    <a:pt x="454" y="537"/>
                  </a:cubicBezTo>
                  <a:cubicBezTo>
                    <a:pt x="454" y="539"/>
                    <a:pt x="453" y="542"/>
                    <a:pt x="453" y="544"/>
                  </a:cubicBezTo>
                  <a:close/>
                  <a:moveTo>
                    <a:pt x="566" y="596"/>
                  </a:moveTo>
                  <a:lnTo>
                    <a:pt x="575" y="497"/>
                  </a:lnTo>
                  <a:lnTo>
                    <a:pt x="518" y="492"/>
                  </a:lnTo>
                  <a:cubicBezTo>
                    <a:pt x="514" y="464"/>
                    <a:pt x="506" y="438"/>
                    <a:pt x="493" y="414"/>
                  </a:cubicBezTo>
                  <a:lnTo>
                    <a:pt x="537" y="377"/>
                  </a:lnTo>
                  <a:lnTo>
                    <a:pt x="473" y="301"/>
                  </a:lnTo>
                  <a:lnTo>
                    <a:pt x="429" y="338"/>
                  </a:lnTo>
                  <a:cubicBezTo>
                    <a:pt x="408" y="321"/>
                    <a:pt x="383" y="308"/>
                    <a:pt x="356" y="300"/>
                  </a:cubicBezTo>
                  <a:lnTo>
                    <a:pt x="361" y="243"/>
                  </a:lnTo>
                  <a:lnTo>
                    <a:pt x="262" y="235"/>
                  </a:lnTo>
                  <a:lnTo>
                    <a:pt x="258" y="291"/>
                  </a:lnTo>
                  <a:cubicBezTo>
                    <a:pt x="230" y="295"/>
                    <a:pt x="203" y="304"/>
                    <a:pt x="179" y="316"/>
                  </a:cubicBezTo>
                  <a:lnTo>
                    <a:pt x="142" y="273"/>
                  </a:lnTo>
                  <a:lnTo>
                    <a:pt x="66" y="336"/>
                  </a:lnTo>
                  <a:lnTo>
                    <a:pt x="103" y="380"/>
                  </a:lnTo>
                  <a:cubicBezTo>
                    <a:pt x="87" y="402"/>
                    <a:pt x="73" y="426"/>
                    <a:pt x="65" y="453"/>
                  </a:cubicBezTo>
                  <a:lnTo>
                    <a:pt x="8" y="448"/>
                  </a:lnTo>
                  <a:lnTo>
                    <a:pt x="0" y="547"/>
                  </a:lnTo>
                  <a:lnTo>
                    <a:pt x="57" y="552"/>
                  </a:lnTo>
                  <a:cubicBezTo>
                    <a:pt x="60" y="580"/>
                    <a:pt x="69" y="606"/>
                    <a:pt x="82" y="631"/>
                  </a:cubicBezTo>
                  <a:lnTo>
                    <a:pt x="38" y="667"/>
                  </a:lnTo>
                  <a:lnTo>
                    <a:pt x="102" y="743"/>
                  </a:lnTo>
                  <a:lnTo>
                    <a:pt x="145" y="706"/>
                  </a:lnTo>
                  <a:cubicBezTo>
                    <a:pt x="167" y="723"/>
                    <a:pt x="192" y="736"/>
                    <a:pt x="219" y="744"/>
                  </a:cubicBezTo>
                  <a:lnTo>
                    <a:pt x="214" y="801"/>
                  </a:lnTo>
                  <a:lnTo>
                    <a:pt x="312" y="810"/>
                  </a:lnTo>
                  <a:lnTo>
                    <a:pt x="317" y="753"/>
                  </a:lnTo>
                  <a:cubicBezTo>
                    <a:pt x="345" y="749"/>
                    <a:pt x="372" y="741"/>
                    <a:pt x="396" y="728"/>
                  </a:cubicBezTo>
                  <a:lnTo>
                    <a:pt x="432" y="772"/>
                  </a:lnTo>
                  <a:lnTo>
                    <a:pt x="508" y="708"/>
                  </a:lnTo>
                  <a:lnTo>
                    <a:pt x="471" y="664"/>
                  </a:lnTo>
                  <a:cubicBezTo>
                    <a:pt x="488" y="643"/>
                    <a:pt x="501" y="618"/>
                    <a:pt x="509" y="591"/>
                  </a:cubicBezTo>
                  <a:lnTo>
                    <a:pt x="566" y="596"/>
                  </a:lnTo>
                  <a:close/>
                  <a:moveTo>
                    <a:pt x="863" y="462"/>
                  </a:moveTo>
                  <a:cubicBezTo>
                    <a:pt x="863" y="462"/>
                    <a:pt x="862" y="463"/>
                    <a:pt x="862" y="463"/>
                  </a:cubicBezTo>
                  <a:cubicBezTo>
                    <a:pt x="862" y="465"/>
                    <a:pt x="862" y="466"/>
                    <a:pt x="862" y="467"/>
                  </a:cubicBezTo>
                  <a:cubicBezTo>
                    <a:pt x="862" y="468"/>
                    <a:pt x="862" y="468"/>
                    <a:pt x="861" y="469"/>
                  </a:cubicBezTo>
                  <a:cubicBezTo>
                    <a:pt x="861" y="470"/>
                    <a:pt x="861" y="472"/>
                    <a:pt x="860" y="474"/>
                  </a:cubicBezTo>
                  <a:cubicBezTo>
                    <a:pt x="860" y="474"/>
                    <a:pt x="860" y="474"/>
                    <a:pt x="860" y="474"/>
                  </a:cubicBezTo>
                  <a:cubicBezTo>
                    <a:pt x="860" y="476"/>
                    <a:pt x="859" y="477"/>
                    <a:pt x="859" y="479"/>
                  </a:cubicBezTo>
                  <a:cubicBezTo>
                    <a:pt x="859" y="479"/>
                    <a:pt x="859" y="480"/>
                    <a:pt x="858" y="481"/>
                  </a:cubicBezTo>
                  <a:cubicBezTo>
                    <a:pt x="858" y="482"/>
                    <a:pt x="858" y="483"/>
                    <a:pt x="857" y="484"/>
                  </a:cubicBezTo>
                  <a:cubicBezTo>
                    <a:pt x="857" y="485"/>
                    <a:pt x="857" y="485"/>
                    <a:pt x="857" y="486"/>
                  </a:cubicBezTo>
                  <a:cubicBezTo>
                    <a:pt x="854" y="494"/>
                    <a:pt x="850" y="502"/>
                    <a:pt x="845" y="510"/>
                  </a:cubicBezTo>
                  <a:cubicBezTo>
                    <a:pt x="844" y="511"/>
                    <a:pt x="844" y="512"/>
                    <a:pt x="843" y="513"/>
                  </a:cubicBezTo>
                  <a:cubicBezTo>
                    <a:pt x="843" y="513"/>
                    <a:pt x="842" y="513"/>
                    <a:pt x="842" y="513"/>
                  </a:cubicBezTo>
                  <a:cubicBezTo>
                    <a:pt x="842" y="515"/>
                    <a:pt x="841" y="516"/>
                    <a:pt x="840" y="517"/>
                  </a:cubicBezTo>
                  <a:cubicBezTo>
                    <a:pt x="840" y="517"/>
                    <a:pt x="840" y="517"/>
                    <a:pt x="840" y="517"/>
                  </a:cubicBezTo>
                  <a:cubicBezTo>
                    <a:pt x="837" y="520"/>
                    <a:pt x="835" y="524"/>
                    <a:pt x="832" y="527"/>
                  </a:cubicBezTo>
                  <a:cubicBezTo>
                    <a:pt x="832" y="527"/>
                    <a:pt x="831" y="527"/>
                    <a:pt x="831" y="527"/>
                  </a:cubicBezTo>
                  <a:cubicBezTo>
                    <a:pt x="830" y="528"/>
                    <a:pt x="829" y="529"/>
                    <a:pt x="829" y="530"/>
                  </a:cubicBezTo>
                  <a:cubicBezTo>
                    <a:pt x="828" y="530"/>
                    <a:pt x="828" y="530"/>
                    <a:pt x="828" y="530"/>
                  </a:cubicBezTo>
                  <a:cubicBezTo>
                    <a:pt x="824" y="534"/>
                    <a:pt x="820" y="538"/>
                    <a:pt x="815" y="541"/>
                  </a:cubicBezTo>
                  <a:cubicBezTo>
                    <a:pt x="815" y="541"/>
                    <a:pt x="815" y="541"/>
                    <a:pt x="815" y="541"/>
                  </a:cubicBezTo>
                  <a:cubicBezTo>
                    <a:pt x="814" y="542"/>
                    <a:pt x="812" y="543"/>
                    <a:pt x="811" y="544"/>
                  </a:cubicBezTo>
                  <a:cubicBezTo>
                    <a:pt x="811" y="544"/>
                    <a:pt x="811" y="544"/>
                    <a:pt x="811" y="544"/>
                  </a:cubicBezTo>
                  <a:cubicBezTo>
                    <a:pt x="807" y="546"/>
                    <a:pt x="804" y="548"/>
                    <a:pt x="800" y="550"/>
                  </a:cubicBezTo>
                  <a:cubicBezTo>
                    <a:pt x="800" y="550"/>
                    <a:pt x="800" y="550"/>
                    <a:pt x="800" y="551"/>
                  </a:cubicBezTo>
                  <a:cubicBezTo>
                    <a:pt x="799" y="551"/>
                    <a:pt x="797" y="552"/>
                    <a:pt x="796" y="552"/>
                  </a:cubicBezTo>
                  <a:cubicBezTo>
                    <a:pt x="796" y="552"/>
                    <a:pt x="796" y="552"/>
                    <a:pt x="795" y="553"/>
                  </a:cubicBezTo>
                  <a:cubicBezTo>
                    <a:pt x="794" y="553"/>
                    <a:pt x="793" y="554"/>
                    <a:pt x="792" y="554"/>
                  </a:cubicBezTo>
                  <a:cubicBezTo>
                    <a:pt x="785" y="557"/>
                    <a:pt x="778" y="559"/>
                    <a:pt x="771" y="561"/>
                  </a:cubicBezTo>
                  <a:cubicBezTo>
                    <a:pt x="770" y="561"/>
                    <a:pt x="768" y="561"/>
                    <a:pt x="766" y="562"/>
                  </a:cubicBezTo>
                  <a:cubicBezTo>
                    <a:pt x="766" y="562"/>
                    <a:pt x="765" y="562"/>
                    <a:pt x="765" y="562"/>
                  </a:cubicBezTo>
                  <a:cubicBezTo>
                    <a:pt x="763" y="562"/>
                    <a:pt x="762" y="562"/>
                    <a:pt x="761" y="562"/>
                  </a:cubicBezTo>
                  <a:cubicBezTo>
                    <a:pt x="760" y="563"/>
                    <a:pt x="760" y="563"/>
                    <a:pt x="759" y="563"/>
                  </a:cubicBezTo>
                  <a:cubicBezTo>
                    <a:pt x="758" y="563"/>
                    <a:pt x="756" y="563"/>
                    <a:pt x="755" y="563"/>
                  </a:cubicBezTo>
                  <a:cubicBezTo>
                    <a:pt x="754" y="563"/>
                    <a:pt x="754" y="563"/>
                    <a:pt x="754" y="563"/>
                  </a:cubicBezTo>
                  <a:cubicBezTo>
                    <a:pt x="752" y="563"/>
                    <a:pt x="751" y="563"/>
                    <a:pt x="749" y="563"/>
                  </a:cubicBezTo>
                  <a:cubicBezTo>
                    <a:pt x="748" y="563"/>
                    <a:pt x="748" y="563"/>
                    <a:pt x="747" y="563"/>
                  </a:cubicBezTo>
                  <a:cubicBezTo>
                    <a:pt x="746" y="563"/>
                    <a:pt x="745" y="563"/>
                    <a:pt x="743" y="563"/>
                  </a:cubicBezTo>
                  <a:cubicBezTo>
                    <a:pt x="743" y="563"/>
                    <a:pt x="742" y="563"/>
                    <a:pt x="742" y="563"/>
                  </a:cubicBezTo>
                  <a:cubicBezTo>
                    <a:pt x="740" y="563"/>
                    <a:pt x="738" y="563"/>
                    <a:pt x="736" y="563"/>
                  </a:cubicBezTo>
                  <a:cubicBezTo>
                    <a:pt x="734" y="563"/>
                    <a:pt x="733" y="563"/>
                    <a:pt x="731" y="562"/>
                  </a:cubicBezTo>
                  <a:cubicBezTo>
                    <a:pt x="730" y="562"/>
                    <a:pt x="730" y="562"/>
                    <a:pt x="729" y="562"/>
                  </a:cubicBezTo>
                  <a:cubicBezTo>
                    <a:pt x="728" y="562"/>
                    <a:pt x="727" y="562"/>
                    <a:pt x="725" y="562"/>
                  </a:cubicBezTo>
                  <a:cubicBezTo>
                    <a:pt x="725" y="561"/>
                    <a:pt x="724" y="561"/>
                    <a:pt x="724" y="561"/>
                  </a:cubicBezTo>
                  <a:cubicBezTo>
                    <a:pt x="722" y="561"/>
                    <a:pt x="720" y="561"/>
                    <a:pt x="719" y="560"/>
                  </a:cubicBezTo>
                  <a:cubicBezTo>
                    <a:pt x="718" y="560"/>
                    <a:pt x="718" y="560"/>
                    <a:pt x="718" y="560"/>
                  </a:cubicBezTo>
                  <a:cubicBezTo>
                    <a:pt x="717" y="560"/>
                    <a:pt x="715" y="559"/>
                    <a:pt x="714" y="559"/>
                  </a:cubicBezTo>
                  <a:cubicBezTo>
                    <a:pt x="713" y="559"/>
                    <a:pt x="712" y="558"/>
                    <a:pt x="712" y="558"/>
                  </a:cubicBezTo>
                  <a:cubicBezTo>
                    <a:pt x="711" y="558"/>
                    <a:pt x="710" y="558"/>
                    <a:pt x="708" y="557"/>
                  </a:cubicBezTo>
                  <a:cubicBezTo>
                    <a:pt x="708" y="557"/>
                    <a:pt x="707" y="557"/>
                    <a:pt x="707" y="557"/>
                  </a:cubicBezTo>
                  <a:cubicBezTo>
                    <a:pt x="705" y="556"/>
                    <a:pt x="704" y="555"/>
                    <a:pt x="702" y="555"/>
                  </a:cubicBezTo>
                  <a:cubicBezTo>
                    <a:pt x="695" y="552"/>
                    <a:pt x="689" y="549"/>
                    <a:pt x="683" y="545"/>
                  </a:cubicBezTo>
                  <a:cubicBezTo>
                    <a:pt x="682" y="544"/>
                    <a:pt x="681" y="543"/>
                    <a:pt x="680" y="543"/>
                  </a:cubicBezTo>
                  <a:cubicBezTo>
                    <a:pt x="679" y="542"/>
                    <a:pt x="679" y="542"/>
                    <a:pt x="679" y="542"/>
                  </a:cubicBezTo>
                  <a:cubicBezTo>
                    <a:pt x="678" y="541"/>
                    <a:pt x="677" y="541"/>
                    <a:pt x="676" y="540"/>
                  </a:cubicBezTo>
                  <a:cubicBezTo>
                    <a:pt x="676" y="540"/>
                    <a:pt x="676" y="540"/>
                    <a:pt x="675" y="539"/>
                  </a:cubicBezTo>
                  <a:cubicBezTo>
                    <a:pt x="672" y="537"/>
                    <a:pt x="669" y="534"/>
                    <a:pt x="666" y="531"/>
                  </a:cubicBezTo>
                  <a:cubicBezTo>
                    <a:pt x="666" y="531"/>
                    <a:pt x="666" y="531"/>
                    <a:pt x="665" y="531"/>
                  </a:cubicBezTo>
                  <a:cubicBezTo>
                    <a:pt x="665" y="530"/>
                    <a:pt x="664" y="529"/>
                    <a:pt x="663" y="528"/>
                  </a:cubicBezTo>
                  <a:cubicBezTo>
                    <a:pt x="663" y="528"/>
                    <a:pt x="662" y="528"/>
                    <a:pt x="662" y="528"/>
                  </a:cubicBezTo>
                  <a:cubicBezTo>
                    <a:pt x="658" y="524"/>
                    <a:pt x="655" y="520"/>
                    <a:pt x="651" y="515"/>
                  </a:cubicBezTo>
                  <a:cubicBezTo>
                    <a:pt x="651" y="515"/>
                    <a:pt x="651" y="515"/>
                    <a:pt x="651" y="514"/>
                  </a:cubicBezTo>
                  <a:cubicBezTo>
                    <a:pt x="650" y="513"/>
                    <a:pt x="649" y="512"/>
                    <a:pt x="649" y="511"/>
                  </a:cubicBezTo>
                  <a:cubicBezTo>
                    <a:pt x="649" y="511"/>
                    <a:pt x="649" y="511"/>
                    <a:pt x="648" y="511"/>
                  </a:cubicBezTo>
                  <a:cubicBezTo>
                    <a:pt x="646" y="507"/>
                    <a:pt x="644" y="504"/>
                    <a:pt x="642" y="500"/>
                  </a:cubicBezTo>
                  <a:cubicBezTo>
                    <a:pt x="642" y="500"/>
                    <a:pt x="642" y="500"/>
                    <a:pt x="642" y="500"/>
                  </a:cubicBezTo>
                  <a:cubicBezTo>
                    <a:pt x="641" y="498"/>
                    <a:pt x="641" y="497"/>
                    <a:pt x="640" y="496"/>
                  </a:cubicBezTo>
                  <a:cubicBezTo>
                    <a:pt x="640" y="496"/>
                    <a:pt x="640" y="495"/>
                    <a:pt x="640" y="495"/>
                  </a:cubicBezTo>
                  <a:cubicBezTo>
                    <a:pt x="639" y="494"/>
                    <a:pt x="639" y="493"/>
                    <a:pt x="638" y="492"/>
                  </a:cubicBezTo>
                  <a:cubicBezTo>
                    <a:pt x="635" y="484"/>
                    <a:pt x="632" y="475"/>
                    <a:pt x="631" y="466"/>
                  </a:cubicBezTo>
                  <a:cubicBezTo>
                    <a:pt x="631" y="466"/>
                    <a:pt x="631" y="465"/>
                    <a:pt x="630" y="464"/>
                  </a:cubicBezTo>
                  <a:cubicBezTo>
                    <a:pt x="630" y="463"/>
                    <a:pt x="630" y="462"/>
                    <a:pt x="630" y="461"/>
                  </a:cubicBezTo>
                  <a:cubicBezTo>
                    <a:pt x="630" y="460"/>
                    <a:pt x="630" y="460"/>
                    <a:pt x="630" y="459"/>
                  </a:cubicBezTo>
                  <a:cubicBezTo>
                    <a:pt x="630" y="458"/>
                    <a:pt x="629" y="456"/>
                    <a:pt x="629" y="454"/>
                  </a:cubicBezTo>
                  <a:cubicBezTo>
                    <a:pt x="629" y="454"/>
                    <a:pt x="629" y="454"/>
                    <a:pt x="629" y="454"/>
                  </a:cubicBezTo>
                  <a:cubicBezTo>
                    <a:pt x="629" y="452"/>
                    <a:pt x="629" y="450"/>
                    <a:pt x="629" y="449"/>
                  </a:cubicBezTo>
                  <a:cubicBezTo>
                    <a:pt x="629" y="448"/>
                    <a:pt x="629" y="448"/>
                    <a:pt x="629" y="447"/>
                  </a:cubicBezTo>
                  <a:cubicBezTo>
                    <a:pt x="629" y="446"/>
                    <a:pt x="629" y="444"/>
                    <a:pt x="629" y="443"/>
                  </a:cubicBezTo>
                  <a:cubicBezTo>
                    <a:pt x="629" y="443"/>
                    <a:pt x="629" y="442"/>
                    <a:pt x="629" y="441"/>
                  </a:cubicBezTo>
                  <a:cubicBezTo>
                    <a:pt x="629" y="440"/>
                    <a:pt x="629" y="438"/>
                    <a:pt x="629" y="436"/>
                  </a:cubicBezTo>
                  <a:cubicBezTo>
                    <a:pt x="630" y="434"/>
                    <a:pt x="630" y="432"/>
                    <a:pt x="630" y="431"/>
                  </a:cubicBezTo>
                  <a:cubicBezTo>
                    <a:pt x="630" y="430"/>
                    <a:pt x="630" y="430"/>
                    <a:pt x="630" y="429"/>
                  </a:cubicBezTo>
                  <a:cubicBezTo>
                    <a:pt x="630" y="428"/>
                    <a:pt x="631" y="426"/>
                    <a:pt x="631" y="425"/>
                  </a:cubicBezTo>
                  <a:cubicBezTo>
                    <a:pt x="631" y="425"/>
                    <a:pt x="631" y="424"/>
                    <a:pt x="631" y="424"/>
                  </a:cubicBezTo>
                  <a:cubicBezTo>
                    <a:pt x="632" y="422"/>
                    <a:pt x="632" y="420"/>
                    <a:pt x="632" y="418"/>
                  </a:cubicBezTo>
                  <a:cubicBezTo>
                    <a:pt x="632" y="418"/>
                    <a:pt x="632" y="418"/>
                    <a:pt x="632" y="418"/>
                  </a:cubicBezTo>
                  <a:cubicBezTo>
                    <a:pt x="633" y="416"/>
                    <a:pt x="633" y="415"/>
                    <a:pt x="634" y="413"/>
                  </a:cubicBezTo>
                  <a:cubicBezTo>
                    <a:pt x="634" y="413"/>
                    <a:pt x="634" y="412"/>
                    <a:pt x="634" y="412"/>
                  </a:cubicBezTo>
                  <a:cubicBezTo>
                    <a:pt x="635" y="410"/>
                    <a:pt x="635" y="409"/>
                    <a:pt x="635" y="408"/>
                  </a:cubicBezTo>
                  <a:cubicBezTo>
                    <a:pt x="635" y="408"/>
                    <a:pt x="636" y="407"/>
                    <a:pt x="636" y="407"/>
                  </a:cubicBezTo>
                  <a:cubicBezTo>
                    <a:pt x="636" y="405"/>
                    <a:pt x="637" y="403"/>
                    <a:pt x="638" y="402"/>
                  </a:cubicBezTo>
                  <a:cubicBezTo>
                    <a:pt x="638" y="402"/>
                    <a:pt x="638" y="402"/>
                    <a:pt x="638" y="402"/>
                  </a:cubicBezTo>
                  <a:cubicBezTo>
                    <a:pt x="640" y="395"/>
                    <a:pt x="644" y="389"/>
                    <a:pt x="648" y="383"/>
                  </a:cubicBezTo>
                  <a:cubicBezTo>
                    <a:pt x="648" y="382"/>
                    <a:pt x="649" y="380"/>
                    <a:pt x="650" y="379"/>
                  </a:cubicBezTo>
                  <a:cubicBezTo>
                    <a:pt x="650" y="379"/>
                    <a:pt x="650" y="379"/>
                    <a:pt x="650" y="379"/>
                  </a:cubicBezTo>
                  <a:cubicBezTo>
                    <a:pt x="651" y="378"/>
                    <a:pt x="652" y="377"/>
                    <a:pt x="653" y="376"/>
                  </a:cubicBezTo>
                  <a:cubicBezTo>
                    <a:pt x="653" y="375"/>
                    <a:pt x="653" y="375"/>
                    <a:pt x="653" y="375"/>
                  </a:cubicBezTo>
                  <a:cubicBezTo>
                    <a:pt x="655" y="372"/>
                    <a:pt x="658" y="369"/>
                    <a:pt x="661" y="366"/>
                  </a:cubicBezTo>
                  <a:cubicBezTo>
                    <a:pt x="661" y="366"/>
                    <a:pt x="661" y="365"/>
                    <a:pt x="661" y="365"/>
                  </a:cubicBezTo>
                  <a:cubicBezTo>
                    <a:pt x="662" y="364"/>
                    <a:pt x="663" y="363"/>
                    <a:pt x="664" y="363"/>
                  </a:cubicBezTo>
                  <a:cubicBezTo>
                    <a:pt x="664" y="362"/>
                    <a:pt x="664" y="362"/>
                    <a:pt x="665" y="362"/>
                  </a:cubicBezTo>
                  <a:cubicBezTo>
                    <a:pt x="669" y="358"/>
                    <a:pt x="673" y="355"/>
                    <a:pt x="677" y="351"/>
                  </a:cubicBezTo>
                  <a:cubicBezTo>
                    <a:pt x="678" y="351"/>
                    <a:pt x="678" y="351"/>
                    <a:pt x="678" y="351"/>
                  </a:cubicBezTo>
                  <a:cubicBezTo>
                    <a:pt x="679" y="350"/>
                    <a:pt x="680" y="349"/>
                    <a:pt x="681" y="349"/>
                  </a:cubicBezTo>
                  <a:cubicBezTo>
                    <a:pt x="681" y="348"/>
                    <a:pt x="682" y="348"/>
                    <a:pt x="682" y="348"/>
                  </a:cubicBezTo>
                  <a:cubicBezTo>
                    <a:pt x="685" y="346"/>
                    <a:pt x="689" y="344"/>
                    <a:pt x="692" y="342"/>
                  </a:cubicBezTo>
                  <a:cubicBezTo>
                    <a:pt x="693" y="342"/>
                    <a:pt x="693" y="342"/>
                    <a:pt x="693" y="342"/>
                  </a:cubicBezTo>
                  <a:cubicBezTo>
                    <a:pt x="694" y="341"/>
                    <a:pt x="695" y="341"/>
                    <a:pt x="696" y="340"/>
                  </a:cubicBezTo>
                  <a:cubicBezTo>
                    <a:pt x="697" y="340"/>
                    <a:pt x="697" y="340"/>
                    <a:pt x="697" y="340"/>
                  </a:cubicBezTo>
                  <a:cubicBezTo>
                    <a:pt x="698" y="339"/>
                    <a:pt x="700" y="339"/>
                    <a:pt x="701" y="338"/>
                  </a:cubicBezTo>
                  <a:cubicBezTo>
                    <a:pt x="707" y="335"/>
                    <a:pt x="714" y="333"/>
                    <a:pt x="721" y="331"/>
                  </a:cubicBezTo>
                  <a:cubicBezTo>
                    <a:pt x="723" y="331"/>
                    <a:pt x="725" y="331"/>
                    <a:pt x="726" y="331"/>
                  </a:cubicBezTo>
                  <a:cubicBezTo>
                    <a:pt x="727" y="330"/>
                    <a:pt x="727" y="330"/>
                    <a:pt x="728" y="330"/>
                  </a:cubicBezTo>
                  <a:cubicBezTo>
                    <a:pt x="729" y="330"/>
                    <a:pt x="730" y="330"/>
                    <a:pt x="732" y="330"/>
                  </a:cubicBezTo>
                  <a:cubicBezTo>
                    <a:pt x="732" y="330"/>
                    <a:pt x="733" y="330"/>
                    <a:pt x="733" y="330"/>
                  </a:cubicBezTo>
                  <a:cubicBezTo>
                    <a:pt x="735" y="329"/>
                    <a:pt x="736" y="329"/>
                    <a:pt x="738" y="329"/>
                  </a:cubicBezTo>
                  <a:cubicBezTo>
                    <a:pt x="738" y="329"/>
                    <a:pt x="738" y="329"/>
                    <a:pt x="739" y="329"/>
                  </a:cubicBezTo>
                  <a:cubicBezTo>
                    <a:pt x="740" y="329"/>
                    <a:pt x="742" y="329"/>
                    <a:pt x="744" y="329"/>
                  </a:cubicBezTo>
                  <a:cubicBezTo>
                    <a:pt x="744" y="329"/>
                    <a:pt x="745" y="329"/>
                    <a:pt x="745" y="329"/>
                  </a:cubicBezTo>
                  <a:cubicBezTo>
                    <a:pt x="747" y="329"/>
                    <a:pt x="748" y="329"/>
                    <a:pt x="749" y="329"/>
                  </a:cubicBezTo>
                  <a:cubicBezTo>
                    <a:pt x="750" y="329"/>
                    <a:pt x="750" y="329"/>
                    <a:pt x="751" y="329"/>
                  </a:cubicBezTo>
                  <a:cubicBezTo>
                    <a:pt x="753" y="329"/>
                    <a:pt x="755" y="329"/>
                    <a:pt x="756" y="329"/>
                  </a:cubicBezTo>
                  <a:cubicBezTo>
                    <a:pt x="758" y="329"/>
                    <a:pt x="760" y="330"/>
                    <a:pt x="762" y="330"/>
                  </a:cubicBezTo>
                  <a:cubicBezTo>
                    <a:pt x="762" y="330"/>
                    <a:pt x="763" y="330"/>
                    <a:pt x="763" y="330"/>
                  </a:cubicBezTo>
                  <a:cubicBezTo>
                    <a:pt x="765" y="330"/>
                    <a:pt x="766" y="330"/>
                    <a:pt x="767" y="331"/>
                  </a:cubicBezTo>
                  <a:cubicBezTo>
                    <a:pt x="768" y="331"/>
                    <a:pt x="768" y="331"/>
                    <a:pt x="769" y="331"/>
                  </a:cubicBezTo>
                  <a:cubicBezTo>
                    <a:pt x="771" y="331"/>
                    <a:pt x="772" y="332"/>
                    <a:pt x="774" y="332"/>
                  </a:cubicBezTo>
                  <a:cubicBezTo>
                    <a:pt x="774" y="332"/>
                    <a:pt x="774" y="332"/>
                    <a:pt x="775" y="332"/>
                  </a:cubicBezTo>
                  <a:cubicBezTo>
                    <a:pt x="776" y="333"/>
                    <a:pt x="778" y="333"/>
                    <a:pt x="779" y="333"/>
                  </a:cubicBezTo>
                  <a:cubicBezTo>
                    <a:pt x="780" y="334"/>
                    <a:pt x="780" y="334"/>
                    <a:pt x="781" y="334"/>
                  </a:cubicBezTo>
                  <a:cubicBezTo>
                    <a:pt x="782" y="334"/>
                    <a:pt x="783" y="335"/>
                    <a:pt x="784" y="335"/>
                  </a:cubicBezTo>
                  <a:cubicBezTo>
                    <a:pt x="785" y="335"/>
                    <a:pt x="785" y="335"/>
                    <a:pt x="786" y="336"/>
                  </a:cubicBezTo>
                  <a:cubicBezTo>
                    <a:pt x="787" y="336"/>
                    <a:pt x="789" y="337"/>
                    <a:pt x="791" y="337"/>
                  </a:cubicBezTo>
                  <a:cubicBezTo>
                    <a:pt x="797" y="340"/>
                    <a:pt x="804" y="344"/>
                    <a:pt x="810" y="347"/>
                  </a:cubicBezTo>
                  <a:cubicBezTo>
                    <a:pt x="811" y="348"/>
                    <a:pt x="812" y="349"/>
                    <a:pt x="813" y="350"/>
                  </a:cubicBezTo>
                  <a:cubicBezTo>
                    <a:pt x="813" y="350"/>
                    <a:pt x="813" y="350"/>
                    <a:pt x="814" y="350"/>
                  </a:cubicBezTo>
                  <a:cubicBezTo>
                    <a:pt x="815" y="351"/>
                    <a:pt x="816" y="352"/>
                    <a:pt x="817" y="352"/>
                  </a:cubicBezTo>
                  <a:cubicBezTo>
                    <a:pt x="817" y="353"/>
                    <a:pt x="817" y="353"/>
                    <a:pt x="817" y="353"/>
                  </a:cubicBezTo>
                  <a:cubicBezTo>
                    <a:pt x="821" y="355"/>
                    <a:pt x="824" y="358"/>
                    <a:pt x="827" y="361"/>
                  </a:cubicBezTo>
                  <a:cubicBezTo>
                    <a:pt x="827" y="361"/>
                    <a:pt x="827" y="361"/>
                    <a:pt x="827" y="361"/>
                  </a:cubicBezTo>
                  <a:cubicBezTo>
                    <a:pt x="828" y="362"/>
                    <a:pt x="829" y="363"/>
                    <a:pt x="830" y="364"/>
                  </a:cubicBezTo>
                  <a:cubicBezTo>
                    <a:pt x="830" y="364"/>
                    <a:pt x="830" y="364"/>
                    <a:pt x="831" y="364"/>
                  </a:cubicBezTo>
                  <a:cubicBezTo>
                    <a:pt x="834" y="368"/>
                    <a:pt x="838" y="373"/>
                    <a:pt x="841" y="377"/>
                  </a:cubicBezTo>
                  <a:cubicBezTo>
                    <a:pt x="841" y="377"/>
                    <a:pt x="842" y="378"/>
                    <a:pt x="842" y="378"/>
                  </a:cubicBezTo>
                  <a:cubicBezTo>
                    <a:pt x="842" y="379"/>
                    <a:pt x="843" y="380"/>
                    <a:pt x="844" y="381"/>
                  </a:cubicBezTo>
                  <a:cubicBezTo>
                    <a:pt x="844" y="381"/>
                    <a:pt x="844" y="381"/>
                    <a:pt x="844" y="382"/>
                  </a:cubicBezTo>
                  <a:cubicBezTo>
                    <a:pt x="847" y="385"/>
                    <a:pt x="849" y="389"/>
                    <a:pt x="851" y="392"/>
                  </a:cubicBezTo>
                  <a:cubicBezTo>
                    <a:pt x="851" y="392"/>
                    <a:pt x="851" y="393"/>
                    <a:pt x="851" y="393"/>
                  </a:cubicBezTo>
                  <a:cubicBezTo>
                    <a:pt x="851" y="394"/>
                    <a:pt x="852" y="395"/>
                    <a:pt x="852" y="396"/>
                  </a:cubicBezTo>
                  <a:cubicBezTo>
                    <a:pt x="853" y="396"/>
                    <a:pt x="853" y="397"/>
                    <a:pt x="853" y="397"/>
                  </a:cubicBezTo>
                  <a:cubicBezTo>
                    <a:pt x="853" y="398"/>
                    <a:pt x="854" y="399"/>
                    <a:pt x="854" y="401"/>
                  </a:cubicBezTo>
                  <a:cubicBezTo>
                    <a:pt x="857" y="407"/>
                    <a:pt x="859" y="414"/>
                    <a:pt x="861" y="421"/>
                  </a:cubicBezTo>
                  <a:cubicBezTo>
                    <a:pt x="861" y="423"/>
                    <a:pt x="862" y="424"/>
                    <a:pt x="862" y="426"/>
                  </a:cubicBezTo>
                  <a:cubicBezTo>
                    <a:pt x="862" y="427"/>
                    <a:pt x="862" y="427"/>
                    <a:pt x="862" y="428"/>
                  </a:cubicBezTo>
                  <a:cubicBezTo>
                    <a:pt x="862" y="429"/>
                    <a:pt x="863" y="430"/>
                    <a:pt x="863" y="431"/>
                  </a:cubicBezTo>
                  <a:cubicBezTo>
                    <a:pt x="863" y="432"/>
                    <a:pt x="863" y="433"/>
                    <a:pt x="863" y="433"/>
                  </a:cubicBezTo>
                  <a:cubicBezTo>
                    <a:pt x="863" y="435"/>
                    <a:pt x="863" y="436"/>
                    <a:pt x="863" y="438"/>
                  </a:cubicBezTo>
                  <a:cubicBezTo>
                    <a:pt x="863" y="438"/>
                    <a:pt x="863" y="438"/>
                    <a:pt x="863" y="438"/>
                  </a:cubicBezTo>
                  <a:cubicBezTo>
                    <a:pt x="863" y="440"/>
                    <a:pt x="864" y="442"/>
                    <a:pt x="864" y="444"/>
                  </a:cubicBezTo>
                  <a:lnTo>
                    <a:pt x="864" y="445"/>
                  </a:lnTo>
                  <a:cubicBezTo>
                    <a:pt x="864" y="447"/>
                    <a:pt x="864" y="448"/>
                    <a:pt x="864" y="449"/>
                  </a:cubicBezTo>
                  <a:cubicBezTo>
                    <a:pt x="864" y="450"/>
                    <a:pt x="864" y="450"/>
                    <a:pt x="864" y="451"/>
                  </a:cubicBezTo>
                  <a:cubicBezTo>
                    <a:pt x="863" y="453"/>
                    <a:pt x="863" y="454"/>
                    <a:pt x="863" y="456"/>
                  </a:cubicBezTo>
                  <a:cubicBezTo>
                    <a:pt x="863" y="458"/>
                    <a:pt x="863" y="460"/>
                    <a:pt x="863" y="462"/>
                  </a:cubicBezTo>
                  <a:close/>
                  <a:moveTo>
                    <a:pt x="942" y="498"/>
                  </a:moveTo>
                  <a:lnTo>
                    <a:pt x="948" y="429"/>
                  </a:lnTo>
                  <a:lnTo>
                    <a:pt x="908" y="425"/>
                  </a:lnTo>
                  <a:cubicBezTo>
                    <a:pt x="906" y="406"/>
                    <a:pt x="900" y="387"/>
                    <a:pt x="891" y="370"/>
                  </a:cubicBezTo>
                  <a:lnTo>
                    <a:pt x="922" y="344"/>
                  </a:lnTo>
                  <a:lnTo>
                    <a:pt x="877" y="291"/>
                  </a:lnTo>
                  <a:lnTo>
                    <a:pt x="846" y="317"/>
                  </a:lnTo>
                  <a:cubicBezTo>
                    <a:pt x="831" y="305"/>
                    <a:pt x="814" y="296"/>
                    <a:pt x="795" y="290"/>
                  </a:cubicBezTo>
                  <a:lnTo>
                    <a:pt x="798" y="250"/>
                  </a:lnTo>
                  <a:lnTo>
                    <a:pt x="729" y="244"/>
                  </a:lnTo>
                  <a:lnTo>
                    <a:pt x="725" y="284"/>
                  </a:lnTo>
                  <a:cubicBezTo>
                    <a:pt x="706" y="287"/>
                    <a:pt x="687" y="293"/>
                    <a:pt x="670" y="302"/>
                  </a:cubicBezTo>
                  <a:lnTo>
                    <a:pt x="644" y="271"/>
                  </a:lnTo>
                  <a:lnTo>
                    <a:pt x="591" y="316"/>
                  </a:lnTo>
                  <a:lnTo>
                    <a:pt x="617" y="346"/>
                  </a:lnTo>
                  <a:cubicBezTo>
                    <a:pt x="605" y="362"/>
                    <a:pt x="596" y="379"/>
                    <a:pt x="590" y="398"/>
                  </a:cubicBezTo>
                  <a:lnTo>
                    <a:pt x="550" y="394"/>
                  </a:lnTo>
                  <a:lnTo>
                    <a:pt x="544" y="464"/>
                  </a:lnTo>
                  <a:lnTo>
                    <a:pt x="584" y="467"/>
                  </a:lnTo>
                  <a:cubicBezTo>
                    <a:pt x="587" y="487"/>
                    <a:pt x="593" y="505"/>
                    <a:pt x="602" y="522"/>
                  </a:cubicBezTo>
                  <a:lnTo>
                    <a:pt x="571" y="548"/>
                  </a:lnTo>
                  <a:lnTo>
                    <a:pt x="616" y="601"/>
                  </a:lnTo>
                  <a:lnTo>
                    <a:pt x="647" y="575"/>
                  </a:lnTo>
                  <a:cubicBezTo>
                    <a:pt x="662" y="587"/>
                    <a:pt x="679" y="596"/>
                    <a:pt x="698" y="602"/>
                  </a:cubicBezTo>
                  <a:lnTo>
                    <a:pt x="694" y="642"/>
                  </a:lnTo>
                  <a:lnTo>
                    <a:pt x="764" y="648"/>
                  </a:lnTo>
                  <a:lnTo>
                    <a:pt x="767" y="608"/>
                  </a:lnTo>
                  <a:cubicBezTo>
                    <a:pt x="787" y="606"/>
                    <a:pt x="805" y="600"/>
                    <a:pt x="822" y="591"/>
                  </a:cubicBezTo>
                  <a:lnTo>
                    <a:pt x="848" y="621"/>
                  </a:lnTo>
                  <a:lnTo>
                    <a:pt x="901" y="577"/>
                  </a:lnTo>
                  <a:lnTo>
                    <a:pt x="876" y="546"/>
                  </a:lnTo>
                  <a:cubicBezTo>
                    <a:pt x="887" y="531"/>
                    <a:pt x="896" y="513"/>
                    <a:pt x="902" y="494"/>
                  </a:cubicBezTo>
                  <a:lnTo>
                    <a:pt x="942" y="49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200" name="组合 23"/>
          <p:cNvGrpSpPr/>
          <p:nvPr/>
        </p:nvGrpSpPr>
        <p:grpSpPr>
          <a:xfrm>
            <a:off x="6170613" y="3659188"/>
            <a:ext cx="576262" cy="576262"/>
            <a:chOff x="6170389" y="4163727"/>
            <a:chExt cx="576064" cy="576064"/>
          </a:xfrm>
        </p:grpSpPr>
        <p:sp>
          <p:nvSpPr>
            <p:cNvPr id="8201" name="圆角矩形 12"/>
            <p:cNvSpPr/>
            <p:nvPr/>
          </p:nvSpPr>
          <p:spPr>
            <a:xfrm>
              <a:off x="6170389" y="4163727"/>
              <a:ext cx="576064" cy="576064"/>
            </a:xfrm>
            <a:prstGeom prst="roundRect">
              <a:avLst>
                <a:gd name="adj" fmla="val 16667"/>
              </a:avLst>
            </a:prstGeom>
            <a:solidFill>
              <a:srgbClr val="113E6A"/>
            </a:solidFill>
            <a:ln w="9525">
              <a:noFill/>
            </a:ln>
          </p:spPr>
          <p:txBody>
            <a:bodyPr anchor="t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02" name="Freeform 12"/>
            <p:cNvSpPr>
              <a:spLocks noEditPoints="1"/>
            </p:cNvSpPr>
            <p:nvPr/>
          </p:nvSpPr>
          <p:spPr>
            <a:xfrm>
              <a:off x="6278404" y="4253861"/>
              <a:ext cx="378197" cy="364816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1022" h="973">
                  <a:moveTo>
                    <a:pt x="596" y="882"/>
                  </a:moveTo>
                  <a:lnTo>
                    <a:pt x="426" y="882"/>
                  </a:lnTo>
                  <a:cubicBezTo>
                    <a:pt x="414" y="882"/>
                    <a:pt x="403" y="892"/>
                    <a:pt x="403" y="904"/>
                  </a:cubicBezTo>
                  <a:cubicBezTo>
                    <a:pt x="403" y="916"/>
                    <a:pt x="414" y="926"/>
                    <a:pt x="426" y="926"/>
                  </a:cubicBezTo>
                  <a:lnTo>
                    <a:pt x="596" y="926"/>
                  </a:lnTo>
                  <a:cubicBezTo>
                    <a:pt x="609" y="926"/>
                    <a:pt x="619" y="916"/>
                    <a:pt x="619" y="904"/>
                  </a:cubicBezTo>
                  <a:cubicBezTo>
                    <a:pt x="619" y="892"/>
                    <a:pt x="609" y="882"/>
                    <a:pt x="596" y="882"/>
                  </a:cubicBezTo>
                  <a:close/>
                  <a:moveTo>
                    <a:pt x="596" y="813"/>
                  </a:moveTo>
                  <a:lnTo>
                    <a:pt x="596" y="813"/>
                  </a:lnTo>
                  <a:lnTo>
                    <a:pt x="426" y="813"/>
                  </a:lnTo>
                  <a:cubicBezTo>
                    <a:pt x="414" y="813"/>
                    <a:pt x="403" y="823"/>
                    <a:pt x="403" y="835"/>
                  </a:cubicBezTo>
                  <a:cubicBezTo>
                    <a:pt x="403" y="848"/>
                    <a:pt x="414" y="858"/>
                    <a:pt x="426" y="858"/>
                  </a:cubicBezTo>
                  <a:lnTo>
                    <a:pt x="596" y="858"/>
                  </a:lnTo>
                  <a:cubicBezTo>
                    <a:pt x="609" y="858"/>
                    <a:pt x="619" y="848"/>
                    <a:pt x="619" y="835"/>
                  </a:cubicBezTo>
                  <a:cubicBezTo>
                    <a:pt x="619" y="823"/>
                    <a:pt x="609" y="813"/>
                    <a:pt x="596" y="813"/>
                  </a:cubicBezTo>
                  <a:close/>
                  <a:moveTo>
                    <a:pt x="511" y="973"/>
                  </a:moveTo>
                  <a:lnTo>
                    <a:pt x="511" y="973"/>
                  </a:lnTo>
                  <a:lnTo>
                    <a:pt x="585" y="946"/>
                  </a:lnTo>
                  <a:lnTo>
                    <a:pt x="437" y="946"/>
                  </a:lnTo>
                  <a:lnTo>
                    <a:pt x="511" y="973"/>
                  </a:lnTo>
                  <a:close/>
                  <a:moveTo>
                    <a:pt x="514" y="261"/>
                  </a:moveTo>
                  <a:lnTo>
                    <a:pt x="514" y="261"/>
                  </a:lnTo>
                  <a:lnTo>
                    <a:pt x="508" y="261"/>
                  </a:lnTo>
                  <a:cubicBezTo>
                    <a:pt x="384" y="261"/>
                    <a:pt x="272" y="362"/>
                    <a:pt x="272" y="486"/>
                  </a:cubicBezTo>
                  <a:cubicBezTo>
                    <a:pt x="272" y="611"/>
                    <a:pt x="377" y="682"/>
                    <a:pt x="388" y="721"/>
                  </a:cubicBezTo>
                  <a:cubicBezTo>
                    <a:pt x="398" y="759"/>
                    <a:pt x="388" y="778"/>
                    <a:pt x="416" y="787"/>
                  </a:cubicBezTo>
                  <a:cubicBezTo>
                    <a:pt x="444" y="796"/>
                    <a:pt x="508" y="794"/>
                    <a:pt x="508" y="794"/>
                  </a:cubicBezTo>
                  <a:lnTo>
                    <a:pt x="514" y="794"/>
                  </a:lnTo>
                  <a:cubicBezTo>
                    <a:pt x="514" y="794"/>
                    <a:pt x="578" y="796"/>
                    <a:pt x="606" y="787"/>
                  </a:cubicBezTo>
                  <a:cubicBezTo>
                    <a:pt x="634" y="778"/>
                    <a:pt x="624" y="759"/>
                    <a:pt x="634" y="721"/>
                  </a:cubicBezTo>
                  <a:cubicBezTo>
                    <a:pt x="645" y="682"/>
                    <a:pt x="750" y="611"/>
                    <a:pt x="750" y="486"/>
                  </a:cubicBezTo>
                  <a:cubicBezTo>
                    <a:pt x="750" y="362"/>
                    <a:pt x="638" y="261"/>
                    <a:pt x="514" y="261"/>
                  </a:cubicBezTo>
                  <a:close/>
                  <a:moveTo>
                    <a:pt x="201" y="527"/>
                  </a:moveTo>
                  <a:lnTo>
                    <a:pt x="201" y="527"/>
                  </a:lnTo>
                  <a:cubicBezTo>
                    <a:pt x="201" y="509"/>
                    <a:pt x="183" y="495"/>
                    <a:pt x="162" y="495"/>
                  </a:cubicBezTo>
                  <a:lnTo>
                    <a:pt x="39" y="495"/>
                  </a:lnTo>
                  <a:cubicBezTo>
                    <a:pt x="17" y="495"/>
                    <a:pt x="0" y="509"/>
                    <a:pt x="0" y="527"/>
                  </a:cubicBezTo>
                  <a:cubicBezTo>
                    <a:pt x="0" y="544"/>
                    <a:pt x="17" y="558"/>
                    <a:pt x="39" y="558"/>
                  </a:cubicBezTo>
                  <a:lnTo>
                    <a:pt x="162" y="558"/>
                  </a:lnTo>
                  <a:cubicBezTo>
                    <a:pt x="183" y="558"/>
                    <a:pt x="201" y="544"/>
                    <a:pt x="201" y="527"/>
                  </a:cubicBezTo>
                  <a:close/>
                  <a:moveTo>
                    <a:pt x="983" y="495"/>
                  </a:moveTo>
                  <a:lnTo>
                    <a:pt x="983" y="495"/>
                  </a:lnTo>
                  <a:lnTo>
                    <a:pt x="860" y="495"/>
                  </a:lnTo>
                  <a:cubicBezTo>
                    <a:pt x="839" y="495"/>
                    <a:pt x="822" y="509"/>
                    <a:pt x="822" y="527"/>
                  </a:cubicBezTo>
                  <a:cubicBezTo>
                    <a:pt x="822" y="544"/>
                    <a:pt x="839" y="558"/>
                    <a:pt x="860" y="558"/>
                  </a:cubicBezTo>
                  <a:lnTo>
                    <a:pt x="983" y="558"/>
                  </a:lnTo>
                  <a:cubicBezTo>
                    <a:pt x="1005" y="558"/>
                    <a:pt x="1022" y="544"/>
                    <a:pt x="1022" y="527"/>
                  </a:cubicBezTo>
                  <a:cubicBezTo>
                    <a:pt x="1022" y="509"/>
                    <a:pt x="1005" y="495"/>
                    <a:pt x="983" y="495"/>
                  </a:cubicBezTo>
                  <a:close/>
                  <a:moveTo>
                    <a:pt x="782" y="296"/>
                  </a:moveTo>
                  <a:lnTo>
                    <a:pt x="782" y="296"/>
                  </a:lnTo>
                  <a:lnTo>
                    <a:pt x="869" y="209"/>
                  </a:lnTo>
                  <a:cubicBezTo>
                    <a:pt x="885" y="194"/>
                    <a:pt x="887" y="172"/>
                    <a:pt x="874" y="159"/>
                  </a:cubicBezTo>
                  <a:cubicBezTo>
                    <a:pt x="862" y="147"/>
                    <a:pt x="839" y="149"/>
                    <a:pt x="824" y="164"/>
                  </a:cubicBezTo>
                  <a:lnTo>
                    <a:pt x="737" y="251"/>
                  </a:lnTo>
                  <a:cubicBezTo>
                    <a:pt x="722" y="266"/>
                    <a:pt x="720" y="289"/>
                    <a:pt x="732" y="301"/>
                  </a:cubicBezTo>
                  <a:cubicBezTo>
                    <a:pt x="745" y="314"/>
                    <a:pt x="767" y="311"/>
                    <a:pt x="782" y="296"/>
                  </a:cubicBezTo>
                  <a:close/>
                  <a:moveTo>
                    <a:pt x="508" y="201"/>
                  </a:moveTo>
                  <a:lnTo>
                    <a:pt x="508" y="201"/>
                  </a:lnTo>
                  <a:cubicBezTo>
                    <a:pt x="526" y="201"/>
                    <a:pt x="540" y="183"/>
                    <a:pt x="540" y="162"/>
                  </a:cubicBezTo>
                  <a:lnTo>
                    <a:pt x="540" y="39"/>
                  </a:lnTo>
                  <a:cubicBezTo>
                    <a:pt x="540" y="18"/>
                    <a:pt x="526" y="0"/>
                    <a:pt x="508" y="0"/>
                  </a:cubicBezTo>
                  <a:cubicBezTo>
                    <a:pt x="491" y="0"/>
                    <a:pt x="476" y="18"/>
                    <a:pt x="476" y="39"/>
                  </a:cubicBezTo>
                  <a:lnTo>
                    <a:pt x="476" y="162"/>
                  </a:lnTo>
                  <a:cubicBezTo>
                    <a:pt x="476" y="183"/>
                    <a:pt x="491" y="201"/>
                    <a:pt x="508" y="201"/>
                  </a:cubicBezTo>
                  <a:close/>
                  <a:moveTo>
                    <a:pt x="229" y="283"/>
                  </a:moveTo>
                  <a:lnTo>
                    <a:pt x="229" y="283"/>
                  </a:lnTo>
                  <a:cubicBezTo>
                    <a:pt x="244" y="299"/>
                    <a:pt x="267" y="301"/>
                    <a:pt x="279" y="288"/>
                  </a:cubicBezTo>
                  <a:cubicBezTo>
                    <a:pt x="292" y="276"/>
                    <a:pt x="289" y="254"/>
                    <a:pt x="274" y="238"/>
                  </a:cubicBezTo>
                  <a:lnTo>
                    <a:pt x="187" y="151"/>
                  </a:lnTo>
                  <a:cubicBezTo>
                    <a:pt x="172" y="136"/>
                    <a:pt x="149" y="134"/>
                    <a:pt x="137" y="146"/>
                  </a:cubicBezTo>
                  <a:cubicBezTo>
                    <a:pt x="125" y="159"/>
                    <a:pt x="127" y="181"/>
                    <a:pt x="142" y="196"/>
                  </a:cubicBezTo>
                  <a:lnTo>
                    <a:pt x="229" y="283"/>
                  </a:lnTo>
                  <a:close/>
                  <a:moveTo>
                    <a:pt x="240" y="756"/>
                  </a:moveTo>
                  <a:lnTo>
                    <a:pt x="240" y="756"/>
                  </a:lnTo>
                  <a:lnTo>
                    <a:pt x="153" y="843"/>
                  </a:lnTo>
                  <a:cubicBezTo>
                    <a:pt x="137" y="859"/>
                    <a:pt x="135" y="881"/>
                    <a:pt x="148" y="894"/>
                  </a:cubicBezTo>
                  <a:cubicBezTo>
                    <a:pt x="160" y="906"/>
                    <a:pt x="183" y="904"/>
                    <a:pt x="198" y="889"/>
                  </a:cubicBezTo>
                  <a:lnTo>
                    <a:pt x="285" y="802"/>
                  </a:lnTo>
                  <a:cubicBezTo>
                    <a:pt x="300" y="786"/>
                    <a:pt x="302" y="764"/>
                    <a:pt x="290" y="751"/>
                  </a:cubicBezTo>
                  <a:cubicBezTo>
                    <a:pt x="277" y="739"/>
                    <a:pt x="255" y="741"/>
                    <a:pt x="240" y="756"/>
                  </a:cubicBezTo>
                  <a:close/>
                  <a:moveTo>
                    <a:pt x="793" y="769"/>
                  </a:moveTo>
                  <a:lnTo>
                    <a:pt x="793" y="769"/>
                  </a:lnTo>
                  <a:cubicBezTo>
                    <a:pt x="778" y="754"/>
                    <a:pt x="755" y="752"/>
                    <a:pt x="743" y="764"/>
                  </a:cubicBezTo>
                  <a:cubicBezTo>
                    <a:pt x="731" y="777"/>
                    <a:pt x="733" y="799"/>
                    <a:pt x="748" y="814"/>
                  </a:cubicBezTo>
                  <a:lnTo>
                    <a:pt x="835" y="901"/>
                  </a:lnTo>
                  <a:cubicBezTo>
                    <a:pt x="850" y="916"/>
                    <a:pt x="873" y="919"/>
                    <a:pt x="885" y="906"/>
                  </a:cubicBezTo>
                  <a:cubicBezTo>
                    <a:pt x="897" y="894"/>
                    <a:pt x="895" y="871"/>
                    <a:pt x="880" y="856"/>
                  </a:cubicBezTo>
                  <a:lnTo>
                    <a:pt x="793" y="76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203" name="组合 22"/>
          <p:cNvGrpSpPr/>
          <p:nvPr/>
        </p:nvGrpSpPr>
        <p:grpSpPr>
          <a:xfrm>
            <a:off x="6170613" y="2867025"/>
            <a:ext cx="576262" cy="576263"/>
            <a:chOff x="6170389" y="3371639"/>
            <a:chExt cx="576064" cy="576064"/>
          </a:xfrm>
        </p:grpSpPr>
        <p:sp>
          <p:nvSpPr>
            <p:cNvPr id="8204" name="圆角矩形 11"/>
            <p:cNvSpPr/>
            <p:nvPr/>
          </p:nvSpPr>
          <p:spPr>
            <a:xfrm>
              <a:off x="6170389" y="3371639"/>
              <a:ext cx="576064" cy="576064"/>
            </a:xfrm>
            <a:prstGeom prst="roundRect">
              <a:avLst>
                <a:gd name="adj" fmla="val 16667"/>
              </a:avLst>
            </a:prstGeom>
            <a:solidFill>
              <a:srgbClr val="113E6A"/>
            </a:solidFill>
            <a:ln w="9525">
              <a:noFill/>
            </a:ln>
          </p:spPr>
          <p:txBody>
            <a:bodyPr anchor="t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05" name="Freeform 13"/>
            <p:cNvSpPr>
              <a:spLocks noEditPoints="1"/>
            </p:cNvSpPr>
            <p:nvPr/>
          </p:nvSpPr>
          <p:spPr>
            <a:xfrm>
              <a:off x="6293383" y="3504805"/>
              <a:ext cx="330076" cy="309733"/>
            </a:xfrm>
            <a:custGeom>
              <a:avLst/>
              <a:gdLst/>
              <a:ahLst/>
              <a:cxnLst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957" h="885">
                  <a:moveTo>
                    <a:pt x="0" y="155"/>
                  </a:moveTo>
                  <a:cubicBezTo>
                    <a:pt x="0" y="278"/>
                    <a:pt x="0" y="400"/>
                    <a:pt x="0" y="523"/>
                  </a:cubicBezTo>
                  <a:cubicBezTo>
                    <a:pt x="0" y="533"/>
                    <a:pt x="161" y="687"/>
                    <a:pt x="181" y="707"/>
                  </a:cubicBezTo>
                  <a:cubicBezTo>
                    <a:pt x="202" y="728"/>
                    <a:pt x="355" y="885"/>
                    <a:pt x="368" y="885"/>
                  </a:cubicBezTo>
                  <a:cubicBezTo>
                    <a:pt x="442" y="885"/>
                    <a:pt x="516" y="885"/>
                    <a:pt x="589" y="885"/>
                  </a:cubicBezTo>
                  <a:cubicBezTo>
                    <a:pt x="620" y="885"/>
                    <a:pt x="632" y="856"/>
                    <a:pt x="645" y="837"/>
                  </a:cubicBezTo>
                  <a:cubicBezTo>
                    <a:pt x="645" y="684"/>
                    <a:pt x="645" y="532"/>
                    <a:pt x="645" y="380"/>
                  </a:cubicBezTo>
                  <a:cubicBezTo>
                    <a:pt x="631" y="385"/>
                    <a:pt x="590" y="368"/>
                    <a:pt x="582" y="391"/>
                  </a:cubicBezTo>
                  <a:cubicBezTo>
                    <a:pt x="577" y="401"/>
                    <a:pt x="582" y="573"/>
                    <a:pt x="582" y="608"/>
                  </a:cubicBezTo>
                  <a:cubicBezTo>
                    <a:pt x="582" y="643"/>
                    <a:pt x="592" y="822"/>
                    <a:pt x="567" y="822"/>
                  </a:cubicBezTo>
                  <a:cubicBezTo>
                    <a:pt x="507" y="822"/>
                    <a:pt x="447" y="822"/>
                    <a:pt x="387" y="822"/>
                  </a:cubicBezTo>
                  <a:cubicBezTo>
                    <a:pt x="368" y="822"/>
                    <a:pt x="376" y="760"/>
                    <a:pt x="376" y="741"/>
                  </a:cubicBezTo>
                  <a:cubicBezTo>
                    <a:pt x="376" y="710"/>
                    <a:pt x="376" y="679"/>
                    <a:pt x="376" y="649"/>
                  </a:cubicBezTo>
                  <a:cubicBezTo>
                    <a:pt x="376" y="565"/>
                    <a:pt x="376" y="551"/>
                    <a:pt x="324" y="516"/>
                  </a:cubicBezTo>
                  <a:cubicBezTo>
                    <a:pt x="300" y="516"/>
                    <a:pt x="301" y="509"/>
                    <a:pt x="280" y="509"/>
                  </a:cubicBezTo>
                  <a:cubicBezTo>
                    <a:pt x="209" y="509"/>
                    <a:pt x="137" y="509"/>
                    <a:pt x="66" y="509"/>
                  </a:cubicBezTo>
                  <a:cubicBezTo>
                    <a:pt x="66" y="398"/>
                    <a:pt x="66" y="287"/>
                    <a:pt x="66" y="177"/>
                  </a:cubicBezTo>
                  <a:cubicBezTo>
                    <a:pt x="66" y="168"/>
                    <a:pt x="69" y="169"/>
                    <a:pt x="74" y="162"/>
                  </a:cubicBezTo>
                  <a:cubicBezTo>
                    <a:pt x="155" y="162"/>
                    <a:pt x="236" y="162"/>
                    <a:pt x="317" y="162"/>
                  </a:cubicBezTo>
                  <a:cubicBezTo>
                    <a:pt x="333" y="151"/>
                    <a:pt x="375" y="115"/>
                    <a:pt x="376" y="92"/>
                  </a:cubicBezTo>
                  <a:cubicBezTo>
                    <a:pt x="274" y="92"/>
                    <a:pt x="172" y="92"/>
                    <a:pt x="70" y="92"/>
                  </a:cubicBezTo>
                  <a:cubicBezTo>
                    <a:pt x="42" y="92"/>
                    <a:pt x="0" y="131"/>
                    <a:pt x="0" y="155"/>
                  </a:cubicBezTo>
                  <a:close/>
                  <a:moveTo>
                    <a:pt x="505" y="215"/>
                  </a:moveTo>
                  <a:lnTo>
                    <a:pt x="538" y="182"/>
                  </a:lnTo>
                  <a:lnTo>
                    <a:pt x="505" y="149"/>
                  </a:lnTo>
                  <a:cubicBezTo>
                    <a:pt x="504" y="148"/>
                    <a:pt x="504" y="146"/>
                    <a:pt x="505" y="145"/>
                  </a:cubicBezTo>
                  <a:lnTo>
                    <a:pt x="527" y="123"/>
                  </a:lnTo>
                  <a:cubicBezTo>
                    <a:pt x="528" y="122"/>
                    <a:pt x="530" y="122"/>
                    <a:pt x="531" y="123"/>
                  </a:cubicBezTo>
                  <a:lnTo>
                    <a:pt x="564" y="156"/>
                  </a:lnTo>
                  <a:lnTo>
                    <a:pt x="597" y="123"/>
                  </a:lnTo>
                  <a:cubicBezTo>
                    <a:pt x="599" y="122"/>
                    <a:pt x="601" y="122"/>
                    <a:pt x="602" y="123"/>
                  </a:cubicBezTo>
                  <a:lnTo>
                    <a:pt x="624" y="145"/>
                  </a:lnTo>
                  <a:cubicBezTo>
                    <a:pt x="625" y="146"/>
                    <a:pt x="625" y="148"/>
                    <a:pt x="624" y="149"/>
                  </a:cubicBezTo>
                  <a:lnTo>
                    <a:pt x="591" y="182"/>
                  </a:lnTo>
                  <a:lnTo>
                    <a:pt x="624" y="215"/>
                  </a:lnTo>
                  <a:cubicBezTo>
                    <a:pt x="625" y="217"/>
                    <a:pt x="625" y="219"/>
                    <a:pt x="624" y="220"/>
                  </a:cubicBezTo>
                  <a:lnTo>
                    <a:pt x="602" y="242"/>
                  </a:lnTo>
                  <a:cubicBezTo>
                    <a:pt x="601" y="243"/>
                    <a:pt x="599" y="243"/>
                    <a:pt x="597" y="242"/>
                  </a:cubicBezTo>
                  <a:lnTo>
                    <a:pt x="564" y="209"/>
                  </a:lnTo>
                  <a:lnTo>
                    <a:pt x="531" y="242"/>
                  </a:lnTo>
                  <a:cubicBezTo>
                    <a:pt x="530" y="243"/>
                    <a:pt x="528" y="243"/>
                    <a:pt x="527" y="242"/>
                  </a:cubicBezTo>
                  <a:lnTo>
                    <a:pt x="505" y="220"/>
                  </a:lnTo>
                  <a:cubicBezTo>
                    <a:pt x="504" y="219"/>
                    <a:pt x="504" y="217"/>
                    <a:pt x="505" y="215"/>
                  </a:cubicBezTo>
                  <a:close/>
                  <a:moveTo>
                    <a:pt x="780" y="332"/>
                  </a:moveTo>
                  <a:lnTo>
                    <a:pt x="944" y="496"/>
                  </a:lnTo>
                  <a:cubicBezTo>
                    <a:pt x="957" y="509"/>
                    <a:pt x="957" y="530"/>
                    <a:pt x="944" y="543"/>
                  </a:cubicBezTo>
                  <a:lnTo>
                    <a:pt x="925" y="562"/>
                  </a:lnTo>
                  <a:cubicBezTo>
                    <a:pt x="912" y="575"/>
                    <a:pt x="891" y="575"/>
                    <a:pt x="878" y="562"/>
                  </a:cubicBezTo>
                  <a:lnTo>
                    <a:pt x="714" y="398"/>
                  </a:lnTo>
                  <a:lnTo>
                    <a:pt x="780" y="332"/>
                  </a:lnTo>
                  <a:close/>
                  <a:moveTo>
                    <a:pt x="447" y="65"/>
                  </a:moveTo>
                  <a:cubicBezTo>
                    <a:pt x="512" y="0"/>
                    <a:pt x="617" y="0"/>
                    <a:pt x="682" y="65"/>
                  </a:cubicBezTo>
                  <a:cubicBezTo>
                    <a:pt x="740" y="123"/>
                    <a:pt x="747" y="213"/>
                    <a:pt x="701" y="278"/>
                  </a:cubicBezTo>
                  <a:lnTo>
                    <a:pt x="754" y="331"/>
                  </a:lnTo>
                  <a:cubicBezTo>
                    <a:pt x="756" y="333"/>
                    <a:pt x="756" y="337"/>
                    <a:pt x="754" y="339"/>
                  </a:cubicBezTo>
                  <a:lnTo>
                    <a:pt x="721" y="372"/>
                  </a:lnTo>
                  <a:cubicBezTo>
                    <a:pt x="719" y="374"/>
                    <a:pt x="715" y="374"/>
                    <a:pt x="713" y="372"/>
                  </a:cubicBezTo>
                  <a:lnTo>
                    <a:pt x="660" y="319"/>
                  </a:lnTo>
                  <a:cubicBezTo>
                    <a:pt x="595" y="364"/>
                    <a:pt x="505" y="358"/>
                    <a:pt x="447" y="300"/>
                  </a:cubicBezTo>
                  <a:cubicBezTo>
                    <a:pt x="382" y="235"/>
                    <a:pt x="382" y="130"/>
                    <a:pt x="447" y="65"/>
                  </a:cubicBezTo>
                  <a:close/>
                  <a:moveTo>
                    <a:pt x="486" y="104"/>
                  </a:moveTo>
                  <a:cubicBezTo>
                    <a:pt x="529" y="60"/>
                    <a:pt x="600" y="60"/>
                    <a:pt x="643" y="104"/>
                  </a:cubicBezTo>
                  <a:cubicBezTo>
                    <a:pt x="687" y="147"/>
                    <a:pt x="687" y="218"/>
                    <a:pt x="643" y="261"/>
                  </a:cubicBezTo>
                  <a:cubicBezTo>
                    <a:pt x="600" y="305"/>
                    <a:pt x="529" y="305"/>
                    <a:pt x="486" y="261"/>
                  </a:cubicBezTo>
                  <a:cubicBezTo>
                    <a:pt x="442" y="218"/>
                    <a:pt x="442" y="147"/>
                    <a:pt x="486" y="104"/>
                  </a:cubicBezTo>
                  <a:close/>
                  <a:moveTo>
                    <a:pt x="306" y="770"/>
                  </a:moveTo>
                  <a:cubicBezTo>
                    <a:pt x="304" y="706"/>
                    <a:pt x="303" y="643"/>
                    <a:pt x="302" y="579"/>
                  </a:cubicBezTo>
                  <a:cubicBezTo>
                    <a:pt x="241" y="579"/>
                    <a:pt x="179" y="579"/>
                    <a:pt x="118" y="579"/>
                  </a:cubicBezTo>
                  <a:cubicBezTo>
                    <a:pt x="117" y="580"/>
                    <a:pt x="116" y="581"/>
                    <a:pt x="115" y="581"/>
                  </a:cubicBezTo>
                  <a:cubicBezTo>
                    <a:pt x="179" y="644"/>
                    <a:pt x="242" y="707"/>
                    <a:pt x="306" y="770"/>
                  </a:cubicBezTo>
                  <a:close/>
                  <a:moveTo>
                    <a:pt x="110" y="225"/>
                  </a:moveTo>
                  <a:cubicBezTo>
                    <a:pt x="110" y="233"/>
                    <a:pt x="110" y="242"/>
                    <a:pt x="110" y="250"/>
                  </a:cubicBezTo>
                  <a:cubicBezTo>
                    <a:pt x="110" y="259"/>
                    <a:pt x="116" y="265"/>
                    <a:pt x="125" y="265"/>
                  </a:cubicBezTo>
                  <a:cubicBezTo>
                    <a:pt x="209" y="265"/>
                    <a:pt x="292" y="265"/>
                    <a:pt x="376" y="265"/>
                  </a:cubicBezTo>
                  <a:cubicBezTo>
                    <a:pt x="399" y="265"/>
                    <a:pt x="394" y="228"/>
                    <a:pt x="387" y="214"/>
                  </a:cubicBezTo>
                  <a:cubicBezTo>
                    <a:pt x="338" y="214"/>
                    <a:pt x="288" y="214"/>
                    <a:pt x="239" y="214"/>
                  </a:cubicBezTo>
                  <a:cubicBezTo>
                    <a:pt x="209" y="214"/>
                    <a:pt x="110" y="206"/>
                    <a:pt x="110" y="225"/>
                  </a:cubicBezTo>
                  <a:close/>
                  <a:moveTo>
                    <a:pt x="110" y="405"/>
                  </a:moveTo>
                  <a:cubicBezTo>
                    <a:pt x="110" y="416"/>
                    <a:pt x="110" y="427"/>
                    <a:pt x="110" y="439"/>
                  </a:cubicBezTo>
                  <a:cubicBezTo>
                    <a:pt x="110" y="447"/>
                    <a:pt x="113" y="450"/>
                    <a:pt x="121" y="450"/>
                  </a:cubicBezTo>
                  <a:cubicBezTo>
                    <a:pt x="211" y="450"/>
                    <a:pt x="301" y="450"/>
                    <a:pt x="390" y="450"/>
                  </a:cubicBezTo>
                  <a:cubicBezTo>
                    <a:pt x="392" y="440"/>
                    <a:pt x="400" y="402"/>
                    <a:pt x="379" y="402"/>
                  </a:cubicBezTo>
                  <a:cubicBezTo>
                    <a:pt x="296" y="402"/>
                    <a:pt x="212" y="402"/>
                    <a:pt x="129" y="402"/>
                  </a:cubicBezTo>
                  <a:cubicBezTo>
                    <a:pt x="123" y="402"/>
                    <a:pt x="115" y="404"/>
                    <a:pt x="110" y="405"/>
                  </a:cubicBezTo>
                  <a:close/>
                  <a:moveTo>
                    <a:pt x="110" y="328"/>
                  </a:moveTo>
                  <a:cubicBezTo>
                    <a:pt x="110" y="333"/>
                    <a:pt x="110" y="338"/>
                    <a:pt x="110" y="343"/>
                  </a:cubicBezTo>
                  <a:cubicBezTo>
                    <a:pt x="110" y="351"/>
                    <a:pt x="113" y="351"/>
                    <a:pt x="118" y="357"/>
                  </a:cubicBezTo>
                  <a:cubicBezTo>
                    <a:pt x="205" y="357"/>
                    <a:pt x="292" y="357"/>
                    <a:pt x="379" y="357"/>
                  </a:cubicBezTo>
                  <a:cubicBezTo>
                    <a:pt x="384" y="355"/>
                    <a:pt x="389" y="353"/>
                    <a:pt x="394" y="350"/>
                  </a:cubicBezTo>
                  <a:cubicBezTo>
                    <a:pt x="394" y="344"/>
                    <a:pt x="394" y="338"/>
                    <a:pt x="394" y="332"/>
                  </a:cubicBezTo>
                  <a:cubicBezTo>
                    <a:pt x="394" y="320"/>
                    <a:pt x="390" y="317"/>
                    <a:pt x="387" y="309"/>
                  </a:cubicBezTo>
                  <a:cubicBezTo>
                    <a:pt x="336" y="309"/>
                    <a:pt x="286" y="309"/>
                    <a:pt x="236" y="309"/>
                  </a:cubicBezTo>
                  <a:cubicBezTo>
                    <a:pt x="211" y="309"/>
                    <a:pt x="187" y="309"/>
                    <a:pt x="162" y="309"/>
                  </a:cubicBezTo>
                  <a:cubicBezTo>
                    <a:pt x="131" y="310"/>
                    <a:pt x="110" y="299"/>
                    <a:pt x="110" y="328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206" name="组合 21"/>
          <p:cNvGrpSpPr/>
          <p:nvPr/>
        </p:nvGrpSpPr>
        <p:grpSpPr>
          <a:xfrm>
            <a:off x="6170613" y="2074863"/>
            <a:ext cx="576262" cy="576262"/>
            <a:chOff x="6170389" y="2579551"/>
            <a:chExt cx="576064" cy="576064"/>
          </a:xfrm>
        </p:grpSpPr>
        <p:sp>
          <p:nvSpPr>
            <p:cNvPr id="8207" name="圆角矩形 10"/>
            <p:cNvSpPr/>
            <p:nvPr/>
          </p:nvSpPr>
          <p:spPr>
            <a:xfrm>
              <a:off x="6170389" y="2579551"/>
              <a:ext cx="576064" cy="576064"/>
            </a:xfrm>
            <a:prstGeom prst="roundRect">
              <a:avLst>
                <a:gd name="adj" fmla="val 16667"/>
              </a:avLst>
            </a:prstGeom>
            <a:solidFill>
              <a:srgbClr val="113E6A"/>
            </a:solidFill>
            <a:ln w="9525">
              <a:noFill/>
            </a:ln>
          </p:spPr>
          <p:txBody>
            <a:bodyPr anchor="t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08" name="Freeform 27"/>
            <p:cNvSpPr>
              <a:spLocks noEditPoints="1"/>
            </p:cNvSpPr>
            <p:nvPr/>
          </p:nvSpPr>
          <p:spPr>
            <a:xfrm>
              <a:off x="6344742" y="2711328"/>
              <a:ext cx="312142" cy="334857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812" h="858">
                  <a:moveTo>
                    <a:pt x="179" y="0"/>
                  </a:moveTo>
                  <a:lnTo>
                    <a:pt x="507" y="0"/>
                  </a:lnTo>
                  <a:cubicBezTo>
                    <a:pt x="569" y="0"/>
                    <a:pt x="620" y="51"/>
                    <a:pt x="620" y="113"/>
                  </a:cubicBezTo>
                  <a:lnTo>
                    <a:pt x="620" y="264"/>
                  </a:lnTo>
                  <a:cubicBezTo>
                    <a:pt x="584" y="292"/>
                    <a:pt x="563" y="318"/>
                    <a:pt x="535" y="356"/>
                  </a:cubicBezTo>
                  <a:lnTo>
                    <a:pt x="535" y="113"/>
                  </a:lnTo>
                  <a:cubicBezTo>
                    <a:pt x="535" y="98"/>
                    <a:pt x="522" y="85"/>
                    <a:pt x="507" y="85"/>
                  </a:cubicBezTo>
                  <a:lnTo>
                    <a:pt x="247" y="85"/>
                  </a:lnTo>
                  <a:lnTo>
                    <a:pt x="247" y="204"/>
                  </a:lnTo>
                  <a:cubicBezTo>
                    <a:pt x="247" y="216"/>
                    <a:pt x="237" y="226"/>
                    <a:pt x="225" y="226"/>
                  </a:cubicBezTo>
                  <a:lnTo>
                    <a:pt x="86" y="226"/>
                  </a:lnTo>
                  <a:lnTo>
                    <a:pt x="86" y="643"/>
                  </a:lnTo>
                  <a:cubicBezTo>
                    <a:pt x="86" y="658"/>
                    <a:pt x="98" y="670"/>
                    <a:pt x="113" y="670"/>
                  </a:cubicBezTo>
                  <a:lnTo>
                    <a:pt x="375" y="670"/>
                  </a:lnTo>
                  <a:cubicBezTo>
                    <a:pt x="366" y="699"/>
                    <a:pt x="358" y="727"/>
                    <a:pt x="353" y="756"/>
                  </a:cubicBezTo>
                  <a:lnTo>
                    <a:pt x="113" y="756"/>
                  </a:lnTo>
                  <a:cubicBezTo>
                    <a:pt x="51" y="756"/>
                    <a:pt x="0" y="705"/>
                    <a:pt x="0" y="643"/>
                  </a:cubicBezTo>
                  <a:lnTo>
                    <a:pt x="0" y="178"/>
                  </a:lnTo>
                  <a:lnTo>
                    <a:pt x="179" y="0"/>
                  </a:lnTo>
                  <a:close/>
                  <a:moveTo>
                    <a:pt x="721" y="277"/>
                  </a:moveTo>
                  <a:cubicBezTo>
                    <a:pt x="733" y="283"/>
                    <a:pt x="740" y="295"/>
                    <a:pt x="743" y="310"/>
                  </a:cubicBezTo>
                  <a:cubicBezTo>
                    <a:pt x="765" y="316"/>
                    <a:pt x="786" y="330"/>
                    <a:pt x="802" y="358"/>
                  </a:cubicBezTo>
                  <a:cubicBezTo>
                    <a:pt x="812" y="382"/>
                    <a:pt x="808" y="417"/>
                    <a:pt x="794" y="442"/>
                  </a:cubicBezTo>
                  <a:cubicBezTo>
                    <a:pt x="770" y="487"/>
                    <a:pt x="736" y="543"/>
                    <a:pt x="707" y="588"/>
                  </a:cubicBezTo>
                  <a:cubicBezTo>
                    <a:pt x="688" y="595"/>
                    <a:pt x="692" y="556"/>
                    <a:pt x="699" y="546"/>
                  </a:cubicBezTo>
                  <a:cubicBezTo>
                    <a:pt x="723" y="510"/>
                    <a:pt x="743" y="477"/>
                    <a:pt x="762" y="413"/>
                  </a:cubicBezTo>
                  <a:cubicBezTo>
                    <a:pt x="766" y="382"/>
                    <a:pt x="752" y="368"/>
                    <a:pt x="743" y="355"/>
                  </a:cubicBezTo>
                  <a:cubicBezTo>
                    <a:pt x="742" y="358"/>
                    <a:pt x="742" y="360"/>
                    <a:pt x="741" y="363"/>
                  </a:cubicBezTo>
                  <a:cubicBezTo>
                    <a:pt x="723" y="355"/>
                    <a:pt x="706" y="346"/>
                    <a:pt x="688" y="337"/>
                  </a:cubicBezTo>
                  <a:cubicBezTo>
                    <a:pt x="670" y="327"/>
                    <a:pt x="653" y="314"/>
                    <a:pt x="636" y="302"/>
                  </a:cubicBezTo>
                  <a:cubicBezTo>
                    <a:pt x="669" y="274"/>
                    <a:pt x="698" y="264"/>
                    <a:pt x="721" y="277"/>
                  </a:cubicBezTo>
                  <a:close/>
                  <a:moveTo>
                    <a:pt x="734" y="395"/>
                  </a:moveTo>
                  <a:cubicBezTo>
                    <a:pt x="719" y="445"/>
                    <a:pt x="690" y="508"/>
                    <a:pt x="649" y="579"/>
                  </a:cubicBezTo>
                  <a:cubicBezTo>
                    <a:pt x="628" y="615"/>
                    <a:pt x="604" y="650"/>
                    <a:pt x="580" y="681"/>
                  </a:cubicBezTo>
                  <a:cubicBezTo>
                    <a:pt x="557" y="670"/>
                    <a:pt x="535" y="658"/>
                    <a:pt x="512" y="646"/>
                  </a:cubicBezTo>
                  <a:cubicBezTo>
                    <a:pt x="488" y="633"/>
                    <a:pt x="465" y="617"/>
                    <a:pt x="442" y="601"/>
                  </a:cubicBezTo>
                  <a:cubicBezTo>
                    <a:pt x="457" y="565"/>
                    <a:pt x="475" y="527"/>
                    <a:pt x="496" y="491"/>
                  </a:cubicBezTo>
                  <a:cubicBezTo>
                    <a:pt x="536" y="420"/>
                    <a:pt x="576" y="363"/>
                    <a:pt x="612" y="325"/>
                  </a:cubicBezTo>
                  <a:cubicBezTo>
                    <a:pt x="631" y="338"/>
                    <a:pt x="650" y="351"/>
                    <a:pt x="671" y="363"/>
                  </a:cubicBezTo>
                  <a:cubicBezTo>
                    <a:pt x="691" y="375"/>
                    <a:pt x="712" y="384"/>
                    <a:pt x="734" y="395"/>
                  </a:cubicBezTo>
                  <a:close/>
                  <a:moveTo>
                    <a:pt x="560" y="707"/>
                  </a:moveTo>
                  <a:cubicBezTo>
                    <a:pt x="486" y="797"/>
                    <a:pt x="410" y="858"/>
                    <a:pt x="392" y="848"/>
                  </a:cubicBezTo>
                  <a:cubicBezTo>
                    <a:pt x="375" y="838"/>
                    <a:pt x="389" y="742"/>
                    <a:pt x="430" y="632"/>
                  </a:cubicBezTo>
                  <a:cubicBezTo>
                    <a:pt x="451" y="645"/>
                    <a:pt x="472" y="659"/>
                    <a:pt x="494" y="672"/>
                  </a:cubicBezTo>
                  <a:cubicBezTo>
                    <a:pt x="516" y="685"/>
                    <a:pt x="538" y="695"/>
                    <a:pt x="560" y="707"/>
                  </a:cubicBezTo>
                  <a:close/>
                  <a:moveTo>
                    <a:pt x="294" y="149"/>
                  </a:moveTo>
                  <a:lnTo>
                    <a:pt x="482" y="149"/>
                  </a:lnTo>
                  <a:lnTo>
                    <a:pt x="482" y="193"/>
                  </a:lnTo>
                  <a:lnTo>
                    <a:pt x="294" y="193"/>
                  </a:lnTo>
                  <a:lnTo>
                    <a:pt x="294" y="149"/>
                  </a:lnTo>
                  <a:close/>
                  <a:moveTo>
                    <a:pt x="148" y="437"/>
                  </a:moveTo>
                  <a:lnTo>
                    <a:pt x="258" y="437"/>
                  </a:lnTo>
                  <a:lnTo>
                    <a:pt x="258" y="480"/>
                  </a:lnTo>
                  <a:lnTo>
                    <a:pt x="148" y="480"/>
                  </a:lnTo>
                  <a:lnTo>
                    <a:pt x="148" y="437"/>
                  </a:lnTo>
                  <a:close/>
                  <a:moveTo>
                    <a:pt x="148" y="337"/>
                  </a:moveTo>
                  <a:lnTo>
                    <a:pt x="482" y="337"/>
                  </a:lnTo>
                  <a:lnTo>
                    <a:pt x="482" y="381"/>
                  </a:lnTo>
                  <a:lnTo>
                    <a:pt x="148" y="381"/>
                  </a:lnTo>
                  <a:lnTo>
                    <a:pt x="148" y="337"/>
                  </a:lnTo>
                  <a:close/>
                  <a:moveTo>
                    <a:pt x="148" y="245"/>
                  </a:moveTo>
                  <a:lnTo>
                    <a:pt x="482" y="245"/>
                  </a:lnTo>
                  <a:lnTo>
                    <a:pt x="482" y="288"/>
                  </a:lnTo>
                  <a:lnTo>
                    <a:pt x="148" y="288"/>
                  </a:lnTo>
                  <a:lnTo>
                    <a:pt x="148" y="245"/>
                  </a:lnTo>
                  <a:close/>
                  <a:moveTo>
                    <a:pt x="111" y="187"/>
                  </a:moveTo>
                  <a:lnTo>
                    <a:pt x="193" y="187"/>
                  </a:lnTo>
                  <a:cubicBezTo>
                    <a:pt x="201" y="187"/>
                    <a:pt x="208" y="181"/>
                    <a:pt x="208" y="173"/>
                  </a:cubicBezTo>
                  <a:lnTo>
                    <a:pt x="208" y="91"/>
                  </a:lnTo>
                  <a:lnTo>
                    <a:pt x="111" y="18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212" name="矩形 20"/>
          <p:cNvSpPr/>
          <p:nvPr/>
        </p:nvSpPr>
        <p:spPr>
          <a:xfrm>
            <a:off x="0" y="3155950"/>
            <a:ext cx="5522913" cy="542925"/>
          </a:xfrm>
          <a:prstGeom prst="rect">
            <a:avLst/>
          </a:prstGeom>
          <a:solidFill>
            <a:srgbClr val="F8F8F8"/>
          </a:solidFill>
          <a:ln w="9525">
            <a:noFill/>
          </a:ln>
        </p:spPr>
        <p:txBody>
          <a:bodyPr anchor="t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 Box 5"/>
          <p:cNvSpPr txBox="1"/>
          <p:nvPr/>
        </p:nvSpPr>
        <p:spPr>
          <a:xfrm>
            <a:off x="1849438" y="3197225"/>
            <a:ext cx="1692275" cy="4619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en-US" altLang="zh-CN" sz="2400" dirty="0">
                <a:solidFill>
                  <a:srgbClr val="113E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solidFill>
                  <a:srgbClr val="113E6A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ontents</a:t>
            </a:r>
            <a:endParaRPr lang="zh-CN" altLang="en-US" sz="2400" dirty="0">
              <a:solidFill>
                <a:srgbClr val="113E6A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214" name="矩形 27"/>
          <p:cNvSpPr/>
          <p:nvPr/>
        </p:nvSpPr>
        <p:spPr>
          <a:xfrm>
            <a:off x="6889750" y="2074863"/>
            <a:ext cx="4681538" cy="576262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rgbClr val="113E6A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15" name="矩形 28"/>
          <p:cNvSpPr/>
          <p:nvPr/>
        </p:nvSpPr>
        <p:spPr>
          <a:xfrm>
            <a:off x="6889750" y="2865438"/>
            <a:ext cx="4681538" cy="576262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rgbClr val="113E6A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16" name="矩形 29"/>
          <p:cNvSpPr/>
          <p:nvPr/>
        </p:nvSpPr>
        <p:spPr>
          <a:xfrm>
            <a:off x="6889750" y="3656013"/>
            <a:ext cx="4681538" cy="574675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rgbClr val="113E6A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17" name="矩形 30"/>
          <p:cNvSpPr/>
          <p:nvPr/>
        </p:nvSpPr>
        <p:spPr>
          <a:xfrm>
            <a:off x="6889750" y="4445000"/>
            <a:ext cx="4681538" cy="576263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rgbClr val="113E6A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6890469" y="2075495"/>
            <a:ext cx="949816" cy="2945884"/>
            <a:chOff x="6897317" y="2075495"/>
            <a:chExt cx="949816" cy="2945884"/>
          </a:xfrm>
          <a:solidFill>
            <a:srgbClr val="113E6A"/>
          </a:solidFill>
        </p:grpSpPr>
        <p:sp>
          <p:nvSpPr>
            <p:cNvPr id="33" name="矩形 32"/>
            <p:cNvSpPr/>
            <p:nvPr/>
          </p:nvSpPr>
          <p:spPr bwMode="auto">
            <a:xfrm>
              <a:off x="6897317" y="2075495"/>
              <a:ext cx="949816" cy="576064"/>
            </a:xfrm>
            <a:prstGeom prst="rect">
              <a:avLst/>
            </a:prstGeom>
            <a:grpFill/>
            <a:ln w="9525" cap="flat" cmpd="sng" algn="ctr">
              <a:solidFill>
                <a:srgbClr val="113E6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矩形 33"/>
            <p:cNvSpPr/>
            <p:nvPr/>
          </p:nvSpPr>
          <p:spPr bwMode="auto">
            <a:xfrm>
              <a:off x="6897317" y="2865435"/>
              <a:ext cx="949816" cy="576064"/>
            </a:xfrm>
            <a:prstGeom prst="rect">
              <a:avLst/>
            </a:prstGeom>
            <a:grpFill/>
            <a:ln w="9525" cap="flat" cmpd="sng" algn="ctr">
              <a:solidFill>
                <a:srgbClr val="113E6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6897317" y="3655375"/>
              <a:ext cx="949816" cy="576064"/>
            </a:xfrm>
            <a:prstGeom prst="rect">
              <a:avLst/>
            </a:prstGeom>
            <a:grpFill/>
            <a:ln w="9525" cap="flat" cmpd="sng" algn="ctr">
              <a:solidFill>
                <a:srgbClr val="113E6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6897317" y="4445315"/>
              <a:ext cx="949816" cy="576064"/>
            </a:xfrm>
            <a:prstGeom prst="rect">
              <a:avLst/>
            </a:prstGeom>
            <a:grpFill/>
            <a:ln w="9525" cap="flat" cmpd="sng" algn="ctr">
              <a:solidFill>
                <a:srgbClr val="113E6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220" name="Rectangle 14"/>
          <p:cNvSpPr/>
          <p:nvPr/>
        </p:nvSpPr>
        <p:spPr>
          <a:xfrm>
            <a:off x="7077075" y="2239963"/>
            <a:ext cx="576263" cy="2460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21" name="Rectangle 14"/>
          <p:cNvSpPr/>
          <p:nvPr/>
        </p:nvSpPr>
        <p:spPr>
          <a:xfrm>
            <a:off x="7077075" y="3022600"/>
            <a:ext cx="576263" cy="2460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22" name="Rectangle 14"/>
          <p:cNvSpPr/>
          <p:nvPr/>
        </p:nvSpPr>
        <p:spPr>
          <a:xfrm>
            <a:off x="7077075" y="3814763"/>
            <a:ext cx="576263" cy="2460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23" name="Rectangle 14"/>
          <p:cNvSpPr/>
          <p:nvPr/>
        </p:nvSpPr>
        <p:spPr>
          <a:xfrm>
            <a:off x="7077075" y="4618038"/>
            <a:ext cx="576263" cy="2460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24" name="Rectangle 14"/>
          <p:cNvSpPr/>
          <p:nvPr/>
        </p:nvSpPr>
        <p:spPr>
          <a:xfrm>
            <a:off x="7077075" y="5410200"/>
            <a:ext cx="576263" cy="2460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59"/>
          <p:cNvSpPr txBox="1"/>
          <p:nvPr/>
        </p:nvSpPr>
        <p:spPr>
          <a:xfrm>
            <a:off x="7983538" y="2157413"/>
            <a:ext cx="1947862" cy="3987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000" b="1" dirty="0">
                <a:solidFill>
                  <a:srgbClr val="113E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题目及</a:t>
            </a:r>
            <a:r>
              <a:rPr lang="zh-CN" altLang="en-US" sz="2000" b="1" dirty="0">
                <a:solidFill>
                  <a:srgbClr val="113E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</a:t>
            </a:r>
            <a:endParaRPr lang="zh-CN" altLang="en-US" sz="2000" b="1" dirty="0">
              <a:solidFill>
                <a:srgbClr val="113E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59"/>
          <p:cNvSpPr txBox="1"/>
          <p:nvPr/>
        </p:nvSpPr>
        <p:spPr>
          <a:xfrm>
            <a:off x="7983538" y="2959100"/>
            <a:ext cx="2416175" cy="3987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000" b="1" dirty="0">
                <a:solidFill>
                  <a:srgbClr val="113E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</a:t>
            </a:r>
            <a:r>
              <a:rPr lang="zh-CN" altLang="en-US" sz="2000" b="1" dirty="0">
                <a:solidFill>
                  <a:srgbClr val="113E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</a:t>
            </a:r>
            <a:endParaRPr lang="zh-CN" altLang="en-US" sz="2000" b="1" dirty="0">
              <a:solidFill>
                <a:srgbClr val="113E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59"/>
          <p:cNvSpPr txBox="1"/>
          <p:nvPr/>
        </p:nvSpPr>
        <p:spPr>
          <a:xfrm>
            <a:off x="7983538" y="3749675"/>
            <a:ext cx="3155950" cy="3987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000" b="1" dirty="0">
                <a:solidFill>
                  <a:srgbClr val="113E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zh-CN" altLang="en-US" sz="2000" b="1" dirty="0">
                <a:solidFill>
                  <a:srgbClr val="113E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主要部分</a:t>
            </a:r>
            <a:endParaRPr lang="zh-CN" altLang="en-US" sz="2000" b="1" dirty="0">
              <a:solidFill>
                <a:srgbClr val="113E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Box 59"/>
          <p:cNvSpPr txBox="1"/>
          <p:nvPr/>
        </p:nvSpPr>
        <p:spPr>
          <a:xfrm>
            <a:off x="7983538" y="4540250"/>
            <a:ext cx="2290762" cy="39878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2000" b="1" dirty="0">
                <a:solidFill>
                  <a:srgbClr val="113E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程序运行结果展示</a:t>
            </a:r>
            <a:endParaRPr lang="zh-CN" altLang="en-US" sz="2000" b="1" dirty="0">
              <a:solidFill>
                <a:srgbClr val="113E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299"/>
                            </p:stCondLst>
                            <p:childTnLst>
                              <p:par>
                                <p:cTn id="12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299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  <p:bldP spid="9" grpId="0"/>
      <p:bldP spid="43" grpId="0"/>
      <p:bldP spid="44" grpId="0"/>
      <p:bldP spid="45" grpId="0"/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697230" y="764540"/>
            <a:ext cx="20300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题目</a:t>
            </a:r>
            <a:r>
              <a:rPr lang="zh-CN" altLang="en-US" sz="2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描述</a:t>
            </a:r>
            <a:endParaRPr lang="zh-CN" altLang="en-US" sz="28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 descr="屏幕截图 2024-06-01 2127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97680" y="168910"/>
            <a:ext cx="7092950" cy="652018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81" y="116439"/>
            <a:ext cx="2646380" cy="5031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9" name="图片 1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81" y="116439"/>
            <a:ext cx="2646380" cy="503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90160" y="116205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实验要求</a:t>
            </a:r>
            <a:endParaRPr lang="zh-CN" altLang="en-US" sz="28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 descr="屏幕截图 2024-06-01 2134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" y="764540"/>
            <a:ext cx="5895975" cy="3416935"/>
          </a:xfrm>
          <a:prstGeom prst="rect">
            <a:avLst/>
          </a:prstGeom>
        </p:spPr>
      </p:pic>
      <p:pic>
        <p:nvPicPr>
          <p:cNvPr id="6" name="图片 5" descr="屏幕截图 2024-06-01 2124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760" y="764540"/>
            <a:ext cx="6038850" cy="58597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27"/>
          <p:cNvSpPr txBox="1"/>
          <p:nvPr/>
        </p:nvSpPr>
        <p:spPr>
          <a:xfrm>
            <a:off x="1012825" y="176213"/>
            <a:ext cx="1706880" cy="5530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设计思</a:t>
            </a:r>
            <a:r>
              <a:rPr lang="zh-CN" altLang="en-US" sz="3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</a:t>
            </a:r>
            <a:endParaRPr lang="zh-CN" altLang="en-US" sz="3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1" name="Freeform 5"/>
          <p:cNvSpPr/>
          <p:nvPr/>
        </p:nvSpPr>
        <p:spPr>
          <a:xfrm>
            <a:off x="427038" y="220663"/>
            <a:ext cx="474662" cy="560387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92" name="Line 5"/>
          <p:cNvSpPr/>
          <p:nvPr/>
        </p:nvSpPr>
        <p:spPr>
          <a:xfrm>
            <a:off x="553085" y="1196658"/>
            <a:ext cx="0" cy="5260975"/>
          </a:xfrm>
          <a:prstGeom prst="line">
            <a:avLst/>
          </a:prstGeom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93" name="Oval 6"/>
          <p:cNvSpPr/>
          <p:nvPr/>
        </p:nvSpPr>
        <p:spPr>
          <a:xfrm>
            <a:off x="442913" y="1139508"/>
            <a:ext cx="220662" cy="209550"/>
          </a:xfrm>
          <a:prstGeom prst="ellipse">
            <a:avLst/>
          </a:prstGeom>
          <a:solidFill>
            <a:srgbClr val="113E6A"/>
          </a:solidFill>
          <a:ln w="7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4" name="Oval 7"/>
          <p:cNvSpPr/>
          <p:nvPr/>
        </p:nvSpPr>
        <p:spPr>
          <a:xfrm>
            <a:off x="442913" y="2132965"/>
            <a:ext cx="220662" cy="209550"/>
          </a:xfrm>
          <a:prstGeom prst="ellipse">
            <a:avLst/>
          </a:prstGeom>
          <a:solidFill>
            <a:srgbClr val="113E6A"/>
          </a:solidFill>
          <a:ln w="7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5" name="Oval 8"/>
          <p:cNvSpPr/>
          <p:nvPr/>
        </p:nvSpPr>
        <p:spPr>
          <a:xfrm>
            <a:off x="442913" y="2853055"/>
            <a:ext cx="220662" cy="209550"/>
          </a:xfrm>
          <a:prstGeom prst="ellipse">
            <a:avLst/>
          </a:prstGeom>
          <a:solidFill>
            <a:srgbClr val="113E6A"/>
          </a:solidFill>
          <a:ln w="7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6" name="Oval 9"/>
          <p:cNvSpPr/>
          <p:nvPr/>
        </p:nvSpPr>
        <p:spPr>
          <a:xfrm>
            <a:off x="442913" y="3736658"/>
            <a:ext cx="220662" cy="207962"/>
          </a:xfrm>
          <a:prstGeom prst="ellipse">
            <a:avLst/>
          </a:prstGeom>
          <a:solidFill>
            <a:srgbClr val="113E6A"/>
          </a:solidFill>
          <a:ln w="7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7" name="Oval 10"/>
          <p:cNvSpPr/>
          <p:nvPr/>
        </p:nvSpPr>
        <p:spPr>
          <a:xfrm>
            <a:off x="442278" y="4618990"/>
            <a:ext cx="220662" cy="207963"/>
          </a:xfrm>
          <a:prstGeom prst="ellipse">
            <a:avLst/>
          </a:prstGeom>
          <a:solidFill>
            <a:srgbClr val="113E6A"/>
          </a:solidFill>
          <a:ln w="7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8" name="Oval 11"/>
          <p:cNvSpPr/>
          <p:nvPr/>
        </p:nvSpPr>
        <p:spPr>
          <a:xfrm>
            <a:off x="442913" y="5517515"/>
            <a:ext cx="220662" cy="209550"/>
          </a:xfrm>
          <a:prstGeom prst="ellipse">
            <a:avLst/>
          </a:prstGeom>
          <a:solidFill>
            <a:srgbClr val="113E6A"/>
          </a:solidFill>
          <a:ln w="7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9" name="TextBox 10"/>
          <p:cNvSpPr txBox="1"/>
          <p:nvPr/>
        </p:nvSpPr>
        <p:spPr>
          <a:xfrm>
            <a:off x="769620" y="1052830"/>
            <a:ext cx="10972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数表</a:t>
            </a: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00" name="TextBox 11"/>
          <p:cNvSpPr txBox="1"/>
          <p:nvPr/>
        </p:nvSpPr>
        <p:spPr>
          <a:xfrm>
            <a:off x="769620" y="1386205"/>
            <a:ext cx="983234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工作表，合并数表，按行和列排序，修改列索引的数据类型，最后对数表筛选，打印新数表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的行数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列数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01" name="TextBox 13"/>
          <p:cNvSpPr txBox="1"/>
          <p:nvPr/>
        </p:nvSpPr>
        <p:spPr>
          <a:xfrm>
            <a:off x="769303" y="2021205"/>
            <a:ext cx="17830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求解线性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方程组</a:t>
            </a: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02" name="TextBox 14"/>
          <p:cNvSpPr txBox="1"/>
          <p:nvPr/>
        </p:nvSpPr>
        <p:spPr>
          <a:xfrm>
            <a:off x="769303" y="2773363"/>
            <a:ext cx="20116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建立网格进行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插值</a:t>
            </a: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03" name="TextBox 15"/>
          <p:cNvSpPr txBox="1"/>
          <p:nvPr/>
        </p:nvSpPr>
        <p:spPr>
          <a:xfrm>
            <a:off x="769303" y="3656330"/>
            <a:ext cx="6400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拟合</a:t>
            </a: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04" name="TextBox 16"/>
          <p:cNvSpPr txBox="1"/>
          <p:nvPr/>
        </p:nvSpPr>
        <p:spPr>
          <a:xfrm>
            <a:off x="769303" y="4538663"/>
            <a:ext cx="6400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绘图</a:t>
            </a: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05" name="TextBox 17"/>
          <p:cNvSpPr txBox="1"/>
          <p:nvPr/>
        </p:nvSpPr>
        <p:spPr>
          <a:xfrm>
            <a:off x="769303" y="5421630"/>
            <a:ext cx="6400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连线</a:t>
            </a: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06" name="TextBox 18"/>
          <p:cNvSpPr txBox="1"/>
          <p:nvPr/>
        </p:nvSpPr>
        <p:spPr>
          <a:xfrm>
            <a:off x="757555" y="2381885"/>
            <a:ext cx="99949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30351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(x,y)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通过解线性方程组变换成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(u_p,v_q)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，除去重复项得到集合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{u_p},{v_q},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p_0,q_0</a:t>
            </a:r>
            <a:endParaRPr lang="en-US" altLang="zh-CN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07" name="TextBox 19"/>
          <p:cNvSpPr txBox="1"/>
          <p:nvPr/>
        </p:nvSpPr>
        <p:spPr>
          <a:xfrm>
            <a:off x="769620" y="3144520"/>
            <a:ext cx="97821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151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u_p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501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v_q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建立网格后，将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2500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(t_n+1,t_n+2,z)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griddata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插值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08" name="TextBox 20"/>
          <p:cNvSpPr txBox="1"/>
          <p:nvPr/>
        </p:nvSpPr>
        <p:spPr>
          <a:xfrm>
            <a:off x="769620" y="4005580"/>
            <a:ext cx="988123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30351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(x,y)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与插值出的函数值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的一一对应关系后，写出拟合函数，用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curve_fit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拟合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09" name="TextBox 21"/>
          <p:cNvSpPr txBox="1"/>
          <p:nvPr/>
        </p:nvSpPr>
        <p:spPr>
          <a:xfrm>
            <a:off x="757555" y="4928235"/>
            <a:ext cx="979424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绘制热力图、平面散点图和立体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散点图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10" name="TextBox 22"/>
          <p:cNvSpPr txBox="1"/>
          <p:nvPr/>
        </p:nvSpPr>
        <p:spPr>
          <a:xfrm>
            <a:off x="795020" y="5851525"/>
            <a:ext cx="993838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将立体散点图上具有相同横纵坐标的点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连线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38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400" tmFilter="0,0; .5, 1; 1, 1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19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319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819"/>
                            </p:stCondLst>
                            <p:childTnLst>
                              <p:par>
                                <p:cTn id="3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319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819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319"/>
                            </p:stCondLst>
                            <p:childTnLst>
                              <p:par>
                                <p:cTn id="4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819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319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819"/>
                            </p:stCondLst>
                            <p:childTnLst>
                              <p:par>
                                <p:cTn id="6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4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319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819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319"/>
                            </p:stCondLst>
                            <p:childTnLst>
                              <p:par>
                                <p:cTn id="8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400" fill="hold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4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819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319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819"/>
                            </p:stCondLst>
                            <p:childTnLst>
                              <p:par>
                                <p:cTn id="9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40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40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40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4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319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8819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9319"/>
                            </p:stCondLst>
                            <p:childTnLst>
                              <p:par>
                                <p:cTn id="11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400" fill="hold"/>
                                        <p:tgtEl>
                                          <p:spTgt spid="12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400" fill="hold"/>
                                        <p:tgtEl>
                                          <p:spTgt spid="12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400" fill="hold"/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4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819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3" grpId="0" bldLvl="0" animBg="1"/>
      <p:bldP spid="12294" grpId="0" bldLvl="0" animBg="1"/>
      <p:bldP spid="12295" grpId="0" bldLvl="0" animBg="1"/>
      <p:bldP spid="12296" grpId="0" bldLvl="0" animBg="1"/>
      <p:bldP spid="12297" grpId="0" bldLvl="0" animBg="1"/>
      <p:bldP spid="12298" grpId="0" bldLvl="0" animBg="1"/>
      <p:bldP spid="12299" grpId="0"/>
      <p:bldP spid="12300" grpId="0"/>
      <p:bldP spid="12301" grpId="0"/>
      <p:bldP spid="12302" grpId="0"/>
      <p:bldP spid="12303" grpId="0"/>
      <p:bldP spid="12304" grpId="0"/>
      <p:bldP spid="12305" grpId="0"/>
      <p:bldP spid="12306" grpId="0"/>
      <p:bldP spid="12307" grpId="0"/>
      <p:bldP spid="12308" grpId="0"/>
      <p:bldP spid="12309" grpId="0"/>
      <p:bldP spid="123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9" name="Freeform 5"/>
          <p:cNvSpPr/>
          <p:nvPr/>
        </p:nvSpPr>
        <p:spPr>
          <a:xfrm>
            <a:off x="427038" y="220663"/>
            <a:ext cx="474662" cy="560387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57275" y="188595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程序主要部分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 descr="屏幕截图 2024-06-01 2152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9575" y="908685"/>
            <a:ext cx="5637530" cy="532066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229350" y="342265"/>
            <a:ext cx="60229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难点：从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excel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导入的数表的列索引的数据类型为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浮点数，</a:t>
            </a: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使一些有关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df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的语法无法正常使用，比如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筛选语法</a:t>
            </a: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290945" y="1845310"/>
            <a:ext cx="56718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解决方案：将列索引转换为列表后，将列表中的数据类型转换为字符串，再重置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df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的列索引</a:t>
            </a: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3" name="图片 12" descr="屏幕截图 2024-06-01 2156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350" y="1052830"/>
            <a:ext cx="5795010" cy="698500"/>
          </a:xfrm>
          <a:prstGeom prst="rect">
            <a:avLst/>
          </a:prstGeom>
        </p:spPr>
      </p:pic>
      <p:pic>
        <p:nvPicPr>
          <p:cNvPr id="14" name="图片 13" descr="屏幕截图 2024-06-01 2158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050" y="2493010"/>
            <a:ext cx="5833110" cy="162433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229350" y="4221480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以下为筛选部分的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</a:t>
            </a: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7" name="图片 16" descr="屏幕截图 2024-06-01 2159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0775" y="4589780"/>
            <a:ext cx="5915660" cy="873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9" name="Freeform 5"/>
          <p:cNvSpPr/>
          <p:nvPr/>
        </p:nvSpPr>
        <p:spPr>
          <a:xfrm>
            <a:off x="120968" y="44768"/>
            <a:ext cx="474662" cy="560387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95630" y="33655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程序主要部分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 descr="屏幕截图 2024-06-01 2202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285" y="605155"/>
            <a:ext cx="4857750" cy="6038850"/>
          </a:xfrm>
          <a:prstGeom prst="rect">
            <a:avLst/>
          </a:prstGeom>
        </p:spPr>
      </p:pic>
      <p:pic>
        <p:nvPicPr>
          <p:cNvPr id="5" name="图片 4" descr="屏幕截图 2024-06-01 2204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770" y="621030"/>
            <a:ext cx="3798570" cy="36099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090160" y="4365625"/>
            <a:ext cx="63271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程序思路：</a:t>
            </a:r>
            <a:endParaRPr lang="zh-CN" altLang="en-US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</a:t>
            </a:r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30351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</a:t>
            </a:r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(x,y)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通过解线性方程组变换成</a:t>
            </a:r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(u_p,v_q)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，除去重复项得到集合</a:t>
            </a:r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{u_p},{v_q},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打印</a:t>
            </a:r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p_0,q_0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9" name="Freeform 5"/>
          <p:cNvSpPr/>
          <p:nvPr/>
        </p:nvSpPr>
        <p:spPr>
          <a:xfrm>
            <a:off x="120968" y="44768"/>
            <a:ext cx="474662" cy="560387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97230" y="3302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程序主要部分</a:t>
            </a:r>
            <a:endParaRPr lang="zh-CN" altLang="en-US" sz="3200"/>
          </a:p>
        </p:txBody>
      </p:sp>
      <p:pic>
        <p:nvPicPr>
          <p:cNvPr id="5" name="图片 4" descr="屏幕截图 2024-06-01 2210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430" y="1311910"/>
            <a:ext cx="5193665" cy="50476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93040" y="789940"/>
            <a:ext cx="3383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插值前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的数据处理：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 descr="屏幕截图 2024-06-01 2212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715" y="1311910"/>
            <a:ext cx="6278880" cy="84010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666105" y="789940"/>
            <a:ext cx="1122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插值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521960" y="2348865"/>
            <a:ext cx="663575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程序思路：</a:t>
            </a:r>
            <a:endParaRPr lang="zh-CN" altLang="en-US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</a:t>
            </a:r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151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</a:t>
            </a:r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u_p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501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</a:t>
            </a:r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v_q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建立网格后，将</a:t>
            </a:r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2500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</a:t>
            </a:r>
            <a:endParaRPr lang="zh-CN" altLang="en-US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(t_n+1,t_n+2,z)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</a:t>
            </a:r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griddata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插值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9" name="Freeform 5"/>
          <p:cNvSpPr/>
          <p:nvPr/>
        </p:nvSpPr>
        <p:spPr>
          <a:xfrm>
            <a:off x="120968" y="44768"/>
            <a:ext cx="474662" cy="560387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2147483647"/>
              </a:cxn>
            </a:cxnLst>
            <a:rect l="0" t="0" r="0" b="0"/>
            <a:pathLst>
              <a:path w="574" h="681">
                <a:moveTo>
                  <a:pt x="120" y="441"/>
                </a:moveTo>
                <a:cubicBezTo>
                  <a:pt x="153" y="441"/>
                  <a:pt x="183" y="454"/>
                  <a:pt x="205" y="476"/>
                </a:cubicBezTo>
                <a:lnTo>
                  <a:pt x="389" y="329"/>
                </a:lnTo>
                <a:cubicBezTo>
                  <a:pt x="383" y="317"/>
                  <a:pt x="380" y="303"/>
                  <a:pt x="380" y="289"/>
                </a:cubicBezTo>
                <a:cubicBezTo>
                  <a:pt x="380" y="271"/>
                  <a:pt x="384" y="255"/>
                  <a:pt x="392" y="241"/>
                </a:cubicBezTo>
                <a:lnTo>
                  <a:pt x="270" y="138"/>
                </a:lnTo>
                <a:cubicBezTo>
                  <a:pt x="256" y="151"/>
                  <a:pt x="237" y="159"/>
                  <a:pt x="217" y="159"/>
                </a:cubicBezTo>
                <a:cubicBezTo>
                  <a:pt x="173" y="159"/>
                  <a:pt x="137" y="123"/>
                  <a:pt x="137" y="79"/>
                </a:cubicBezTo>
                <a:cubicBezTo>
                  <a:pt x="137" y="36"/>
                  <a:pt x="173" y="0"/>
                  <a:pt x="217" y="0"/>
                </a:cubicBezTo>
                <a:cubicBezTo>
                  <a:pt x="260" y="0"/>
                  <a:pt x="296" y="36"/>
                  <a:pt x="296" y="79"/>
                </a:cubicBezTo>
                <a:cubicBezTo>
                  <a:pt x="296" y="91"/>
                  <a:pt x="293" y="103"/>
                  <a:pt x="289" y="113"/>
                </a:cubicBezTo>
                <a:lnTo>
                  <a:pt x="412" y="217"/>
                </a:lnTo>
                <a:cubicBezTo>
                  <a:pt x="429" y="201"/>
                  <a:pt x="452" y="192"/>
                  <a:pt x="477" y="192"/>
                </a:cubicBezTo>
                <a:cubicBezTo>
                  <a:pt x="530" y="192"/>
                  <a:pt x="574" y="235"/>
                  <a:pt x="574" y="289"/>
                </a:cubicBezTo>
                <a:cubicBezTo>
                  <a:pt x="574" y="342"/>
                  <a:pt x="530" y="386"/>
                  <a:pt x="477" y="386"/>
                </a:cubicBezTo>
                <a:cubicBezTo>
                  <a:pt x="449" y="386"/>
                  <a:pt x="424" y="374"/>
                  <a:pt x="406" y="355"/>
                </a:cubicBezTo>
                <a:lnTo>
                  <a:pt x="224" y="501"/>
                </a:lnTo>
                <a:cubicBezTo>
                  <a:pt x="234" y="518"/>
                  <a:pt x="240" y="539"/>
                  <a:pt x="240" y="561"/>
                </a:cubicBezTo>
                <a:cubicBezTo>
                  <a:pt x="240" y="627"/>
                  <a:pt x="186" y="681"/>
                  <a:pt x="120" y="681"/>
                </a:cubicBezTo>
                <a:cubicBezTo>
                  <a:pt x="54" y="681"/>
                  <a:pt x="0" y="627"/>
                  <a:pt x="0" y="561"/>
                </a:cubicBezTo>
                <a:cubicBezTo>
                  <a:pt x="0" y="495"/>
                  <a:pt x="54" y="441"/>
                  <a:pt x="120" y="441"/>
                </a:cubicBezTo>
                <a:close/>
              </a:path>
            </a:pathLst>
          </a:custGeom>
          <a:solidFill>
            <a:srgbClr val="113E6A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97230" y="45085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程序主要部分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 descr="屏幕截图 2024-06-01 2216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30" y="1412875"/>
            <a:ext cx="5447030" cy="34067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65430" y="765175"/>
            <a:ext cx="3383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拟合前的数据处理：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530" y="4941570"/>
            <a:ext cx="56038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程序思路：建立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30351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个点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(x,y)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与插值出来的函数值</a:t>
            </a: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</a:t>
            </a:r>
            <a:endParaRPr lang="en-US" altLang="zh-CN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之间的一一对应关系，为后面的拟合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打下基础</a:t>
            </a: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片 6" descr="屏幕截图 2024-06-01 2218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860" y="605155"/>
            <a:ext cx="6029960" cy="49618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653405" y="83185"/>
            <a:ext cx="15322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拟合：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PP_MARK_KEY" val="88d3bfee-8561-475e-9914-b3145dff96a9"/>
  <p:tag name="COMMONDATA" val="eyJoZGlkIjoiZDc3Nzk3ZmJkNDc5Yjc0MTFjOGI4ZWQ4YzNiMTFjNzIifQ=="/>
</p:tagLst>
</file>

<file path=ppt/theme/theme1.xml><?xml version="1.0" encoding="utf-8"?>
<a:theme xmlns:a="http://schemas.openxmlformats.org/drawingml/2006/main" name="1">
  <a:themeElements>
    <a:clrScheme name="">
      <a:dk1>
        <a:srgbClr val="004C54"/>
      </a:dk1>
      <a:lt1>
        <a:srgbClr val="009EB0"/>
      </a:lt1>
      <a:dk2>
        <a:srgbClr val="DDDDDD"/>
      </a:dk2>
      <a:lt2>
        <a:srgbClr val="808080"/>
      </a:lt2>
      <a:accent1>
        <a:srgbClr val="292929"/>
      </a:accent1>
      <a:accent2>
        <a:srgbClr val="FFFFFF"/>
      </a:accent2>
      <a:accent3>
        <a:srgbClr val="AACCD4"/>
      </a:accent3>
      <a:accent4>
        <a:srgbClr val="004046"/>
      </a:accent4>
      <a:accent5>
        <a:srgbClr val="ACACAC"/>
      </a:accent5>
      <a:accent6>
        <a:srgbClr val="E7E7E7"/>
      </a:accent6>
      <a:hlink>
        <a:srgbClr val="B3B3B3"/>
      </a:hlink>
      <a:folHlink>
        <a:srgbClr val="404040"/>
      </a:folHlink>
    </a:clrScheme>
    <a:fontScheme name="2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">
  <a:themeElements>
    <a:clrScheme name="">
      <a:dk1>
        <a:srgbClr val="004C54"/>
      </a:dk1>
      <a:lt1>
        <a:srgbClr val="009EB0"/>
      </a:lt1>
      <a:dk2>
        <a:srgbClr val="DDDDDD"/>
      </a:dk2>
      <a:lt2>
        <a:srgbClr val="808080"/>
      </a:lt2>
      <a:accent1>
        <a:srgbClr val="292929"/>
      </a:accent1>
      <a:accent2>
        <a:srgbClr val="FFFFFF"/>
      </a:accent2>
      <a:accent3>
        <a:srgbClr val="AACCD4"/>
      </a:accent3>
      <a:accent4>
        <a:srgbClr val="004046"/>
      </a:accent4>
      <a:accent5>
        <a:srgbClr val="ACACAC"/>
      </a:accent5>
      <a:accent6>
        <a:srgbClr val="E7E7E7"/>
      </a:accent6>
      <a:hlink>
        <a:srgbClr val="B3B3B3"/>
      </a:hlink>
      <a:folHlink>
        <a:srgbClr val="404040"/>
      </a:folHlink>
    </a:clrScheme>
    <a:fontScheme name="3_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1001</Words>
  <Application>WPS 演示</Application>
  <PresentationFormat>自定义</PresentationFormat>
  <Paragraphs>132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仿宋_GB2312</vt:lpstr>
      <vt:lpstr>Calibri</vt:lpstr>
      <vt:lpstr>Arial Unicode MS</vt:lpstr>
      <vt:lpstr>1</vt:lpstr>
      <vt:lpstr>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zhite</dc:creator>
  <dc:description>1</dc:description>
  <dc:subject>1</dc:subject>
  <cp:lastModifiedBy>笼中鸟</cp:lastModifiedBy>
  <cp:revision>9</cp:revision>
  <dcterms:created xsi:type="dcterms:W3CDTF">2013-01-25T01:44:00Z</dcterms:created>
  <dcterms:modified xsi:type="dcterms:W3CDTF">2024-06-01T14:52:33Z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2052-11.1.0.12165</vt:lpwstr>
  </property>
  <property fmtid="{D5CDD505-2E9C-101B-9397-08002B2CF9AE}" pid="3" name="ICV">
    <vt:lpwstr>33B039FF18AD4B318085B23C8DB5D83D</vt:lpwstr>
  </property>
</Properties>
</file>