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7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56624" y="0"/>
            <a:ext cx="1887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var a = 12;</a:t>
            </a:r>
          </a:p>
          <a:p>
            <a:r>
              <a:rPr lang="en-US" altLang="zh-CN" sz="1200" dirty="0" smtClean="0"/>
              <a:t>        function fn(){</a:t>
            </a:r>
          </a:p>
          <a:p>
            <a:r>
              <a:rPr lang="en-US" altLang="zh-CN" sz="1200" dirty="0" smtClean="0"/>
              <a:t>            console.log(a) // 12</a:t>
            </a:r>
          </a:p>
          <a:p>
            <a:r>
              <a:rPr lang="en-US" altLang="zh-CN" sz="1200" dirty="0" smtClean="0"/>
              <a:t>            var b = 13;</a:t>
            </a:r>
          </a:p>
          <a:p>
            <a:r>
              <a:rPr lang="en-US" altLang="zh-CN" sz="1200" dirty="0" smtClean="0"/>
              <a:t>        }</a:t>
            </a:r>
          </a:p>
          <a:p>
            <a:r>
              <a:rPr lang="en-US" altLang="zh-CN" sz="1200" dirty="0" smtClean="0"/>
              <a:t>        fn();</a:t>
            </a:r>
          </a:p>
          <a:p>
            <a:r>
              <a:rPr lang="en-US" altLang="zh-CN" sz="1200" dirty="0" smtClean="0"/>
              <a:t>        console.log(b); // </a:t>
            </a:r>
            <a:r>
              <a:rPr lang="zh-CN" altLang="en-US" sz="1200" dirty="0" smtClean="0"/>
              <a:t>报错</a:t>
            </a:r>
          </a:p>
          <a:p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79512" y="483518"/>
            <a:ext cx="2736304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234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全局的栈内存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79512" y="156363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547664" y="48351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483518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变量存储区   值存储区</a:t>
            </a:r>
            <a:endParaRPr lang="zh-CN" altLang="en-US" sz="14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79512" y="77155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1635646"/>
            <a:ext cx="2448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var a = 12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  function fn(){</a:t>
            </a:r>
          </a:p>
          <a:p>
            <a:r>
              <a:rPr lang="en-US" altLang="zh-CN" dirty="0" smtClean="0"/>
              <a:t>      </a:t>
            </a:r>
            <a:r>
              <a:rPr lang="en-US" altLang="zh-CN" dirty="0" smtClean="0"/>
              <a:t>console.log(a)</a:t>
            </a:r>
            <a:endParaRPr lang="en-US" altLang="zh-CN" dirty="0" smtClean="0"/>
          </a:p>
          <a:p>
            <a:r>
              <a:rPr lang="en-US" altLang="zh-CN" dirty="0" smtClean="0"/>
              <a:t>      </a:t>
            </a:r>
            <a:r>
              <a:rPr lang="en-US" altLang="zh-CN" dirty="0" smtClean="0"/>
              <a:t>var</a:t>
            </a:r>
            <a:r>
              <a:rPr lang="en-US" altLang="zh-CN" dirty="0" smtClean="0"/>
              <a:t> b = 13</a:t>
            </a:r>
            <a:r>
              <a:rPr lang="en-US" altLang="zh-CN" dirty="0" smtClean="0"/>
              <a:t>;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console.log(b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报错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7715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1720" y="771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5" idx="1"/>
            <a:endCxn id="14" idx="3"/>
          </p:cNvCxnSpPr>
          <p:nvPr/>
        </p:nvCxnSpPr>
        <p:spPr>
          <a:xfrm flipH="1">
            <a:off x="1050850" y="956216"/>
            <a:ext cx="1000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576" y="10595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851920" y="2571750"/>
            <a:ext cx="1944216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95936" y="2211710"/>
            <a:ext cx="176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堆内存</a:t>
            </a:r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5936" y="2931790"/>
            <a:ext cx="159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en-US" altLang="zh-CN" dirty="0" smtClean="0"/>
              <a:t>console.log(a)</a:t>
            </a:r>
          </a:p>
          <a:p>
            <a:r>
              <a:rPr lang="en-US" altLang="zh-CN" dirty="0" smtClean="0"/>
              <a:t>      var b = 13; 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91680" y="105958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18" idx="3"/>
            <a:endCxn id="22" idx="1"/>
          </p:cNvCxnSpPr>
          <p:nvPr/>
        </p:nvCxnSpPr>
        <p:spPr>
          <a:xfrm>
            <a:off x="1132602" y="1244248"/>
            <a:ext cx="559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3"/>
            <a:endCxn id="19" idx="1"/>
          </p:cNvCxnSpPr>
          <p:nvPr/>
        </p:nvCxnSpPr>
        <p:spPr>
          <a:xfrm>
            <a:off x="2764987" y="1244248"/>
            <a:ext cx="1086933" cy="20115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516216" y="2139702"/>
            <a:ext cx="1944216" cy="2787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72200" y="1779662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Fn</a:t>
            </a:r>
            <a:r>
              <a:rPr lang="zh-CN" altLang="en-US" sz="1400" dirty="0" smtClean="0"/>
              <a:t>执行，形成私有栈内存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283968" y="123478"/>
            <a:ext cx="229902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 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、首先会开辟一个私有作用域</a:t>
            </a:r>
          </a:p>
          <a:p>
            <a:r>
              <a:rPr lang="zh-CN" altLang="en-US" sz="1200" dirty="0" smtClean="0"/>
              <a:t>        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、形参赋值</a:t>
            </a:r>
          </a:p>
          <a:p>
            <a:r>
              <a:rPr lang="zh-CN" altLang="en-US" sz="1200" dirty="0" smtClean="0"/>
              <a:t>        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、变量提升</a:t>
            </a:r>
          </a:p>
          <a:p>
            <a:r>
              <a:rPr lang="zh-CN" altLang="en-US" sz="1200" dirty="0" smtClean="0"/>
              <a:t>        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、代码执行</a:t>
            </a:r>
          </a:p>
          <a:p>
            <a:r>
              <a:rPr lang="zh-CN" altLang="en-US" sz="1200" dirty="0" smtClean="0"/>
              <a:t>        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、作用域是否销毁</a:t>
            </a:r>
          </a:p>
          <a:p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6516216" y="3003798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524328" y="213970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2139702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变量存储区  值存储区</a:t>
            </a:r>
            <a:endParaRPr lang="zh-CN" altLang="en-US" sz="12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6516216" y="2355726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6216" y="3003798"/>
            <a:ext cx="201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console.log(a</a:t>
            </a:r>
            <a:r>
              <a:rPr lang="en-US" altLang="zh-CN" dirty="0" smtClean="0"/>
              <a:t>) // 12</a:t>
            </a:r>
          </a:p>
          <a:p>
            <a:r>
              <a:rPr lang="en-US" altLang="zh-CN" dirty="0" smtClean="0"/>
              <a:t> var b = 13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76256" y="23557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40352" y="23557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7" idx="3"/>
            <a:endCxn id="38" idx="1"/>
          </p:cNvCxnSpPr>
          <p:nvPr/>
        </p:nvCxnSpPr>
        <p:spPr>
          <a:xfrm>
            <a:off x="7182750" y="2540392"/>
            <a:ext cx="557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483518"/>
            <a:ext cx="2736304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234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全局的栈内存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156363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47664" y="48351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483518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变量存储区   值存储区</a:t>
            </a:r>
            <a:endParaRPr lang="zh-CN" altLang="en-US" sz="1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79512" y="77155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38617" y="0"/>
            <a:ext cx="28053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 var name = 'xiaoHong';</a:t>
            </a:r>
          </a:p>
          <a:p>
            <a:r>
              <a:rPr lang="en-US" altLang="zh-CN" dirty="0" smtClean="0"/>
              <a:t>        function fn(name) {</a:t>
            </a:r>
          </a:p>
          <a:p>
            <a:r>
              <a:rPr lang="en-US" altLang="zh-CN" dirty="0" smtClean="0"/>
              <a:t>            console.log(name);</a:t>
            </a:r>
          </a:p>
          <a:p>
            <a:r>
              <a:rPr lang="en-US" altLang="zh-CN" dirty="0" smtClean="0"/>
              <a:t>            function name(){};</a:t>
            </a:r>
          </a:p>
          <a:p>
            <a:r>
              <a:rPr lang="en-US" altLang="zh-CN" dirty="0" smtClean="0"/>
              <a:t>            </a:t>
            </a:r>
            <a:r>
              <a:rPr lang="en-US" altLang="zh-CN" dirty="0" smtClean="0"/>
              <a:t>console.log(name)</a:t>
            </a:r>
            <a:endParaRPr lang="en-US" altLang="zh-CN" dirty="0" smtClean="0"/>
          </a:p>
          <a:p>
            <a:r>
              <a:rPr lang="en-US" altLang="zh-CN" dirty="0" smtClean="0"/>
              <a:t>        }</a:t>
            </a:r>
          </a:p>
          <a:p>
            <a:r>
              <a:rPr lang="en-US" altLang="zh-CN" dirty="0" smtClean="0"/>
              <a:t>        fn(name);</a:t>
            </a:r>
          </a:p>
          <a:p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9512" y="15636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变量提升</a:t>
            </a:r>
            <a:endParaRPr lang="en-US" altLang="zh-CN" sz="1400" dirty="0" smtClean="0"/>
          </a:p>
          <a:p>
            <a:r>
              <a:rPr lang="zh-CN" altLang="en-US" sz="1400" dirty="0" smtClean="0"/>
              <a:t>代</a:t>
            </a:r>
            <a:r>
              <a:rPr lang="zh-CN" altLang="en-US" sz="1400" dirty="0" smtClean="0"/>
              <a:t>码执行</a:t>
            </a:r>
            <a:endParaRPr lang="zh-CN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39552" y="7715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3568" y="10595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131840" y="2859782"/>
            <a:ext cx="1872208" cy="2016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91880" y="2499742"/>
            <a:ext cx="117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堆内存</a:t>
            </a:r>
            <a:r>
              <a:rPr lang="en-US" altLang="zh-CN" dirty="0" smtClean="0"/>
              <a:t>af0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31840" y="3219822"/>
            <a:ext cx="1805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‘</a:t>
            </a:r>
            <a:r>
              <a:rPr lang="en-US" altLang="zh-CN" sz="1200" dirty="0" smtClean="0"/>
              <a:t>console.log(name);</a:t>
            </a:r>
          </a:p>
          <a:p>
            <a:r>
              <a:rPr lang="en-US" altLang="zh-CN" sz="1200" dirty="0" smtClean="0"/>
              <a:t>            function name(){};</a:t>
            </a:r>
          </a:p>
          <a:p>
            <a:r>
              <a:rPr lang="en-US" altLang="zh-CN" sz="1200" dirty="0" smtClean="0"/>
              <a:t>            console.log(name);</a:t>
            </a:r>
          </a:p>
          <a:p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35696" y="1059582"/>
            <a:ext cx="48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af0</a:t>
            </a:r>
            <a:endParaRPr lang="zh-CN" altLang="en-US" dirty="0"/>
          </a:p>
        </p:txBody>
      </p:sp>
      <p:cxnSp>
        <p:nvCxnSpPr>
          <p:cNvPr id="49" name="直接连接符 48"/>
          <p:cNvCxnSpPr>
            <a:stCxn id="47" idx="1"/>
            <a:endCxn id="43" idx="3"/>
          </p:cNvCxnSpPr>
          <p:nvPr/>
        </p:nvCxnSpPr>
        <p:spPr>
          <a:xfrm flipH="1">
            <a:off x="1060594" y="1244248"/>
            <a:ext cx="775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1520" y="2139702"/>
            <a:ext cx="2329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var name = 'xiaoHong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function fn(name) </a:t>
            </a:r>
            <a:r>
              <a:rPr lang="en-US" altLang="zh-CN" dirty="0" smtClean="0"/>
              <a:t>{….}</a:t>
            </a:r>
          </a:p>
          <a:p>
            <a:r>
              <a:rPr lang="en-US" altLang="zh-CN" dirty="0" smtClean="0"/>
              <a:t>fn(name);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323528" y="2355726"/>
            <a:ext cx="86409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91680" y="771550"/>
            <a:ext cx="11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‘xiaoHong’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42" idx="3"/>
            <a:endCxn id="54" idx="1"/>
          </p:cNvCxnSpPr>
          <p:nvPr/>
        </p:nvCxnSpPr>
        <p:spPr>
          <a:xfrm>
            <a:off x="1256415" y="956216"/>
            <a:ext cx="435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395536" y="257175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355976" y="555526"/>
            <a:ext cx="19442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肘形连接符 61"/>
          <p:cNvCxnSpPr>
            <a:stCxn id="47" idx="3"/>
            <a:endCxn id="46" idx="1"/>
          </p:cNvCxnSpPr>
          <p:nvPr/>
        </p:nvCxnSpPr>
        <p:spPr>
          <a:xfrm>
            <a:off x="2317174" y="1244248"/>
            <a:ext cx="814666" cy="2483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2000" y="267494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Fn()</a:t>
            </a:r>
            <a:r>
              <a:rPr lang="zh-CN" altLang="en-US" sz="1200" dirty="0" smtClean="0"/>
              <a:t>形成私有作用域</a:t>
            </a:r>
            <a:endParaRPr lang="zh-CN" altLang="en-US" sz="1200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4355976" y="113159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364088" y="55552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00192" y="3219822"/>
            <a:ext cx="2148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、形成私有作用域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、形参赋值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、变量提升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、代码执行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、作用域是否销毁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0" y="55552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name</a:t>
            </a:r>
            <a:endParaRPr lang="zh-CN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364088" y="555526"/>
            <a:ext cx="969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‘xiaoHong’</a:t>
            </a:r>
            <a:endParaRPr lang="zh-CN" altLang="en-US" sz="1400" dirty="0"/>
          </a:p>
        </p:txBody>
      </p:sp>
      <p:cxnSp>
        <p:nvCxnSpPr>
          <p:cNvPr id="72" name="直接连接符 71"/>
          <p:cNvCxnSpPr>
            <a:stCxn id="76" idx="1"/>
            <a:endCxn id="69" idx="3"/>
          </p:cNvCxnSpPr>
          <p:nvPr/>
        </p:nvCxnSpPr>
        <p:spPr>
          <a:xfrm flipH="1" flipV="1">
            <a:off x="5170241" y="709415"/>
            <a:ext cx="481879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55976" y="1131590"/>
            <a:ext cx="1941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变量提升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代码执行</a:t>
            </a:r>
            <a:endParaRPr lang="zh-CN" altLang="en-US" sz="1400" dirty="0"/>
          </a:p>
        </p:txBody>
      </p:sp>
      <p:sp>
        <p:nvSpPr>
          <p:cNvPr id="74" name="圆角矩形 73"/>
          <p:cNvSpPr/>
          <p:nvPr/>
        </p:nvSpPr>
        <p:spPr>
          <a:xfrm>
            <a:off x="5220072" y="3003798"/>
            <a:ext cx="864096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076056" y="2643758"/>
            <a:ext cx="117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堆内存</a:t>
            </a:r>
            <a:r>
              <a:rPr lang="en-US" altLang="zh-CN" dirty="0" smtClean="0"/>
              <a:t>af1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52120" y="771550"/>
            <a:ext cx="41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af1</a:t>
            </a:r>
            <a:endParaRPr lang="zh-CN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427984" y="1419622"/>
            <a:ext cx="1618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console.log(name</a:t>
            </a:r>
            <a:r>
              <a:rPr lang="en-US" altLang="zh-CN" sz="1200" dirty="0" smtClean="0"/>
              <a:t>); // f</a:t>
            </a:r>
          </a:p>
          <a:p>
            <a:r>
              <a:rPr lang="en-US" altLang="zh-CN" sz="1200" dirty="0" smtClean="0"/>
              <a:t>function name</a:t>
            </a:r>
            <a:r>
              <a:rPr lang="en-US" altLang="zh-CN" sz="1200" dirty="0" smtClean="0"/>
              <a:t>(){};</a:t>
            </a:r>
          </a:p>
          <a:p>
            <a:r>
              <a:rPr lang="en-US" altLang="zh-CN" sz="1200" dirty="0" smtClean="0"/>
              <a:t>Console.log(name) // f</a:t>
            </a:r>
            <a:endParaRPr lang="zh-CN" altLang="en-US" sz="1200" dirty="0"/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4572000" y="1707654"/>
            <a:ext cx="115212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158</Words>
  <Application>Microsoft Office PowerPoint</Application>
  <PresentationFormat>全屏显示(16:9)</PresentationFormat>
  <Paragraphs>71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2020-02-06T08:38:26Z</dcterms:modified>
</cp:coreProperties>
</file>