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58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历</a:t>
            </a:r>
            <a:r>
              <a:rPr lang="zh-CN" altLang="en-US" dirty="0" smtClean="0"/>
              <a:t>史版本控制系统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75656" y="432048"/>
            <a:ext cx="6336704" cy="10081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283968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小明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059832" y="4320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796136" y="43204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95736" y="432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432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04248" y="4320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历史区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19672" y="7920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小</a:t>
            </a:r>
            <a:r>
              <a:rPr lang="zh-CN" altLang="en-US" sz="1400" dirty="0" smtClean="0"/>
              <a:t>明写的代码</a:t>
            </a:r>
            <a:endParaRPr lang="zh-CN" altLang="en-US" sz="1400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43808" y="9361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5004048" y="93610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00192" y="792088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历史版本号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619672" y="108012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第二次写代码</a:t>
            </a:r>
            <a:endParaRPr lang="zh-CN" altLang="en-US" sz="16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987824" y="122413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04048" y="122413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00192" y="108012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历史版本号</a:t>
            </a:r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467544" y="1995686"/>
            <a:ext cx="8064896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5856" y="16356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中央管理器：远程仓库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6876256" y="1491630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80112" y="2355726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历史版本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、历史版本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历史版</a:t>
            </a:r>
            <a:r>
              <a:rPr lang="zh-CN" altLang="en-US" dirty="0" smtClean="0"/>
              <a:t>本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、历史版本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899592" y="3939902"/>
            <a:ext cx="6912768" cy="12035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35896" y="3579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小红</a:t>
            </a:r>
            <a:endParaRPr lang="zh-CN" altLang="en-US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699792" y="3939902"/>
            <a:ext cx="0" cy="12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68144" y="3939902"/>
            <a:ext cx="0" cy="120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35696" y="393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004048" y="393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暂存区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876256" y="3939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历史区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331640" y="42279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小</a:t>
            </a:r>
            <a:r>
              <a:rPr lang="zh-CN" altLang="en-US" sz="1400" dirty="0" smtClean="0"/>
              <a:t>红</a:t>
            </a:r>
            <a:r>
              <a:rPr lang="zh-CN" altLang="en-US" sz="1400" dirty="0" smtClean="0"/>
              <a:t>写的代码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555776" y="437195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932040" y="4371950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87624" y="458797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第二次写代码</a:t>
            </a:r>
            <a:endParaRPr lang="zh-CN" altLang="en-US" sz="1600" dirty="0"/>
          </a:p>
        </p:txBody>
      </p:sp>
      <p:cxnSp>
        <p:nvCxnSpPr>
          <p:cNvPr id="43" name="直接箭头连接符 42"/>
          <p:cNvCxnSpPr/>
          <p:nvPr/>
        </p:nvCxnSpPr>
        <p:spPr>
          <a:xfrm>
            <a:off x="2555776" y="480399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4860032" y="480399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56176" y="4227934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历史版本号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156176" y="4587974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历史版本号</a:t>
            </a:r>
            <a:r>
              <a:rPr lang="en-US" altLang="zh-CN" sz="1400" dirty="0" smtClean="0"/>
              <a:t>4</a:t>
            </a:r>
          </a:p>
          <a:p>
            <a:r>
              <a:rPr lang="en-US" altLang="zh-CN" sz="1400" dirty="0" smtClean="0"/>
              <a:t>1,2</a:t>
            </a:r>
            <a:endParaRPr lang="zh-CN" altLang="en-US" sz="1400" dirty="0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228184" y="3075806"/>
            <a:ext cx="0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8" idx="1"/>
          </p:cNvCxnSpPr>
          <p:nvPr/>
        </p:nvCxnSpPr>
        <p:spPr>
          <a:xfrm flipV="1">
            <a:off x="6876256" y="3075806"/>
            <a:ext cx="0" cy="1048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452320" y="141962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112</Words>
  <Application>Microsoft Office PowerPoint</Application>
  <PresentationFormat>全屏显示(16:9)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1</cp:revision>
  <dcterms:modified xsi:type="dcterms:W3CDTF">2020-02-06T08:59:59Z</dcterms:modified>
</cp:coreProperties>
</file>