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601575" cy="7200900"/>
  <p:notesSz cx="6858000" cy="9144000"/>
  <p:defaultTextStyle>
    <a:defPPr>
      <a:defRPr lang="zh-CN"/>
    </a:defPPr>
    <a:lvl1pPr marL="0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679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35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03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717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8396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2075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575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943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17" y="-82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236947"/>
            <a:ext cx="10711339" cy="15435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6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2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9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88370"/>
            <a:ext cx="2835354" cy="61441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88370"/>
            <a:ext cx="8296037" cy="61441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7" y="4627247"/>
            <a:ext cx="10711339" cy="143017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7" y="3052049"/>
            <a:ext cx="10711339" cy="157519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6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3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0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83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20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5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94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79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0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283619"/>
            <a:ext cx="5567884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7" y="1611869"/>
            <a:ext cx="5570071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7" y="2283619"/>
            <a:ext cx="5570071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1" y="286702"/>
            <a:ext cx="4145831" cy="12201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6" y="286704"/>
            <a:ext cx="7044630" cy="6145769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1" y="1506857"/>
            <a:ext cx="4145831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5040630"/>
            <a:ext cx="7560945" cy="59507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43413"/>
            <a:ext cx="7560945" cy="4320540"/>
          </a:xfrm>
        </p:spPr>
        <p:txBody>
          <a:bodyPr/>
          <a:lstStyle>
            <a:lvl1pPr marL="0" indent="0">
              <a:buNone/>
              <a:defRPr sz="4400"/>
            </a:lvl1pPr>
            <a:lvl2pPr marL="633679" indent="0">
              <a:buNone/>
              <a:defRPr sz="3900"/>
            </a:lvl2pPr>
            <a:lvl3pPr marL="1267358" indent="0">
              <a:buNone/>
              <a:defRPr sz="3300"/>
            </a:lvl3pPr>
            <a:lvl4pPr marL="1901038" indent="0">
              <a:buNone/>
              <a:defRPr sz="2800"/>
            </a:lvl4pPr>
            <a:lvl5pPr marL="2534717" indent="0">
              <a:buNone/>
              <a:defRPr sz="2800"/>
            </a:lvl5pPr>
            <a:lvl6pPr marL="3168396" indent="0">
              <a:buNone/>
              <a:defRPr sz="2800"/>
            </a:lvl6pPr>
            <a:lvl7pPr marL="3802075" indent="0">
              <a:buNone/>
              <a:defRPr sz="2800"/>
            </a:lvl7pPr>
            <a:lvl8pPr marL="4435754" indent="0">
              <a:buNone/>
              <a:defRPr sz="2800"/>
            </a:lvl8pPr>
            <a:lvl9pPr marL="5069434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635705"/>
            <a:ext cx="7560945" cy="84510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79" y="288369"/>
            <a:ext cx="11341418" cy="1200150"/>
          </a:xfrm>
          <a:prstGeom prst="rect">
            <a:avLst/>
          </a:prstGeom>
        </p:spPr>
        <p:txBody>
          <a:bodyPr vert="horz" lIns="126736" tIns="63368" rIns="126736" bIns="6336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80211"/>
            <a:ext cx="11341418" cy="4752261"/>
          </a:xfrm>
          <a:prstGeom prst="rect">
            <a:avLst/>
          </a:prstGeom>
        </p:spPr>
        <p:txBody>
          <a:bodyPr vert="horz" lIns="126736" tIns="63368" rIns="126736" bIns="6336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78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29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35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259" indent="-475259" algn="l" defTabSz="126735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729" indent="-396050" algn="l" defTabSz="126735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198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877" indent="-316840" algn="l" defTabSz="126735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1556" indent="-316840" algn="l" defTabSz="126735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5236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915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6273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679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35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03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717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2075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575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943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2555" y="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824536" y="432098"/>
            <a:ext cx="2830" cy="3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64296" y="819140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6224" y="81914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4736" y="819140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非生物类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73" y="675124"/>
            <a:ext cx="118821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>
            <a:off x="1656184" y="891148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1" idx="2"/>
          </p:cNvCxnSpPr>
          <p:nvPr/>
        </p:nvCxnSpPr>
        <p:spPr>
          <a:xfrm>
            <a:off x="2589458" y="1296194"/>
            <a:ext cx="283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6064" y="1728242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72824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植物类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00400" y="172824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动物类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84576" y="1512218"/>
            <a:ext cx="118821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4752528" y="180025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2" idx="2"/>
          </p:cNvCxnSpPr>
          <p:nvPr/>
        </p:nvCxnSpPr>
        <p:spPr>
          <a:xfrm>
            <a:off x="4173634" y="2205296"/>
            <a:ext cx="2830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12168" y="280836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4616" y="280836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哺乳类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8112" y="280836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卵生类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56784" y="2592338"/>
            <a:ext cx="118821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6624736" y="288037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29" idx="2"/>
          </p:cNvCxnSpPr>
          <p:nvPr/>
        </p:nvCxnSpPr>
        <p:spPr>
          <a:xfrm>
            <a:off x="6117850" y="3285416"/>
            <a:ext cx="2830" cy="6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20480" y="3960490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0440" y="396049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人类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4816" y="396049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非人类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76264" y="3816474"/>
            <a:ext cx="118821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40" name="左箭头 39"/>
          <p:cNvSpPr/>
          <p:nvPr/>
        </p:nvSpPr>
        <p:spPr>
          <a:xfrm>
            <a:off x="3492475" y="4032498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392488" y="432053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736304" y="4896594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04256" y="489659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56584" y="489659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4163" y="4752578"/>
            <a:ext cx="118821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50" name="左箭头 49"/>
          <p:cNvSpPr/>
          <p:nvPr/>
        </p:nvSpPr>
        <p:spPr>
          <a:xfrm>
            <a:off x="1908299" y="4968602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32235" y="583269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潘洪是男人类的一个具体的事物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蒋冠也是男人类具体的事物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61027" y="43209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在大自然中，一切事物都可以看做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1600" dirty="0" smtClean="0"/>
              <a:t>，对象就是一个泛指，他可以指代任何事物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533035" y="208828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把抽象的对象按照特点进行分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类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大类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小类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，不是类放的公共特点进行提取和封装，放到各自对应的类别中</a:t>
            </a:r>
            <a:endParaRPr lang="zh-CN" alt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8749059" y="3600450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把类中派生出阿里的具体的事物叫做当前类的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实例，</a:t>
            </a:r>
            <a:r>
              <a:rPr lang="zh-CN" altLang="en-US" sz="1600" dirty="0" smtClean="0"/>
              <a:t>实例既拥有自己的特点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私有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，也拥有当前类的特点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公有的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8893075" y="532864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咱们研究面向对象，其实就是研究对象、类、实例之间的关系属性和各自的特点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579" y="0"/>
            <a:ext cx="29770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中的数据类型分类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940747" y="43209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32435" y="1152178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6331" y="1152178"/>
            <a:ext cx="2108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12955" y="1152178"/>
            <a:ext cx="2108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131" y="1008162"/>
            <a:ext cx="129614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13" name="左箭头 12"/>
          <p:cNvSpPr/>
          <p:nvPr/>
        </p:nvSpPr>
        <p:spPr>
          <a:xfrm>
            <a:off x="1764283" y="1296194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988419" y="165623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6131" y="2664346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664346"/>
            <a:ext cx="12570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0267" y="2664346"/>
            <a:ext cx="944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2435" y="2664346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6531" y="2664346"/>
            <a:ext cx="15524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08699" y="2664346"/>
            <a:ext cx="12522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Boolean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115" y="3096394"/>
            <a:ext cx="7521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NaN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64283" y="3168402"/>
            <a:ext cx="61587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‘1’</a:t>
            </a:r>
          </a:p>
          <a:p>
            <a:r>
              <a:rPr lang="en-US" altLang="zh-CN" dirty="0" smtClean="0"/>
              <a:t>“2”</a:t>
            </a:r>
          </a:p>
          <a:p>
            <a:r>
              <a:rPr lang="en-US" altLang="zh-CN" dirty="0" smtClean="0"/>
              <a:t>`3`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8893075" y="1728242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228779" y="396049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723" y="3960490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85163" y="396049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4572595" y="518462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300787" y="439253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539" y="5184626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64683" y="5184626"/>
            <a:ext cx="8822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44803" y="5184626"/>
            <a:ext cx="1129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ExpReg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12955" y="5184626"/>
            <a:ext cx="7970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77051" y="5184626"/>
            <a:ext cx="885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Math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4572595" y="576069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0467" y="6336754"/>
            <a:ext cx="2618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{name:’zhenkang’}</a:t>
            </a:r>
          </a:p>
          <a:p>
            <a:r>
              <a:rPr lang="en-US" altLang="zh-CN" dirty="0" smtClean="0"/>
              <a:t>{name:’panhong’}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4523" y="3816474"/>
            <a:ext cx="129614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公共的特征</a:t>
            </a:r>
            <a:endParaRPr lang="zh-CN" altLang="en-US" dirty="0"/>
          </a:p>
        </p:txBody>
      </p:sp>
      <p:sp>
        <p:nvSpPr>
          <p:cNvPr id="48" name="左箭头 47"/>
          <p:cNvSpPr/>
          <p:nvPr/>
        </p:nvSpPr>
        <p:spPr>
          <a:xfrm>
            <a:off x="5220667" y="4104506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322</Words>
  <Application>Microsoft Office PowerPoint</Application>
  <PresentationFormat>自定义</PresentationFormat>
  <Paragraphs>48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2020-02-10T09:25:27Z</dcterms:modified>
</cp:coreProperties>
</file>