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758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8510" y="0"/>
            <a:ext cx="319549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 function g1() {</a:t>
            </a:r>
          </a:p>
          <a:p>
            <a:r>
              <a:rPr lang="en-US" altLang="zh-CN" dirty="0" smtClean="0"/>
              <a:t>            this.g = "gg";</a:t>
            </a:r>
          </a:p>
          <a:p>
            <a:r>
              <a:rPr lang="en-US" altLang="zh-CN" dirty="0" smtClean="0"/>
              <a:t>   </a:t>
            </a:r>
            <a:r>
              <a:rPr lang="en-US" altLang="zh-CN" dirty="0" smtClean="0"/>
              <a:t>};</a:t>
            </a:r>
            <a:endParaRPr lang="en-US" altLang="zh-CN" dirty="0" smtClean="0"/>
          </a:p>
          <a:p>
            <a:r>
              <a:rPr lang="en-US" altLang="zh-CN" dirty="0" smtClean="0"/>
              <a:t>        var obj4 = {</a:t>
            </a:r>
          </a:p>
          <a:p>
            <a:r>
              <a:rPr lang="en-US" altLang="zh-CN" dirty="0" smtClean="0"/>
              <a:t>            g1: g1,</a:t>
            </a:r>
          </a:p>
          <a:p>
            <a:r>
              <a:rPr lang="en-US" altLang="zh-CN" dirty="0" smtClean="0"/>
              <a:t>            gg: function () {</a:t>
            </a:r>
          </a:p>
          <a:p>
            <a:r>
              <a:rPr lang="en-US" altLang="zh-CN" dirty="0" smtClean="0"/>
              <a:t>               </a:t>
            </a:r>
            <a:r>
              <a:rPr lang="en-US" altLang="zh-CN" dirty="0" smtClean="0"/>
              <a:t> g1();</a:t>
            </a:r>
            <a:endParaRPr lang="en-US" altLang="zh-CN" dirty="0" smtClean="0"/>
          </a:p>
          <a:p>
            <a:r>
              <a:rPr lang="en-US" altLang="zh-CN" dirty="0" smtClean="0"/>
              <a:t>            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en-US" altLang="zh-CN" dirty="0" smtClean="0"/>
              <a:t>        };</a:t>
            </a:r>
          </a:p>
          <a:p>
            <a:r>
              <a:rPr lang="en-US" altLang="zh-CN" dirty="0" smtClean="0"/>
              <a:t>        obj4.g1();</a:t>
            </a:r>
          </a:p>
          <a:p>
            <a:r>
              <a:rPr lang="en-US" altLang="zh-CN" dirty="0" smtClean="0"/>
              <a:t>        obj4.gg();</a:t>
            </a:r>
          </a:p>
          <a:p>
            <a:r>
              <a:rPr lang="en-US" altLang="zh-CN" dirty="0" smtClean="0"/>
              <a:t>        console.log(obj4);</a:t>
            </a:r>
          </a:p>
          <a:p>
            <a:r>
              <a:rPr lang="en-US" altLang="zh-CN" dirty="0" smtClean="0"/>
              <a:t>        console.log("g" in window);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504" y="627534"/>
            <a:ext cx="201622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07504" y="1635646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43608" y="627534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504" y="1635646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变量提升 代码执行</a:t>
            </a:r>
            <a:endParaRPr lang="zh-CN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62753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g1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771800" y="627534"/>
            <a:ext cx="1440160" cy="12241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75856" y="267494"/>
            <a:ext cx="48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af0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71800" y="987574"/>
            <a:ext cx="149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‘</a:t>
            </a:r>
            <a:r>
              <a:rPr lang="en-US" altLang="zh-CN" dirty="0" smtClean="0"/>
              <a:t> this.g = "gg";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31640" y="627534"/>
            <a:ext cx="48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af0</a:t>
            </a:r>
            <a:endParaRPr lang="zh-CN" altLang="en-US" dirty="0"/>
          </a:p>
        </p:txBody>
      </p:sp>
      <p:cxnSp>
        <p:nvCxnSpPr>
          <p:cNvPr id="17" name="直接连接符 16"/>
          <p:cNvCxnSpPr>
            <a:stCxn id="11" idx="3"/>
            <a:endCxn id="15" idx="1"/>
          </p:cNvCxnSpPr>
          <p:nvPr/>
        </p:nvCxnSpPr>
        <p:spPr>
          <a:xfrm>
            <a:off x="806226" y="812200"/>
            <a:ext cx="525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5" idx="3"/>
            <a:endCxn id="12" idx="1"/>
          </p:cNvCxnSpPr>
          <p:nvPr/>
        </p:nvCxnSpPr>
        <p:spPr>
          <a:xfrm>
            <a:off x="1813118" y="812200"/>
            <a:ext cx="958682" cy="4274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520" y="91556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obj4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427984" y="627534"/>
            <a:ext cx="1440160" cy="12241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932040" y="267494"/>
            <a:ext cx="48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af1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88024" y="771550"/>
            <a:ext cx="832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g1:af0;</a:t>
            </a:r>
          </a:p>
          <a:p>
            <a:r>
              <a:rPr lang="en-US" altLang="zh-CN" dirty="0" smtClean="0"/>
              <a:t>gg:af2</a:t>
            </a:r>
          </a:p>
          <a:p>
            <a:r>
              <a:rPr lang="en-US" altLang="zh-CN" dirty="0" smtClean="0"/>
              <a:t>g</a:t>
            </a:r>
            <a:r>
              <a:rPr lang="en-US" altLang="zh-CN" dirty="0" smtClean="0"/>
              <a:t>:’gg’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4788024" y="2427734"/>
            <a:ext cx="720080" cy="936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32040" y="2067694"/>
            <a:ext cx="48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af2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88024" y="271576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g1();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3" idx="2"/>
            <a:endCxn id="25" idx="0"/>
          </p:cNvCxnSpPr>
          <p:nvPr/>
        </p:nvCxnSpPr>
        <p:spPr>
          <a:xfrm flipH="1">
            <a:off x="5172779" y="1694880"/>
            <a:ext cx="31513" cy="372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31640" y="915566"/>
            <a:ext cx="48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af1</a:t>
            </a:r>
            <a:endParaRPr lang="zh-CN" altLang="en-US" dirty="0"/>
          </a:p>
        </p:txBody>
      </p:sp>
      <p:cxnSp>
        <p:nvCxnSpPr>
          <p:cNvPr id="31" name="直接连接符 30"/>
          <p:cNvCxnSpPr>
            <a:stCxn id="20" idx="3"/>
            <a:endCxn id="29" idx="1"/>
          </p:cNvCxnSpPr>
          <p:nvPr/>
        </p:nvCxnSpPr>
        <p:spPr>
          <a:xfrm>
            <a:off x="851364" y="1100232"/>
            <a:ext cx="480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339752" y="4011910"/>
            <a:ext cx="1080120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339752" y="3651870"/>
            <a:ext cx="102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</a:t>
            </a:r>
            <a:r>
              <a:rPr lang="en-US" altLang="zh-CN" dirty="0" smtClean="0"/>
              <a:t>bj4.g1()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339752" y="4299942"/>
            <a:ext cx="10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this.g = "gg</a:t>
            </a:r>
            <a:r>
              <a:rPr lang="en-US" altLang="zh-CN" sz="1200" dirty="0" smtClean="0"/>
              <a:t>";</a:t>
            </a:r>
          </a:p>
          <a:p>
            <a:r>
              <a:rPr lang="en-US" altLang="zh-CN" sz="1200" smtClean="0"/>
              <a:t>//obj4.g </a:t>
            </a:r>
            <a:r>
              <a:rPr lang="en-US" altLang="zh-CN" sz="1200" dirty="0" smtClean="0"/>
              <a:t>= ‘gg’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3635896" y="4011910"/>
            <a:ext cx="1080120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635896" y="365187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obj4.gg()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35896" y="429994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g1();</a:t>
            </a:r>
            <a:endParaRPr lang="zh-CN" altLang="en-US" sz="1200" dirty="0" smtClean="0"/>
          </a:p>
          <a:p>
            <a:endParaRPr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5076056" y="4011910"/>
            <a:ext cx="1080120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076056" y="365187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g1()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076056" y="4299942"/>
            <a:ext cx="223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this.g = "gg</a:t>
            </a:r>
            <a:r>
              <a:rPr lang="en-US" altLang="zh-CN" sz="1200" dirty="0" smtClean="0"/>
              <a:t>";</a:t>
            </a:r>
          </a:p>
          <a:p>
            <a:r>
              <a:rPr lang="en-US" altLang="zh-CN" sz="1200" dirty="0" smtClean="0"/>
              <a:t>//window.g = ‘gg’</a:t>
            </a:r>
          </a:p>
          <a:p>
            <a:r>
              <a:rPr lang="en-US" altLang="zh-CN" sz="1200" dirty="0" smtClean="0"/>
              <a:t>// </a:t>
            </a:r>
            <a:r>
              <a:rPr lang="zh-CN" altLang="en-US" sz="1200" dirty="0" smtClean="0"/>
              <a:t>给</a:t>
            </a:r>
            <a:r>
              <a:rPr lang="en-US" altLang="zh-CN" sz="1200" dirty="0" smtClean="0"/>
              <a:t>window</a:t>
            </a:r>
            <a:r>
              <a:rPr lang="zh-CN" altLang="en-US" sz="1200" dirty="0" smtClean="0"/>
              <a:t>新增键值对</a:t>
            </a:r>
            <a:endParaRPr lang="en-US" altLang="zh-CN" sz="1200" dirty="0" smtClean="0"/>
          </a:p>
          <a:p>
            <a:endParaRPr lang="zh-CN" altLang="en-US" sz="1200" dirty="0" smtClean="0"/>
          </a:p>
          <a:p>
            <a:endParaRPr lang="zh-CN" altLang="en-US" sz="1200" dirty="0"/>
          </a:p>
        </p:txBody>
      </p:sp>
      <p:cxnSp>
        <p:nvCxnSpPr>
          <p:cNvPr id="43" name="直接箭头连接符 42"/>
          <p:cNvCxnSpPr>
            <a:endCxn id="40" idx="1"/>
          </p:cNvCxnSpPr>
          <p:nvPr/>
        </p:nvCxnSpPr>
        <p:spPr>
          <a:xfrm flipV="1">
            <a:off x="4067944" y="3836536"/>
            <a:ext cx="1008112" cy="607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</Words>
  <Application>Microsoft Office PowerPoint</Application>
  <PresentationFormat>全屏显示(16:9)</PresentationFormat>
  <Paragraphs>35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</cp:revision>
  <dcterms:modified xsi:type="dcterms:W3CDTF">2020-02-10T07:29:35Z</dcterms:modified>
</cp:coreProperties>
</file>