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0801350"/>
  <p:notesSz cx="6858000" cy="9144000"/>
  <p:defaultTextStyle>
    <a:defPPr>
      <a:defRPr lang="zh-CN"/>
    </a:defPPr>
    <a:lvl1pPr marL="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40" y="-139"/>
      </p:cViewPr>
      <p:guideLst>
        <p:guide orient="horz" pos="3402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03" y="3355421"/>
            <a:ext cx="18362296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0406" y="6120766"/>
            <a:ext cx="1512189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661957" y="432556"/>
            <a:ext cx="4860607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80136" y="432556"/>
            <a:ext cx="14221777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464" y="6940868"/>
            <a:ext cx="18362296" cy="2145268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464" y="4578075"/>
            <a:ext cx="18362296" cy="236279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80134" y="2520316"/>
            <a:ext cx="9541193" cy="712839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81373" y="2520316"/>
            <a:ext cx="9541193" cy="712839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6" y="2417804"/>
            <a:ext cx="9544944" cy="100762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136" y="3425428"/>
            <a:ext cx="9544944" cy="622327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873" y="2417804"/>
            <a:ext cx="9548694" cy="100762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873" y="3425428"/>
            <a:ext cx="9548694" cy="622327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137" y="430055"/>
            <a:ext cx="7107139" cy="183022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6056" y="430056"/>
            <a:ext cx="12076510" cy="9218653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137" y="2260283"/>
            <a:ext cx="7107139" cy="7388424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280" y="7560945"/>
            <a:ext cx="12961620" cy="892612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4280" y="965121"/>
            <a:ext cx="12961620" cy="6480810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4280" y="8453557"/>
            <a:ext cx="12961620" cy="1267658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136" y="432555"/>
            <a:ext cx="19442430" cy="1800225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6" y="2520316"/>
            <a:ext cx="19442430" cy="7128392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80135" y="10011252"/>
            <a:ext cx="5040630" cy="575072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923" y="10011252"/>
            <a:ext cx="6840856" cy="575072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81936" y="10011252"/>
            <a:ext cx="5040630" cy="575072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164592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164592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6462" y="7754362"/>
            <a:ext cx="35862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function Fn(){</a:t>
            </a:r>
          </a:p>
          <a:p>
            <a:r>
              <a:rPr lang="en-US" altLang="zh-CN" dirty="0" smtClean="0"/>
              <a:t>            this.x = 10</a:t>
            </a:r>
          </a:p>
          <a:p>
            <a:r>
              <a:rPr lang="en-US" altLang="zh-CN" dirty="0" smtClean="0"/>
              <a:t>        }</a:t>
            </a:r>
          </a:p>
          <a:p>
            <a:r>
              <a:rPr lang="en-US" altLang="zh-CN" dirty="0" smtClean="0"/>
              <a:t>        var f1 = new Fn;</a:t>
            </a:r>
          </a:p>
          <a:p>
            <a:r>
              <a:rPr lang="en-US" altLang="zh-CN" dirty="0" smtClean="0"/>
              <a:t>        var f2 = new Fn;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138054" y="0"/>
            <a:ext cx="72008" cy="108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872358" y="4392563"/>
            <a:ext cx="2736304" cy="244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08462" y="3744491"/>
            <a:ext cx="100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872358" y="6264771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76414" y="6264771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760790" y="4824611"/>
            <a:ext cx="2952328" cy="20162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08862" y="4176539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Fn</a:t>
            </a:r>
            <a:r>
              <a:rPr lang="zh-CN" altLang="en-US" sz="2800" dirty="0" smtClean="0"/>
              <a:t>的原型</a:t>
            </a:r>
            <a:endParaRPr lang="zh-CN" altLang="en-US" sz="28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760790" y="5400675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92838" y="4824611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752678" y="5184651"/>
            <a:ext cx="144016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176614" y="6624811"/>
            <a:ext cx="144016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3321630" y="648072"/>
            <a:ext cx="2736304" cy="244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969702" y="0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13321630" y="252028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2568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9505206" y="1512243"/>
            <a:ext cx="2952328" cy="165618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81270" y="1008187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</a:t>
            </a:r>
            <a:endParaRPr lang="zh-CN" altLang="en-US" sz="24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9505206" y="2088307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37254" y="1512243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9505206" y="2664371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12601550" y="2808387"/>
            <a:ext cx="1008112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1953478" y="1800275"/>
            <a:ext cx="1008112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832798" y="6264771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36854" y="6192763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53278" y="2592363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2" name="形状 41"/>
          <p:cNvCxnSpPr>
            <a:stCxn id="39" idx="3"/>
            <a:endCxn id="40" idx="2"/>
          </p:cNvCxnSpPr>
          <p:nvPr/>
        </p:nvCxnSpPr>
        <p:spPr>
          <a:xfrm flipV="1">
            <a:off x="8261355" y="3177138"/>
            <a:ext cx="2854174" cy="330801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形状 43"/>
          <p:cNvCxnSpPr>
            <a:stCxn id="40" idx="3"/>
          </p:cNvCxnSpPr>
          <p:nvPr/>
        </p:nvCxnSpPr>
        <p:spPr>
          <a:xfrm>
            <a:off x="12077779" y="2884751"/>
            <a:ext cx="235739" cy="78773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953478" y="3744491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744566" y="9001075"/>
            <a:ext cx="2664296" cy="1800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464646" y="8425011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3744566" y="10369227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04606" y="10216575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2" name="形状 51"/>
          <p:cNvCxnSpPr>
            <a:stCxn id="50" idx="3"/>
            <a:endCxn id="12" idx="2"/>
          </p:cNvCxnSpPr>
          <p:nvPr/>
        </p:nvCxnSpPr>
        <p:spPr>
          <a:xfrm flipV="1">
            <a:off x="6029107" y="6840835"/>
            <a:ext cx="1207847" cy="366812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8065046" y="9001075"/>
            <a:ext cx="2664296" cy="1800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785126" y="8425011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f2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8065046" y="10369227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25086" y="10216575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9" name="形状 58"/>
          <p:cNvCxnSpPr>
            <a:stCxn id="57" idx="1"/>
            <a:endCxn id="12" idx="2"/>
          </p:cNvCxnSpPr>
          <p:nvPr/>
        </p:nvCxnSpPr>
        <p:spPr>
          <a:xfrm rot="10800000">
            <a:off x="7236954" y="6840835"/>
            <a:ext cx="1188132" cy="366812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32198" y="648072"/>
            <a:ext cx="2736304" cy="244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92238" y="0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432198" y="252028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36254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3960590" y="1440160"/>
            <a:ext cx="2952328" cy="165618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48622" y="432123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的原型</a:t>
            </a:r>
            <a:endParaRPr lang="zh-CN" altLang="en-US" sz="2400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3960590" y="2016224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92638" y="1440160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3960590" y="2592288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08662" y="2520280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2808462" y="2880320"/>
            <a:ext cx="936104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3456534" y="1728192"/>
            <a:ext cx="864096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54078" y="288107"/>
            <a:ext cx="424862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类的所有对象的基类，只要这个对象你不知道是谁构造的，那他的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就指向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类是所有函数的基类，所有函数都是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类的实例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所有函数的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都指向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类的原型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自己本身也是函数，那他的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指向的是自己的原型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、函数有三种角色，当作为对象就拥有了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属性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函数的三种角色：</a:t>
            </a:r>
            <a:endParaRPr lang="en-US" altLang="zh-CN" sz="2000" dirty="0" smtClean="0"/>
          </a:p>
          <a:p>
            <a:r>
              <a:rPr lang="en-US" altLang="zh-CN" sz="2000" dirty="0" smtClean="0"/>
              <a:t>  1</a:t>
            </a:r>
            <a:r>
              <a:rPr lang="zh-CN" altLang="en-US" sz="2000" dirty="0" smtClean="0"/>
              <a:t>、普通函数</a:t>
            </a:r>
            <a:endParaRPr lang="en-US" altLang="zh-CN" sz="2000" dirty="0" smtClean="0"/>
          </a:p>
          <a:p>
            <a:r>
              <a:rPr lang="en-US" altLang="zh-CN" sz="2000" dirty="0" smtClean="0"/>
              <a:t>  2</a:t>
            </a:r>
            <a:r>
              <a:rPr lang="zh-CN" altLang="en-US" sz="2000" dirty="0" smtClean="0"/>
              <a:t>、构造函数</a:t>
            </a:r>
            <a:endParaRPr lang="en-US" altLang="zh-CN" sz="2000" dirty="0" smtClean="0"/>
          </a:p>
          <a:p>
            <a:r>
              <a:rPr lang="en-US" altLang="zh-CN" sz="2000" dirty="0" smtClean="0"/>
              <a:t>  3</a:t>
            </a:r>
            <a:r>
              <a:rPr lang="zh-CN" altLang="en-US" sz="2000" dirty="0" smtClean="0"/>
              <a:t>、普通对象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类的原型其实是一个匿名函数，但是你就当做对象用就行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cxnSp>
        <p:nvCxnSpPr>
          <p:cNvPr id="78" name="直接连接符 77"/>
          <p:cNvCxnSpPr/>
          <p:nvPr/>
        </p:nvCxnSpPr>
        <p:spPr>
          <a:xfrm>
            <a:off x="1872358" y="5040635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04406" y="4392563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432198" y="1368227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2238" y="720155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13321630" y="1296219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3753678" y="720155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87" name="形状 86"/>
          <p:cNvCxnSpPr>
            <a:stCxn id="79" idx="3"/>
            <a:endCxn id="69" idx="2"/>
          </p:cNvCxnSpPr>
          <p:nvPr/>
        </p:nvCxnSpPr>
        <p:spPr>
          <a:xfrm flipV="1">
            <a:off x="4228907" y="3105055"/>
            <a:ext cx="1342006" cy="157989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5" idx="1"/>
            <a:endCxn id="67" idx="0"/>
          </p:cNvCxnSpPr>
          <p:nvPr/>
        </p:nvCxnSpPr>
        <p:spPr>
          <a:xfrm rot="10800000" flipV="1">
            <a:off x="5445556" y="1012542"/>
            <a:ext cx="8308123" cy="42761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2" idx="3"/>
            <a:endCxn id="64" idx="1"/>
          </p:cNvCxnSpPr>
          <p:nvPr/>
        </p:nvCxnSpPr>
        <p:spPr>
          <a:xfrm>
            <a:off x="2716739" y="1012543"/>
            <a:ext cx="1243851" cy="1255709"/>
          </a:xfrm>
          <a:prstGeom prst="bentConnector3">
            <a:avLst>
              <a:gd name="adj1" fmla="val 23045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9" idx="3"/>
          </p:cNvCxnSpPr>
          <p:nvPr/>
        </p:nvCxnSpPr>
        <p:spPr>
          <a:xfrm flipV="1">
            <a:off x="6533163" y="2808387"/>
            <a:ext cx="2900035" cy="42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081270" y="7056859"/>
            <a:ext cx="117970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f1.__proto__.constructor.__proto__.__proto__  === Object.prototype</a:t>
            </a:r>
          </a:p>
          <a:p>
            <a:r>
              <a:rPr lang="en-US" altLang="zh-CN" dirty="0" smtClean="0"/>
              <a:t>Fn.s</a:t>
            </a:r>
          </a:p>
          <a:p>
            <a:r>
              <a:rPr lang="en-US" altLang="zh-CN" dirty="0" smtClean="0"/>
              <a:t>Function.s</a:t>
            </a:r>
          </a:p>
          <a:p>
            <a:r>
              <a:rPr lang="en-US" altLang="zh-CN" dirty="0" smtClean="0"/>
              <a:t>Object.s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513318" y="2088307"/>
            <a:ext cx="110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S:100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261</Words>
  <Application>Microsoft Office PowerPoint</Application>
  <PresentationFormat>自定义</PresentationFormat>
  <Paragraphs>47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2020-03-08T06:46:01Z</dcterms:modified>
</cp:coreProperties>
</file>