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4401800" cy="9001125"/>
  <p:notesSz cx="6858000" cy="9144000"/>
  <p:defaultTextStyle>
    <a:defPPr>
      <a:defRPr lang="zh-CN"/>
    </a:defPPr>
    <a:lvl1pPr marL="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25" y="-58"/>
      </p:cViewPr>
      <p:guideLst>
        <p:guide orient="horz" pos="2835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796183"/>
            <a:ext cx="1224153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5100637"/>
            <a:ext cx="1008126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360463"/>
            <a:ext cx="3240405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360463"/>
            <a:ext cx="9481185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5784057"/>
            <a:ext cx="12241530" cy="1787723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3815062"/>
            <a:ext cx="12241530" cy="1968995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0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014836"/>
            <a:ext cx="63632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0" y="2854523"/>
            <a:ext cx="63632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5" y="2014836"/>
            <a:ext cx="63657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5" y="2854523"/>
            <a:ext cx="63657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1" y="358378"/>
            <a:ext cx="4738093" cy="152519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358379"/>
            <a:ext cx="8051006" cy="7682211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1" y="1883570"/>
            <a:ext cx="4738093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6300787"/>
            <a:ext cx="8641080" cy="74384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804267"/>
            <a:ext cx="8641080" cy="540067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7044631"/>
            <a:ext cx="8641080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0" y="360462"/>
            <a:ext cx="12961620" cy="1500188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100263"/>
            <a:ext cx="12961620" cy="5940326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15" y="8342710"/>
            <a:ext cx="456057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91" indent="-501491" algn="l" defTabSz="13373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564" indent="-417909" algn="l" defTabSz="133731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63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293" indent="-334328" algn="l" defTabSz="133731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948" indent="-334328" algn="l" defTabSz="133731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60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25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91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56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3502" y="0"/>
            <a:ext cx="4568366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    function Fn() {</a:t>
            </a:r>
          </a:p>
          <a:p>
            <a:r>
              <a:rPr lang="en-US" altLang="zh-CN" sz="1800" dirty="0" smtClean="0"/>
              <a:t>        let a = 1;</a:t>
            </a:r>
          </a:p>
          <a:p>
            <a:r>
              <a:rPr lang="en-US" altLang="zh-CN" sz="1800" dirty="0" smtClean="0"/>
              <a:t>        this.a = a;</a:t>
            </a:r>
          </a:p>
          <a:p>
            <a:r>
              <a:rPr lang="en-US" altLang="zh-CN" sz="1800" dirty="0" smtClean="0"/>
              <a:t>    }</a:t>
            </a:r>
          </a:p>
          <a:p>
            <a:r>
              <a:rPr lang="en-US" altLang="zh-CN" sz="1800" dirty="0" smtClean="0"/>
              <a:t>    Fn.prototype.say = function () {</a:t>
            </a:r>
          </a:p>
          <a:p>
            <a:r>
              <a:rPr lang="en-US" altLang="zh-CN" sz="1800" dirty="0" smtClean="0"/>
              <a:t>        this.a = 2;</a:t>
            </a:r>
          </a:p>
          <a:p>
            <a:r>
              <a:rPr lang="en-US" altLang="zh-CN" sz="1800" dirty="0" smtClean="0"/>
              <a:t>    };</a:t>
            </a:r>
          </a:p>
          <a:p>
            <a:r>
              <a:rPr lang="en-US" altLang="zh-CN" sz="1800" dirty="0" smtClean="0"/>
              <a:t>    Fn.prototype = new Fn;</a:t>
            </a:r>
          </a:p>
          <a:p>
            <a:r>
              <a:rPr lang="en-US" altLang="zh-CN" sz="1800" dirty="0" smtClean="0"/>
              <a:t>    let f1 = new Fn;</a:t>
            </a:r>
          </a:p>
          <a:p>
            <a:r>
              <a:rPr lang="en-US" altLang="zh-CN" sz="1800" dirty="0" smtClean="0"/>
              <a:t>    ​</a:t>
            </a:r>
          </a:p>
          <a:p>
            <a:r>
              <a:rPr lang="en-US" altLang="zh-CN" sz="1800" dirty="0" smtClean="0"/>
              <a:t>    Fn.prototype.b = function () {</a:t>
            </a:r>
          </a:p>
          <a:p>
            <a:r>
              <a:rPr lang="en-US" altLang="zh-CN" sz="1800" dirty="0" smtClean="0"/>
              <a:t>        this.a = 3;</a:t>
            </a:r>
          </a:p>
          <a:p>
            <a:r>
              <a:rPr lang="en-US" altLang="zh-CN" sz="1800" dirty="0" smtClean="0"/>
              <a:t>    };</a:t>
            </a:r>
          </a:p>
          <a:p>
            <a:r>
              <a:rPr lang="en-US" altLang="zh-CN" sz="1800" dirty="0" smtClean="0"/>
              <a:t>    console.log(f1.a); // 1</a:t>
            </a:r>
          </a:p>
          <a:p>
            <a:r>
              <a:rPr lang="en-US" altLang="zh-CN" sz="1800" dirty="0" smtClean="0"/>
              <a:t>    console.log(f1.prototype); // un</a:t>
            </a:r>
          </a:p>
          <a:p>
            <a:r>
              <a:rPr lang="en-US" altLang="zh-CN" sz="1800" dirty="0" smtClean="0"/>
              <a:t>    console.log(f1.b); //  fun</a:t>
            </a:r>
          </a:p>
          <a:p>
            <a:r>
              <a:rPr lang="en-US" altLang="zh-CN" sz="1800" dirty="0" smtClean="0"/>
              <a:t>    console.log(f1.hasOwnProperty('b')); // false</a:t>
            </a:r>
          </a:p>
          <a:p>
            <a:r>
              <a:rPr lang="en-US" altLang="zh-CN" sz="1800" dirty="0" smtClean="0"/>
              <a:t>    console.log('b' in f1); // true</a:t>
            </a:r>
          </a:p>
          <a:p>
            <a:r>
              <a:rPr lang="en-US" altLang="zh-CN" sz="1800" dirty="0" smtClean="0"/>
              <a:t>    console.log(f1.constructor == Fn); // true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0513268" y="0"/>
            <a:ext cx="0" cy="900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720180" y="3132410"/>
            <a:ext cx="1800200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52228" y="2628354"/>
            <a:ext cx="8467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720180" y="450056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196" y="4428554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024436" y="3708474"/>
            <a:ext cx="1944216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12468" y="3204418"/>
            <a:ext cx="15135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024436" y="406851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8452" y="3636466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664396" y="392449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304356" y="4716586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8172" y="3204418"/>
            <a:ext cx="18004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 </a:t>
            </a:r>
            <a:r>
              <a:rPr lang="en-US" altLang="zh-CN" sz="1800" dirty="0" smtClean="0"/>
              <a:t>let a = 1;</a:t>
            </a:r>
          </a:p>
          <a:p>
            <a:r>
              <a:rPr lang="en-US" altLang="zh-CN" sz="1800" dirty="0" smtClean="0"/>
              <a:t> this.a = a;</a:t>
            </a:r>
          </a:p>
          <a:p>
            <a:r>
              <a:rPr lang="zh-CN" altLang="en-US" sz="1800" dirty="0" smtClean="0"/>
              <a:t>实例的私有属性</a:t>
            </a:r>
            <a:endParaRPr lang="en-US" altLang="zh-CN" sz="18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600500" y="4068514"/>
            <a:ext cx="8100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say:f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425036" y="1260202"/>
            <a:ext cx="1800200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569052" y="756146"/>
            <a:ext cx="1412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8425036" y="262835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69052" y="2556346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5976764" y="1764258"/>
            <a:ext cx="1944216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904756" y="1188194"/>
            <a:ext cx="20794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5976764" y="2124298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20780" y="1692250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3024436" y="4644578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56484" y="4572570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38" name="形状 37"/>
          <p:cNvCxnSpPr>
            <a:stCxn id="36" idx="3"/>
            <a:endCxn id="29" idx="2"/>
          </p:cNvCxnSpPr>
          <p:nvPr/>
        </p:nvCxnSpPr>
        <p:spPr>
          <a:xfrm flipV="1">
            <a:off x="4619431" y="2988394"/>
            <a:ext cx="2329441" cy="176884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8064996" y="284437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7776964" y="198028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584276" y="6660802"/>
            <a:ext cx="1800200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656284" y="6156746"/>
            <a:ext cx="15135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60340" y="6876826"/>
            <a:ext cx="6030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a:1</a:t>
            </a:r>
          </a:p>
          <a:p>
            <a:r>
              <a:rPr lang="en-US" altLang="zh-CN" dirty="0" smtClean="0"/>
              <a:t>b:f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1584276" y="788493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28292" y="7740922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1" name="形状 50"/>
          <p:cNvCxnSpPr>
            <a:stCxn id="49" idx="3"/>
            <a:endCxn id="36" idx="2"/>
          </p:cNvCxnSpPr>
          <p:nvPr/>
        </p:nvCxnSpPr>
        <p:spPr>
          <a:xfrm flipV="1">
            <a:off x="3327769" y="4941902"/>
            <a:ext cx="710189" cy="304524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5616724" y="6732810"/>
            <a:ext cx="1800200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904756" y="6228754"/>
            <a:ext cx="1120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92788" y="6948834"/>
            <a:ext cx="603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a:1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5616724" y="795694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60740" y="7812930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65" name="形状 64"/>
          <p:cNvCxnSpPr>
            <a:stCxn id="63" idx="1"/>
            <a:endCxn id="43" idx="2"/>
          </p:cNvCxnSpPr>
          <p:nvPr/>
        </p:nvCxnSpPr>
        <p:spPr>
          <a:xfrm rot="10800000" flipV="1">
            <a:off x="2484376" y="8059152"/>
            <a:ext cx="3276364" cy="185826"/>
          </a:xfrm>
          <a:prstGeom prst="bentConnector4">
            <a:avLst>
              <a:gd name="adj1" fmla="val 36264"/>
              <a:gd name="adj2" fmla="val 25551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48972" y="6084738"/>
            <a:ext cx="21017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f1.constructor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048772" y="2124298"/>
            <a:ext cx="176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hasOwnProperty</a:t>
            </a:r>
          </a:p>
          <a:p>
            <a:r>
              <a:rPr lang="en-US" altLang="zh-CN" sz="1800" dirty="0" smtClean="0"/>
              <a:t>toString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5345" y="0"/>
            <a:ext cx="2736455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   function fun(){</a:t>
            </a:r>
          </a:p>
          <a:p>
            <a:r>
              <a:rPr lang="en-US" altLang="zh-CN" sz="2000" dirty="0" smtClean="0"/>
              <a:t>    this.a=0;</a:t>
            </a:r>
          </a:p>
          <a:p>
            <a:r>
              <a:rPr lang="en-US" altLang="zh-CN" sz="2000" dirty="0" smtClean="0"/>
              <a:t>    this.b=function(){</a:t>
            </a:r>
          </a:p>
          <a:p>
            <a:r>
              <a:rPr lang="en-US" altLang="zh-CN" sz="2000" dirty="0" smtClean="0"/>
              <a:t>        alert(this.a);</a:t>
            </a:r>
          </a:p>
          <a:p>
            <a:r>
              <a:rPr lang="en-US" altLang="zh-CN" sz="2000" dirty="0" smtClean="0"/>
              <a:t>    }</a:t>
            </a:r>
          </a:p>
          <a:p>
            <a:r>
              <a:rPr lang="en-US" altLang="zh-CN" sz="2000" dirty="0" smtClean="0"/>
              <a:t>   }</a:t>
            </a:r>
          </a:p>
          <a:p>
            <a:r>
              <a:rPr lang="en-US" altLang="zh-CN" sz="2000" dirty="0" smtClean="0"/>
              <a:t>   fun.prototype={</a:t>
            </a:r>
          </a:p>
          <a:p>
            <a:r>
              <a:rPr lang="en-US" altLang="zh-CN" sz="2000" dirty="0" smtClean="0"/>
              <a:t>    b:function(){</a:t>
            </a:r>
          </a:p>
          <a:p>
            <a:r>
              <a:rPr lang="en-US" altLang="zh-CN" sz="2000" dirty="0" smtClean="0"/>
              <a:t>        this.a=20;</a:t>
            </a:r>
          </a:p>
          <a:p>
            <a:r>
              <a:rPr lang="en-US" altLang="zh-CN" sz="2000" dirty="0" smtClean="0"/>
              <a:t>        alert(this.a);</a:t>
            </a:r>
          </a:p>
          <a:p>
            <a:r>
              <a:rPr lang="en-US" altLang="zh-CN" sz="2000" dirty="0" smtClean="0"/>
              <a:t>    },</a:t>
            </a:r>
          </a:p>
          <a:p>
            <a:r>
              <a:rPr lang="en-US" altLang="zh-CN" sz="2000" dirty="0" smtClean="0"/>
              <a:t>    c:function(){</a:t>
            </a:r>
          </a:p>
          <a:p>
            <a:r>
              <a:rPr lang="en-US" altLang="zh-CN" sz="2000" dirty="0" smtClean="0"/>
              <a:t>        this.a=30;</a:t>
            </a:r>
          </a:p>
          <a:p>
            <a:r>
              <a:rPr lang="en-US" altLang="zh-CN" sz="2000" dirty="0" smtClean="0"/>
              <a:t>        alert(this.a)</a:t>
            </a:r>
          </a:p>
          <a:p>
            <a:r>
              <a:rPr lang="en-US" altLang="zh-CN" sz="2000" dirty="0" smtClean="0"/>
              <a:t>    }</a:t>
            </a:r>
          </a:p>
          <a:p>
            <a:r>
              <a:rPr lang="en-US" altLang="zh-CN" sz="2000" dirty="0" smtClean="0"/>
              <a:t>   }</a:t>
            </a:r>
          </a:p>
          <a:p>
            <a:r>
              <a:rPr lang="en-US" altLang="zh-CN" sz="2000" dirty="0" smtClean="0"/>
              <a:t>   var my_fun=new fun();</a:t>
            </a:r>
          </a:p>
          <a:p>
            <a:r>
              <a:rPr lang="en-US" altLang="zh-CN" sz="2000" dirty="0" smtClean="0"/>
              <a:t>   my_fun.b(); // 0</a:t>
            </a:r>
          </a:p>
          <a:p>
            <a:r>
              <a:rPr lang="en-US" altLang="zh-CN" sz="2000" dirty="0" smtClean="0"/>
              <a:t>   my_fun.c(); // 30</a:t>
            </a:r>
          </a:p>
          <a:p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9145116" y="972170"/>
            <a:ext cx="1800200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9132" y="468114"/>
            <a:ext cx="1412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9145116" y="234032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89132" y="2268314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696844" y="1476226"/>
            <a:ext cx="1944216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24836" y="900162"/>
            <a:ext cx="20794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696844" y="1836266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40860" y="1404218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8785076" y="255634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497044" y="169225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68852" y="1836266"/>
            <a:ext cx="176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hasOwnProperty</a:t>
            </a:r>
          </a:p>
          <a:p>
            <a:r>
              <a:rPr lang="en-US" altLang="zh-CN" sz="1800" dirty="0" smtClean="0"/>
              <a:t>toString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20180" y="3132410"/>
            <a:ext cx="1800200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52228" y="2628354"/>
            <a:ext cx="9685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720180" y="450056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196" y="4428554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024436" y="3708474"/>
            <a:ext cx="1944216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12468" y="3204418"/>
            <a:ext cx="15135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024436" y="406851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68452" y="3636466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664396" y="392449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8172" y="3204418"/>
            <a:ext cx="18004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 </a:t>
            </a:r>
            <a:r>
              <a:rPr lang="en-US" altLang="zh-CN" sz="1800" dirty="0" smtClean="0"/>
              <a:t>this.a = 0;</a:t>
            </a:r>
          </a:p>
          <a:p>
            <a:r>
              <a:rPr lang="en-US" altLang="zh-CN" sz="1800" dirty="0" smtClean="0"/>
              <a:t> this.b = function</a:t>
            </a:r>
          </a:p>
          <a:p>
            <a:r>
              <a:rPr lang="zh-CN" altLang="en-US" sz="1800" dirty="0" smtClean="0"/>
              <a:t>实例的私有属性</a:t>
            </a:r>
            <a:endParaRPr lang="en-US" altLang="zh-CN" sz="1800" dirty="0" smtClean="0"/>
          </a:p>
        </p:txBody>
      </p:sp>
      <p:cxnSp>
        <p:nvCxnSpPr>
          <p:cNvPr id="25" name="直接连接符 24"/>
          <p:cNvCxnSpPr/>
          <p:nvPr/>
        </p:nvCxnSpPr>
        <p:spPr>
          <a:xfrm>
            <a:off x="3024436" y="4644578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6484" y="4572570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28" name="形状 27"/>
          <p:cNvCxnSpPr>
            <a:stCxn id="26" idx="3"/>
            <a:endCxn id="7" idx="2"/>
          </p:cNvCxnSpPr>
          <p:nvPr/>
        </p:nvCxnSpPr>
        <p:spPr>
          <a:xfrm flipV="1">
            <a:off x="4619431" y="2700362"/>
            <a:ext cx="3049521" cy="205687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952428" y="5580682"/>
            <a:ext cx="2088232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232348" y="4788594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2880420" y="3060402"/>
            <a:ext cx="252028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024436" y="2988394"/>
            <a:ext cx="2808312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72508" y="5724698"/>
            <a:ext cx="8996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b:fun</a:t>
            </a:r>
          </a:p>
          <a:p>
            <a:r>
              <a:rPr lang="en-US" altLang="zh-CN" dirty="0" smtClean="0"/>
              <a:t>c:fun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2952428" y="666080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40460" y="6588794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4" name="肘形连接符 43"/>
          <p:cNvCxnSpPr>
            <a:endCxn id="7" idx="2"/>
          </p:cNvCxnSpPr>
          <p:nvPr/>
        </p:nvCxnSpPr>
        <p:spPr>
          <a:xfrm rot="5400000" flipH="1" flipV="1">
            <a:off x="4194566" y="3402440"/>
            <a:ext cx="4176464" cy="2772308"/>
          </a:xfrm>
          <a:prstGeom prst="bentConnector3">
            <a:avLst>
              <a:gd name="adj1" fmla="val 59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8641060" y="7020842"/>
            <a:ext cx="2016224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001100" y="6516786"/>
            <a:ext cx="12124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my_fun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217124" y="7020842"/>
            <a:ext cx="13163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     30</a:t>
            </a:r>
          </a:p>
          <a:p>
            <a:r>
              <a:rPr lang="en-US" altLang="zh-CN" dirty="0" smtClean="0"/>
              <a:t>B:fun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8641060" y="824497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29092" y="8244978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3" name="形状 52"/>
          <p:cNvCxnSpPr>
            <a:endCxn id="29" idx="2"/>
          </p:cNvCxnSpPr>
          <p:nvPr/>
        </p:nvCxnSpPr>
        <p:spPr>
          <a:xfrm rot="10800000">
            <a:off x="3996544" y="7092850"/>
            <a:ext cx="4860540" cy="144016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9577164" y="7164858"/>
            <a:ext cx="50405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2824" y="0"/>
            <a:ext cx="54423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   function Fn(num) {</a:t>
            </a:r>
          </a:p>
          <a:p>
            <a:r>
              <a:rPr lang="en-US" altLang="zh-CN" sz="2000" dirty="0" smtClean="0"/>
              <a:t>    this.x = this.y = num;</a:t>
            </a:r>
          </a:p>
          <a:p>
            <a:r>
              <a:rPr lang="en-US" altLang="zh-CN" sz="2000" dirty="0" smtClean="0"/>
              <a:t>   }</a:t>
            </a:r>
          </a:p>
          <a:p>
            <a:r>
              <a:rPr lang="en-US" altLang="zh-CN" sz="2000" dirty="0" smtClean="0"/>
              <a:t>   Fn.prototype = {</a:t>
            </a:r>
          </a:p>
          <a:p>
            <a:r>
              <a:rPr lang="en-US" altLang="zh-CN" sz="2000" dirty="0" smtClean="0"/>
              <a:t>    x: 20,</a:t>
            </a:r>
          </a:p>
          <a:p>
            <a:r>
              <a:rPr lang="en-US" altLang="zh-CN" sz="2000" dirty="0" smtClean="0"/>
              <a:t>    sum: function () {</a:t>
            </a:r>
          </a:p>
          <a:p>
            <a:r>
              <a:rPr lang="en-US" altLang="zh-CN" sz="2000" dirty="0" smtClean="0"/>
              <a:t>        console.log(this.x + this.y);</a:t>
            </a:r>
          </a:p>
          <a:p>
            <a:r>
              <a:rPr lang="en-US" altLang="zh-CN" sz="2000" dirty="0" smtClean="0"/>
              <a:t>    }</a:t>
            </a:r>
          </a:p>
          <a:p>
            <a:r>
              <a:rPr lang="en-US" altLang="zh-CN" sz="2000" dirty="0" smtClean="0"/>
              <a:t>   };</a:t>
            </a:r>
          </a:p>
          <a:p>
            <a:r>
              <a:rPr lang="en-US" altLang="zh-CN" sz="2000" dirty="0" smtClean="0"/>
              <a:t>   let f = new Fn(10);</a:t>
            </a:r>
          </a:p>
          <a:p>
            <a:r>
              <a:rPr lang="en-US" altLang="zh-CN" sz="2000" dirty="0" smtClean="0"/>
              <a:t>   console.log(f.sum === Fn.prototype.sum); // true</a:t>
            </a:r>
          </a:p>
          <a:p>
            <a:r>
              <a:rPr lang="en-US" altLang="zh-CN" sz="2000" dirty="0" smtClean="0"/>
              <a:t>   f.sum(); // 10+10 // 20</a:t>
            </a:r>
          </a:p>
          <a:p>
            <a:r>
              <a:rPr lang="en-US" altLang="zh-CN" sz="2000" dirty="0" smtClean="0"/>
              <a:t>   Fn.prototype.sum(); // 20+un // NaN</a:t>
            </a:r>
          </a:p>
          <a:p>
            <a:r>
              <a:rPr lang="en-US" altLang="zh-CN" sz="2000" dirty="0" smtClean="0"/>
              <a:t>   console.log(f.constructor); </a:t>
            </a:r>
            <a:r>
              <a:rPr lang="en-US" altLang="zh-CN" sz="2000" smtClean="0"/>
              <a:t>//  Object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88132" y="3132410"/>
            <a:ext cx="1800200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180" y="2628354"/>
            <a:ext cx="8467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88132" y="450056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2148" y="4428554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2388" y="3708474"/>
            <a:ext cx="1944216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80420" y="3204418"/>
            <a:ext cx="15135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592388" y="406851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36404" y="3636466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232348" y="392449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124" y="3204418"/>
            <a:ext cx="22983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 </a:t>
            </a:r>
            <a:r>
              <a:rPr lang="en-US" altLang="zh-CN" sz="1800" dirty="0" smtClean="0"/>
              <a:t>  this.x = this.y = num;</a:t>
            </a:r>
          </a:p>
          <a:p>
            <a:r>
              <a:rPr lang="zh-CN" altLang="en-US" sz="1800" dirty="0" smtClean="0"/>
              <a:t>实例的私有属性</a:t>
            </a:r>
            <a:endParaRPr lang="en-US" altLang="zh-CN" sz="1800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7992988" y="1260202"/>
            <a:ext cx="1800200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37004" y="756146"/>
            <a:ext cx="1412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7992988" y="262835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37004" y="2556346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544716" y="1764258"/>
            <a:ext cx="1944216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72708" y="1188194"/>
            <a:ext cx="20794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544716" y="2124298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88732" y="1692250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2592388" y="4644578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24436" y="4572570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24" name="形状 23"/>
          <p:cNvCxnSpPr>
            <a:stCxn id="23" idx="3"/>
            <a:endCxn id="18" idx="2"/>
          </p:cNvCxnSpPr>
          <p:nvPr/>
        </p:nvCxnSpPr>
        <p:spPr>
          <a:xfrm flipV="1">
            <a:off x="4187383" y="2988394"/>
            <a:ext cx="2329441" cy="176884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632948" y="284437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344916" y="198028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16724" y="2124298"/>
            <a:ext cx="176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hasOwnProperty</a:t>
            </a:r>
          </a:p>
          <a:p>
            <a:r>
              <a:rPr lang="en-US" altLang="zh-CN" sz="1800" dirty="0" smtClean="0"/>
              <a:t>toString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2592388" y="5580682"/>
            <a:ext cx="2016224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52428" y="5724698"/>
            <a:ext cx="13195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x:20</a:t>
            </a:r>
          </a:p>
          <a:p>
            <a:r>
              <a:rPr lang="en-US" altLang="zh-CN" dirty="0" smtClean="0"/>
              <a:t>Sum:fun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2592388" y="687682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0420" y="6876826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4" name="形状 33"/>
          <p:cNvCxnSpPr>
            <a:stCxn id="32" idx="3"/>
            <a:endCxn id="18" idx="2"/>
          </p:cNvCxnSpPr>
          <p:nvPr/>
        </p:nvCxnSpPr>
        <p:spPr>
          <a:xfrm flipV="1">
            <a:off x="4479897" y="2988394"/>
            <a:ext cx="2036927" cy="413465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304356" y="3132410"/>
            <a:ext cx="230425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20380" y="2700362"/>
            <a:ext cx="252028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" idx="3"/>
          </p:cNvCxnSpPr>
          <p:nvPr/>
        </p:nvCxnSpPr>
        <p:spPr>
          <a:xfrm>
            <a:off x="1967505" y="4674776"/>
            <a:ext cx="624883" cy="112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8064996" y="7164858"/>
            <a:ext cx="2232248" cy="18362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713068" y="6444778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785076" y="7236866"/>
            <a:ext cx="7841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X:10</a:t>
            </a:r>
          </a:p>
          <a:p>
            <a:r>
              <a:rPr lang="en-US" altLang="zh-CN" dirty="0" smtClean="0"/>
              <a:t>Y:10</a:t>
            </a: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8064996" y="853301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53028" y="8508682"/>
            <a:ext cx="17661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___proto__</a:t>
            </a:r>
            <a:endParaRPr lang="zh-CN" altLang="en-US" dirty="0"/>
          </a:p>
        </p:txBody>
      </p:sp>
      <p:cxnSp>
        <p:nvCxnSpPr>
          <p:cNvPr id="48" name="形状 47"/>
          <p:cNvCxnSpPr>
            <a:stCxn id="46" idx="1"/>
            <a:endCxn id="32" idx="2"/>
          </p:cNvCxnSpPr>
          <p:nvPr/>
        </p:nvCxnSpPr>
        <p:spPr>
          <a:xfrm rot="10800000">
            <a:off x="3680160" y="7369270"/>
            <a:ext cx="4672869" cy="138563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528492" y="1980282"/>
            <a:ext cx="1800200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60540" y="1476226"/>
            <a:ext cx="17027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528492" y="334843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72508" y="3276426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60740" y="2556346"/>
            <a:ext cx="1944216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32748" y="1908274"/>
            <a:ext cx="23695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原型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832748" y="2916386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76764" y="2484338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472708" y="277237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6484" y="2052290"/>
            <a:ext cx="22983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 </a:t>
            </a:r>
            <a:r>
              <a:rPr lang="en-US" altLang="zh-CN" sz="1800" dirty="0" smtClean="0"/>
              <a:t>  this.x = this.y = num;</a:t>
            </a:r>
          </a:p>
          <a:p>
            <a:r>
              <a:rPr lang="zh-CN" altLang="en-US" sz="1800" dirty="0" smtClean="0"/>
              <a:t>实例的私有属性</a:t>
            </a:r>
            <a:endParaRPr lang="en-US" altLang="zh-CN" sz="1800" dirty="0" smtClean="0"/>
          </a:p>
        </p:txBody>
      </p:sp>
      <p:cxnSp>
        <p:nvCxnSpPr>
          <p:cNvPr id="20" name="直接连接符 19"/>
          <p:cNvCxnSpPr/>
          <p:nvPr/>
        </p:nvCxnSpPr>
        <p:spPr>
          <a:xfrm>
            <a:off x="5760740" y="421253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20780" y="4284538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33" name="直接箭头连接符 32"/>
          <p:cNvCxnSpPr>
            <a:stCxn id="5" idx="3"/>
          </p:cNvCxnSpPr>
          <p:nvPr/>
        </p:nvCxnSpPr>
        <p:spPr>
          <a:xfrm>
            <a:off x="5207865" y="3522648"/>
            <a:ext cx="480867" cy="4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64796" y="2916386"/>
            <a:ext cx="111280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/>
              <a:t>pply:f</a:t>
            </a:r>
          </a:p>
          <a:p>
            <a:r>
              <a:rPr lang="en-US" altLang="zh-CN" dirty="0" smtClean="0"/>
              <a:t>b</a:t>
            </a:r>
            <a:r>
              <a:rPr lang="en-US" altLang="zh-CN" dirty="0" smtClean="0"/>
              <a:t>ind:f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122</Words>
  <Application>Microsoft Office PowerPoint</Application>
  <PresentationFormat>自定义</PresentationFormat>
  <Paragraphs>126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</cp:revision>
  <dcterms:modified xsi:type="dcterms:W3CDTF">2020-02-14T09:12:53Z</dcterms:modified>
</cp:coreProperties>
</file>