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9001125"/>
  <p:notesSz cx="6858000" cy="9144000"/>
  <p:defaultTextStyle>
    <a:defPPr>
      <a:defRPr lang="zh-CN"/>
    </a:defPPr>
    <a:lvl1pPr marL="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45" y="-91"/>
      </p:cViewPr>
      <p:guideLst>
        <p:guide orient="horz" pos="2835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796183"/>
            <a:ext cx="1224153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5100637"/>
            <a:ext cx="1008126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360463"/>
            <a:ext cx="3240405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360463"/>
            <a:ext cx="9481185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5784057"/>
            <a:ext cx="12241530" cy="178772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0" cy="196899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014836"/>
            <a:ext cx="63632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854523"/>
            <a:ext cx="63632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2014836"/>
            <a:ext cx="63657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854523"/>
            <a:ext cx="63657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358378"/>
            <a:ext cx="4738093" cy="152519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358379"/>
            <a:ext cx="8051006" cy="7682211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883570"/>
            <a:ext cx="4738093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6300787"/>
            <a:ext cx="8641080" cy="74384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804267"/>
            <a:ext cx="8641080" cy="540067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7044631"/>
            <a:ext cx="8641080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360462"/>
            <a:ext cx="12961620" cy="1500188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100263"/>
            <a:ext cx="12961620" cy="5940326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8342710"/>
            <a:ext cx="456057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017324" y="1404218"/>
            <a:ext cx="2448272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49372" y="900162"/>
            <a:ext cx="1656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1017324" y="327642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49372" y="327642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064996" y="1980282"/>
            <a:ext cx="2232248" cy="1800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53028" y="1620242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</a:t>
            </a:r>
            <a:endParaRPr lang="zh-CN" altLang="en-US" sz="2000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0513268" y="3564458"/>
            <a:ext cx="86409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064996" y="248433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3028" y="1980282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0081220" y="2268314"/>
            <a:ext cx="79208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20180" y="1404218"/>
            <a:ext cx="2448272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52228" y="972170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20180" y="327642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2228" y="327642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960540" y="1980282"/>
            <a:ext cx="2232248" cy="1800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04556" y="1260202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的原型</a:t>
            </a:r>
            <a:endParaRPr lang="zh-CN" altLang="en-US" sz="20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960540" y="248433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8572" y="1980282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808412" y="3564458"/>
            <a:ext cx="936104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312468" y="2268314"/>
            <a:ext cx="936104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8132" y="4284538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、每一个函数天生自带</a:t>
            </a:r>
            <a:r>
              <a:rPr lang="en-US" altLang="zh-CN" sz="1800" dirty="0" smtClean="0"/>
              <a:t>prototype</a:t>
            </a:r>
            <a:r>
              <a:rPr lang="zh-CN" altLang="en-US" sz="1800" dirty="0" smtClean="0"/>
              <a:t>属性，其属性值是一个对象，里边存储的公有方法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原型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、每一个原型天生自带</a:t>
            </a:r>
            <a:r>
              <a:rPr lang="en-US" altLang="zh-CN" sz="1800" dirty="0" smtClean="0"/>
              <a:t>constructor</a:t>
            </a:r>
            <a:r>
              <a:rPr lang="zh-CN" altLang="en-US" sz="1800" dirty="0" smtClean="0"/>
              <a:t>属性，其属性值指向当前的类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、每一个对象天生自带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属性，其属性值指向当前所属的类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如果当前对象比不知道是谁构造出来的，那他的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就指向</a:t>
            </a:r>
            <a:r>
              <a:rPr lang="en-US" altLang="zh-CN" sz="1800" dirty="0" smtClean="0"/>
              <a:t>Boject</a:t>
            </a:r>
            <a:r>
              <a:rPr lang="zh-CN" altLang="en-US" sz="1800" dirty="0" smtClean="0"/>
              <a:t>的原型</a:t>
            </a:r>
            <a:endParaRPr lang="en-US" altLang="zh-CN" sz="1800" dirty="0" smtClean="0"/>
          </a:p>
          <a:p>
            <a:r>
              <a:rPr lang="en-US" altLang="zh-CN" sz="1800" dirty="0" smtClean="0"/>
              <a:t>(Object</a:t>
            </a:r>
            <a:r>
              <a:rPr lang="zh-CN" altLang="en-US" sz="1800" dirty="0" smtClean="0"/>
              <a:t>类是所有对象的基类</a:t>
            </a:r>
            <a:r>
              <a:rPr lang="en-US" altLang="zh-CN" sz="1800" dirty="0" smtClean="0"/>
              <a:t>)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函</a:t>
            </a:r>
            <a:r>
              <a:rPr lang="zh-CN" altLang="en-US" sz="1800" dirty="0" smtClean="0"/>
              <a:t>数有三种角色：普通函数、构造函数，对象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Function</a:t>
            </a:r>
            <a:r>
              <a:rPr lang="zh-CN" altLang="en-US" sz="1800" dirty="0" smtClean="0"/>
              <a:t>类是所有函数的基类，所有函数都是</a:t>
            </a:r>
            <a:r>
              <a:rPr lang="en-US" altLang="zh-CN" sz="1800" dirty="0" smtClean="0"/>
              <a:t>Function</a:t>
            </a:r>
            <a:r>
              <a:rPr lang="zh-CN" altLang="en-US" sz="1800" dirty="0" smtClean="0"/>
              <a:t>类的实例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所有函数的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都指向</a:t>
            </a:r>
            <a:r>
              <a:rPr lang="en-US" altLang="zh-CN" sz="1800" dirty="0" smtClean="0"/>
              <a:t>Function</a:t>
            </a:r>
            <a:r>
              <a:rPr lang="zh-CN" altLang="en-US" sz="1800" dirty="0" smtClean="0"/>
              <a:t>类的原型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Function</a:t>
            </a:r>
            <a:r>
              <a:rPr lang="zh-CN" altLang="en-US" sz="1800" dirty="0" smtClean="0"/>
              <a:t>类自己本身也是函数，所以他的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指向自己的原型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你手动重定向的原型是没有</a:t>
            </a:r>
            <a:r>
              <a:rPr lang="en-US" altLang="zh-CN" sz="1800" dirty="0" smtClean="0"/>
              <a:t>constructor</a:t>
            </a:r>
            <a:r>
              <a:rPr lang="zh-CN" altLang="en-US" sz="1800" dirty="0" smtClean="0"/>
              <a:t>的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960540" y="3348434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0580" y="3276426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8064996" y="3348434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53028" y="3276426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904756" y="3564458"/>
            <a:ext cx="18722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形状 41"/>
          <p:cNvCxnSpPr>
            <a:stCxn id="36" idx="3"/>
          </p:cNvCxnSpPr>
          <p:nvPr/>
        </p:nvCxnSpPr>
        <p:spPr>
          <a:xfrm>
            <a:off x="9952505" y="3522648"/>
            <a:ext cx="200723" cy="47385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793188" y="3996506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11017324" y="190827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449372" y="1404218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720180" y="190827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52228" y="1404218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0" name="肘形连接符 49"/>
          <p:cNvCxnSpPr>
            <a:stCxn id="46" idx="1"/>
            <a:endCxn id="22" idx="0"/>
          </p:cNvCxnSpPr>
          <p:nvPr/>
        </p:nvCxnSpPr>
        <p:spPr>
          <a:xfrm rot="10800000" flipV="1">
            <a:off x="5076664" y="1650440"/>
            <a:ext cx="6372708" cy="32984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8" idx="3"/>
            <a:endCxn id="22" idx="1"/>
          </p:cNvCxnSpPr>
          <p:nvPr/>
        </p:nvCxnSpPr>
        <p:spPr>
          <a:xfrm>
            <a:off x="2751705" y="1650440"/>
            <a:ext cx="1208835" cy="1229942"/>
          </a:xfrm>
          <a:prstGeom prst="bentConnector3">
            <a:avLst>
              <a:gd name="adj1" fmla="val 2240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2020-02-14T02:13:19Z</dcterms:modified>
</cp:coreProperties>
</file>