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164288" y="1844824"/>
            <a:ext cx="1800200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24328" y="148478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64288" y="328498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6336" y="3356992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220072" y="2492896"/>
            <a:ext cx="1440160" cy="122413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64088" y="213285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Object</a:t>
            </a:r>
            <a:r>
              <a:rPr lang="zh-CN" altLang="en-US" sz="1600" dirty="0" smtClean="0"/>
              <a:t>原型</a:t>
            </a:r>
            <a:endParaRPr lang="zh-CN" altLang="en-US" sz="1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220072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2492896"/>
            <a:ext cx="102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constructor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372200" y="26369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876256" y="35010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20072" y="34290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64088" y="335699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22" name="形状 21"/>
          <p:cNvCxnSpPr>
            <a:stCxn id="20" idx="3"/>
          </p:cNvCxnSpPr>
          <p:nvPr/>
        </p:nvCxnSpPr>
        <p:spPr>
          <a:xfrm>
            <a:off x="6527035" y="3541658"/>
            <a:ext cx="205205" cy="60742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44208" y="41490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0" y="1844824"/>
            <a:ext cx="1800200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0040" y="14847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328498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048" y="3356992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339752" y="2492896"/>
            <a:ext cx="1440160" cy="122413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23728" y="213285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Fun</a:t>
            </a:r>
            <a:r>
              <a:rPr lang="zh-CN" altLang="en-US" sz="1600" dirty="0" smtClean="0"/>
              <a:t>原型</a:t>
            </a:r>
            <a:endParaRPr lang="zh-CN" altLang="en-US" sz="16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2339752" y="285293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5776" y="2492896"/>
            <a:ext cx="102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constructor</a:t>
            </a:r>
            <a:endParaRPr lang="zh-CN" altLang="en-US" sz="14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339752" y="34290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3768" y="335699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547664" y="35730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907704" y="270892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491880" y="3573016"/>
            <a:ext cx="16561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47664" y="0"/>
            <a:ext cx="54726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函数拥有三种角色</a:t>
            </a:r>
            <a:r>
              <a:rPr lang="en-US" altLang="zh-CN" sz="1400" b="1" dirty="0" smtClean="0"/>
              <a:t>:</a:t>
            </a:r>
            <a:r>
              <a:rPr lang="zh-CN" altLang="en-US" sz="1400" b="1" dirty="0" smtClean="0"/>
              <a:t>构造函数、普通函数、普</a:t>
            </a:r>
            <a:r>
              <a:rPr lang="zh-CN" altLang="en-US" sz="1400" b="1" dirty="0" smtClean="0"/>
              <a:t>通对</a:t>
            </a:r>
            <a:r>
              <a:rPr lang="zh-CN" altLang="en-US" sz="1400" b="1" dirty="0" smtClean="0"/>
              <a:t>象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Function</a:t>
            </a:r>
            <a:r>
              <a:rPr lang="zh-CN" altLang="en-US" sz="1400" b="1" dirty="0" smtClean="0"/>
              <a:t>类是所有函数的基类，那也就是说所有函数都是</a:t>
            </a:r>
            <a:r>
              <a:rPr lang="en-US" altLang="zh-CN" sz="1400" b="1" dirty="0" smtClean="0"/>
              <a:t>Function</a:t>
            </a:r>
            <a:r>
              <a:rPr lang="zh-CN" altLang="en-US" sz="1400" b="1" dirty="0" smtClean="0"/>
              <a:t>的实例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Function</a:t>
            </a:r>
            <a:r>
              <a:rPr lang="zh-CN" altLang="en-US" sz="1400" b="1" dirty="0" smtClean="0"/>
              <a:t>本身也是函数，所以他的</a:t>
            </a:r>
            <a:r>
              <a:rPr lang="en-US" altLang="zh-CN" sz="1400" b="1" dirty="0" smtClean="0"/>
              <a:t>__proto__</a:t>
            </a:r>
            <a:r>
              <a:rPr lang="zh-CN" altLang="en-US" sz="1400" b="1" dirty="0" smtClean="0"/>
              <a:t>指向自己的原型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r>
              <a:rPr lang="en-US" altLang="zh-CN" sz="1400" b="1" dirty="0" smtClean="0"/>
              <a:t>Object</a:t>
            </a:r>
            <a:r>
              <a:rPr lang="zh-CN" altLang="en-US" sz="1400" b="1" dirty="0" smtClean="0"/>
              <a:t>类是所有对象的基类，如果你不知道这个对象的所属类是谁，那他的</a:t>
            </a:r>
            <a:r>
              <a:rPr lang="en-US" altLang="zh-CN" sz="1400" b="1" dirty="0" smtClean="0"/>
              <a:t>__proto__</a:t>
            </a:r>
            <a:r>
              <a:rPr lang="zh-CN" altLang="en-US" sz="1400" b="1" dirty="0" smtClean="0"/>
              <a:t>就指向</a:t>
            </a:r>
            <a:r>
              <a:rPr lang="en-US" altLang="zh-CN" sz="1400" b="1" dirty="0" smtClean="0"/>
              <a:t>Object</a:t>
            </a:r>
            <a:r>
              <a:rPr lang="zh-CN" altLang="en-US" sz="1400" b="1" dirty="0" smtClean="0"/>
              <a:t>的原型就好了</a:t>
            </a:r>
            <a:endParaRPr lang="en-US" altLang="zh-CN" sz="1400" b="1" dirty="0" smtClean="0"/>
          </a:p>
        </p:txBody>
      </p:sp>
      <p:cxnSp>
        <p:nvCxnSpPr>
          <p:cNvPr id="48" name="直接连接符 47"/>
          <p:cNvCxnSpPr/>
          <p:nvPr/>
        </p:nvCxnSpPr>
        <p:spPr>
          <a:xfrm>
            <a:off x="0" y="2276872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164288" y="2276872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5536" y="191683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24328" y="191683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55" name="肘形连接符 54"/>
          <p:cNvCxnSpPr>
            <a:stCxn id="53" idx="1"/>
            <a:endCxn id="28" idx="0"/>
          </p:cNvCxnSpPr>
          <p:nvPr/>
        </p:nvCxnSpPr>
        <p:spPr>
          <a:xfrm rot="10800000" flipV="1">
            <a:off x="3059832" y="2101498"/>
            <a:ext cx="4464496" cy="39139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2" idx="3"/>
            <a:endCxn id="28" idx="1"/>
          </p:cNvCxnSpPr>
          <p:nvPr/>
        </p:nvCxnSpPr>
        <p:spPr>
          <a:xfrm>
            <a:off x="1558483" y="2101498"/>
            <a:ext cx="781269" cy="1003466"/>
          </a:xfrm>
          <a:prstGeom prst="bentConnector3">
            <a:avLst>
              <a:gd name="adj1" fmla="val 10589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71800" y="2780928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</a:t>
            </a:r>
            <a:r>
              <a:rPr lang="en-US" altLang="zh-CN" sz="1200" dirty="0" smtClean="0"/>
              <a:t>all</a:t>
            </a:r>
          </a:p>
          <a:p>
            <a:r>
              <a:rPr lang="en-US" altLang="zh-CN" sz="1200" dirty="0" smtClean="0"/>
              <a:t>a</a:t>
            </a:r>
            <a:r>
              <a:rPr lang="en-US" altLang="zh-CN" sz="1200" dirty="0" smtClean="0"/>
              <a:t>pply</a:t>
            </a:r>
          </a:p>
          <a:p>
            <a:r>
              <a:rPr lang="en-US" altLang="zh-CN" sz="1200" dirty="0" smtClean="0"/>
              <a:t>bind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292080" y="2852936"/>
            <a:ext cx="12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hasOwnProperty</a:t>
            </a:r>
          </a:p>
          <a:p>
            <a:r>
              <a:rPr lang="en-US" altLang="zh-CN" sz="1200" dirty="0" smtClean="0"/>
              <a:t>toSrting</a:t>
            </a:r>
            <a:endParaRPr lang="zh-CN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11560" y="2636912"/>
            <a:ext cx="77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ame</a:t>
            </a:r>
          </a:p>
          <a:p>
            <a:r>
              <a:rPr lang="en-US" altLang="zh-CN" dirty="0" smtClean="0"/>
              <a:t>length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40352" y="2924944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2020-02-15T07:55:02Z</dcterms:modified>
</cp:coreProperties>
</file>