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9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548680"/>
            <a:ext cx="576064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5816" y="548680"/>
            <a:ext cx="576064" cy="424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95736" y="548680"/>
            <a:ext cx="576064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03648" y="548680"/>
            <a:ext cx="576064" cy="3168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67353" y="0"/>
            <a:ext cx="4376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   uls.sort(function(a,b){</a:t>
            </a:r>
          </a:p>
          <a:p>
            <a:r>
              <a:rPr lang="en-US" altLang="zh-CN" dirty="0" smtClean="0"/>
              <a:t>              return a.scrollHeight - b.scrollHeight;</a:t>
            </a:r>
          </a:p>
          <a:p>
            <a:r>
              <a:rPr lang="en-US" altLang="zh-CN" dirty="0" smtClean="0"/>
              <a:t>          });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        uls[0].appendChild(li)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2020-02-26T07:55:10Z</dcterms:modified>
</cp:coreProperties>
</file>