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65420-CE78-48A1-AFE9-59EC3AF736AA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71A8D-0564-470F-AC50-A461D280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1A8D-0564-470F-AC50-A461D28032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0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D5F424-A6BB-469E-B53C-DED8CACB8858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DFE13BB-444E-4ED4-84BC-404E157A74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05599" y="114164"/>
            <a:ext cx="2285999" cy="909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676400"/>
            <a:ext cx="8991598" cy="1981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SCHOOL REVIEW ANALYSIS AND </a:t>
            </a:r>
            <a:r>
              <a:rPr lang="en-US" sz="4000" b="1" dirty="0">
                <a:solidFill>
                  <a:schemeClr val="tx2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RECOMMENDER SYSTEM</a:t>
            </a:r>
            <a:br>
              <a:rPr lang="en-US" sz="4000" b="1" dirty="0">
                <a:solidFill>
                  <a:schemeClr val="tx2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chemeClr val="tx2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4114800"/>
            <a:ext cx="2895600" cy="1600200"/>
          </a:xfrm>
        </p:spPr>
        <p:txBody>
          <a:bodyPr>
            <a:normAutofit/>
          </a:bodyPr>
          <a:lstStyle/>
          <a:p>
            <a:pPr algn="just"/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algn="just"/>
            <a:r>
              <a:rPr lang="en-US" sz="1600" b="1" cap="none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600" b="1" cap="none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Anay</a:t>
            </a:r>
            <a:r>
              <a:rPr lang="en-US" sz="1600" b="1" cap="none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cap="none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Tamhankar</a:t>
            </a:r>
            <a:endParaRPr lang="en-US" sz="1600" b="1" cap="none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cap="none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Prasad </a:t>
            </a:r>
            <a:r>
              <a:rPr lang="en-US" sz="1600" b="1" cap="none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Deshmukh</a:t>
            </a:r>
            <a:endParaRPr lang="en-US" sz="1600" b="1" cap="none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4158339"/>
            <a:ext cx="4459704" cy="266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20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 b="1" spc="12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</a:t>
            </a:r>
            <a:r>
              <a:rPr lang="en-US" dirty="0"/>
              <a:t> </a:t>
            </a: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Datar</a:t>
            </a:r>
            <a:r>
              <a:rPr lang="en-US" dirty="0"/>
              <a:t> 	  (</a:t>
            </a:r>
            <a:r>
              <a:rPr lang="en-US" sz="1600" b="1" spc="12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230343025011</a:t>
            </a:r>
            <a:r>
              <a:rPr lang="en-US" dirty="0"/>
              <a:t>)</a:t>
            </a:r>
            <a:endParaRPr lang="en-US" sz="1600" b="1" spc="12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Vaibhav</a:t>
            </a:r>
            <a:r>
              <a:rPr lang="en-US" dirty="0"/>
              <a:t> </a:t>
            </a: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Gangurde</a:t>
            </a:r>
            <a:r>
              <a:rPr lang="en-US" dirty="0"/>
              <a:t> (</a:t>
            </a:r>
            <a:r>
              <a:rPr lang="en-US" sz="1600" b="1" spc="12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230343025015</a:t>
            </a:r>
            <a:r>
              <a:rPr lang="en-US" dirty="0"/>
              <a:t>)</a:t>
            </a:r>
            <a:endParaRPr lang="en-US" sz="1600" b="1" spc="12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Rushikesh</a:t>
            </a:r>
            <a:r>
              <a:rPr lang="en-US" dirty="0"/>
              <a:t> </a:t>
            </a: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Gade</a:t>
            </a:r>
            <a:r>
              <a:rPr lang="en-US" dirty="0"/>
              <a:t> 	  (</a:t>
            </a:r>
            <a:r>
              <a:rPr lang="en-US" sz="1600" b="1" spc="12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230343025014</a:t>
            </a:r>
            <a:r>
              <a:rPr lang="en-US" dirty="0"/>
              <a:t>)</a:t>
            </a:r>
            <a:endParaRPr lang="en-US" sz="1600" b="1" spc="12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Kunal</a:t>
            </a:r>
            <a:r>
              <a:rPr lang="en-US" dirty="0"/>
              <a:t> </a:t>
            </a: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Barapatre</a:t>
            </a:r>
            <a:r>
              <a:rPr lang="en-US" dirty="0"/>
              <a:t> 	  (</a:t>
            </a:r>
            <a:r>
              <a:rPr lang="en-US" sz="1600" b="1" spc="12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230343025030)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"/>
            <a:ext cx="2590800" cy="14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6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2"/>
            <a:ext cx="7696200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accent3"/>
                </a:solidFill>
                <a:latin typeface="Algerian" panose="04020705040A02060702" pitchFamily="82" charset="0"/>
              </a:rPr>
              <a:t>Natural language 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Subfield of artificial intelligence (AI)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Ability to understand text and spoken words in the same way human beings does.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Used for valuable text mining and sentiment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Take input using AI, process it and convert into computer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CountVectoriser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Converts texts in lower case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Removes the stop 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the text into numerical format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1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Clustering (K-Means)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Task of creating a collections in such a way that the elements with great similarity will be grouped together.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Unsupervised Learning algorithm.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Used for grouping the </a:t>
            </a:r>
            <a:r>
              <a:rPr lang="en-US" b="0" dirty="0" err="1"/>
              <a:t>unlabled</a:t>
            </a:r>
            <a:r>
              <a:rPr lang="en-US" b="0" dirty="0"/>
              <a:t> data into clusters.</a:t>
            </a:r>
          </a:p>
          <a:p>
            <a:endParaRPr lang="en-US" b="0" dirty="0"/>
          </a:p>
          <a:p>
            <a:r>
              <a:rPr lang="en-US" dirty="0"/>
              <a:t>K-Means Clustering</a:t>
            </a:r>
          </a:p>
          <a:p>
            <a:pPr marL="800100" lvl="1" indent="-342900"/>
            <a:r>
              <a:rPr lang="en-US" b="0" dirty="0"/>
              <a:t>The K defines the no of clusters to be done.</a:t>
            </a:r>
          </a:p>
          <a:p>
            <a:pPr marL="800100" lvl="1" indent="-342900"/>
            <a:r>
              <a:rPr lang="en-US" b="0" dirty="0"/>
              <a:t>We have provided the categories and keywords based on which the clusters of the similar category reviews are created.</a:t>
            </a:r>
          </a:p>
          <a:p>
            <a:pPr marL="800100" lvl="1" indent="-342900"/>
            <a:r>
              <a:rPr lang="en-US" b="0" dirty="0"/>
              <a:t>Faculty, Fees, Event, Infrastructure etc.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1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Recommender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620000" cy="4373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Information filtering system.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Used for decision making purpose.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Suggests relevant items to users.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Collaborative filtering.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Content-based algorithms</a:t>
            </a:r>
            <a:r>
              <a:rPr lang="en-US" b="0" dirty="0"/>
              <a:t>.</a:t>
            </a:r>
          </a:p>
          <a:p>
            <a:pPr marL="800100" lvl="1" indent="-342900"/>
            <a:r>
              <a:rPr lang="en-US" dirty="0"/>
              <a:t>Analyze Information by User.</a:t>
            </a:r>
          </a:p>
          <a:p>
            <a:pPr marL="800100" lvl="1" indent="-342900"/>
            <a:r>
              <a:rPr lang="en-US" dirty="0"/>
              <a:t>Find the correlation Matrix.</a:t>
            </a:r>
          </a:p>
          <a:p>
            <a:pPr marL="800100" lvl="1" indent="-342900"/>
            <a:r>
              <a:rPr lang="en-US" b="0" dirty="0"/>
              <a:t>Recommend on th</a:t>
            </a:r>
            <a:r>
              <a:rPr lang="en-US" dirty="0"/>
              <a:t>e basis of Rating.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623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Used for data visualization purpose or analysis purpose.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Platform for showcasing the numerical data in eye catching visualization so senior can make important decision.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Helps user to create different Graphs, Charts, Map, Dashboard, Stories.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We have use the Tableau for Recommending the School on the basis of requirement and factor chosen by client.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1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1426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952682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Created model in limited scope. If we implement model on large scale  and various field we can make powerful website and application ( e.g. </a:t>
            </a:r>
            <a:r>
              <a:rPr lang="en-US" b="0" dirty="0" err="1"/>
              <a:t>what’shot</a:t>
            </a:r>
            <a:r>
              <a:rPr lang="en-US" b="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This system when we applied in medical field will really improve the awareness towards physical and mental health.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Business can take informed decision and serve the society better by analyzing the sentiment of customers.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Overall future scope of this project is very large and importance can be understood by some facts as well</a:t>
            </a:r>
          </a:p>
          <a:p>
            <a:pPr marL="800100" lvl="1" indent="-342900"/>
            <a:r>
              <a:rPr lang="en-US" b="0" dirty="0"/>
              <a:t>	From 1979 recommender system is key algorithm in this field.</a:t>
            </a:r>
          </a:p>
          <a:p>
            <a:pPr marL="800100" lvl="1" indent="-342900"/>
            <a:r>
              <a:rPr lang="en-US" b="0" dirty="0"/>
              <a:t>	</a:t>
            </a:r>
            <a:r>
              <a:rPr lang="en-US" b="0" dirty="0">
                <a:solidFill>
                  <a:srgbClr val="FF0000"/>
                </a:solidFill>
              </a:rPr>
              <a:t>Ben Allison  </a:t>
            </a:r>
            <a:r>
              <a:rPr lang="en-US" b="0" dirty="0"/>
              <a:t>a sr.ml scientist amazon development center Scotland in his speech in </a:t>
            </a:r>
            <a:r>
              <a:rPr lang="en-US" b="0" dirty="0" err="1"/>
              <a:t>re’MARS</a:t>
            </a:r>
            <a:r>
              <a:rPr lang="en-US" b="0" dirty="0"/>
              <a:t> mentioned “</a:t>
            </a:r>
            <a:r>
              <a:rPr lang="en-US" b="0" dirty="0">
                <a:solidFill>
                  <a:srgbClr val="FF0000"/>
                </a:solidFill>
              </a:rPr>
              <a:t>data is vital and  recommendation system is lifeline of the data based businesses</a:t>
            </a:r>
            <a:r>
              <a:rPr lang="en-US" b="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99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2192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From 1979 till now recommender system being totally a master in this field.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Recommendation system is a powerfull tool used by many companies, increasing research in this field shows that in many fields it is proven the best.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To conclude I would say that in this project we successfully gathered, processed and analyzed the reviews and using various techniques we successfully be abled to recommend the schools to the user.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This project not only given us the new perspective  but also shows us that by implementing this types of systems we can make significant decisions very efficiently.</a:t>
            </a:r>
          </a:p>
        </p:txBody>
      </p:sp>
    </p:spTree>
    <p:extLst>
      <p:ext uri="{BB962C8B-B14F-4D97-AF65-F5344CB8AC3E}">
        <p14:creationId xmlns:p14="http://schemas.microsoft.com/office/powerpoint/2010/main" val="217677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3550-D1FA-AC29-049A-2601B2AC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43200"/>
            <a:ext cx="5791200" cy="1371600"/>
          </a:xfrm>
        </p:spPr>
        <p:txBody>
          <a:bodyPr>
            <a:normAutofit/>
          </a:bodyPr>
          <a:lstStyle/>
          <a:p>
            <a:r>
              <a:rPr lang="en-US" sz="60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68859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B262-0AB4-5DB4-A4DD-A6AB2384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pPr algn="ctr"/>
            <a:r>
              <a:rPr lang="en-IN" sz="4000" b="1" dirty="0" err="1">
                <a:solidFill>
                  <a:schemeClr val="accent3"/>
                </a:solidFill>
                <a:latin typeface="Algerian" panose="04020705040A02060702" pitchFamily="82" charset="0"/>
              </a:rPr>
              <a:t>COntent</a:t>
            </a:r>
            <a:endParaRPr lang="en-US" sz="40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DAD6-6A03-6C0B-545B-E875A03E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Project Architecture</a:t>
            </a:r>
            <a:endParaRPr lang="en-IN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Tools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Machine Learning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Future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4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914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51054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Education is vital in our life.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Schooling is the phase where the life of the student starts reshaping.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Choosing the appropriate school for child is important and challenging for parents.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Hence based upon the idea of recommending the school using its previous record is the foundation of idea of our project.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Our project aims at analyzing the reviews and corresponding ratings of the school and comparing them based on average ratings.</a:t>
            </a:r>
          </a:p>
        </p:txBody>
      </p:sp>
    </p:spTree>
    <p:extLst>
      <p:ext uri="{BB962C8B-B14F-4D97-AF65-F5344CB8AC3E}">
        <p14:creationId xmlns:p14="http://schemas.microsoft.com/office/powerpoint/2010/main" val="374631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3716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Algerian" panose="04020705040A02060702" pitchFamily="82" charset="0"/>
              </a:rPr>
              <a:t>Problem</a:t>
            </a:r>
            <a:r>
              <a:rPr lang="en-US" dirty="0"/>
              <a:t> </a:t>
            </a:r>
            <a:r>
              <a:rPr lang="en-US" sz="4000" b="1" dirty="0">
                <a:solidFill>
                  <a:schemeClr val="accent3"/>
                </a:solidFill>
                <a:latin typeface="Algerian" panose="04020705040A02060702" pitchFamily="82" charset="0"/>
              </a:rPr>
              <a:t>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752600"/>
            <a:ext cx="86106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 develop the model which will analyze historical data like reviews and ratings that can help people to choose appropriate school for their child.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goal is to recommend the right school to the client based on various factors and their requirements.</a:t>
            </a:r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91000"/>
            <a:ext cx="4810550" cy="249435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65489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Project Architecture</a:t>
            </a:r>
            <a:br>
              <a:rPr lang="en-IN" altLang="en-US" b="1" dirty="0">
                <a:solidFill>
                  <a:srgbClr val="C00000"/>
                </a:solidFill>
                <a:cs typeface="+mj-lt"/>
              </a:rPr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219200"/>
            <a:ext cx="16002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Data Collection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87286" y="2133600"/>
            <a:ext cx="197031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Data preprocessing (</a:t>
            </a:r>
            <a:r>
              <a:rPr lang="en-US" dirty="0" err="1">
                <a:solidFill>
                  <a:srgbClr val="00B0F0"/>
                </a:solidFill>
              </a:rPr>
              <a:t>PySpark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0" y="3200400"/>
            <a:ext cx="17526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Machine Learning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(NLP)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81800" y="5791200"/>
            <a:ext cx="19050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Data Visualization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(Tableau)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91000" y="4191000"/>
            <a:ext cx="16764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Clustering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(K-Means)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23114" y="5029200"/>
            <a:ext cx="1828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Recommender System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43000" y="2574471"/>
            <a:ext cx="5442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34985" y="3646714"/>
            <a:ext cx="713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57600" y="45339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648198" y="5372100"/>
            <a:ext cx="674916" cy="1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79669" y="6210300"/>
            <a:ext cx="7021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3000" y="1926771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7600" y="4046764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48198" y="4876800"/>
            <a:ext cx="0" cy="51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68785" y="5715000"/>
            <a:ext cx="10884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334985" y="3048000"/>
            <a:ext cx="0" cy="598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7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9902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257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Octoparse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800100" lvl="1" indent="-342900"/>
            <a:r>
              <a:rPr lang="en-US" dirty="0"/>
              <a:t>Natural Language Processing</a:t>
            </a:r>
          </a:p>
          <a:p>
            <a:pPr marL="800100" lvl="1" indent="-342900"/>
            <a:r>
              <a:rPr lang="en-US" dirty="0"/>
              <a:t>K-Means Clustering</a:t>
            </a:r>
          </a:p>
          <a:p>
            <a:pPr marL="800100" lvl="1" indent="-342900"/>
            <a:r>
              <a:rPr lang="en-US" dirty="0"/>
              <a:t>Recommender system</a:t>
            </a:r>
          </a:p>
          <a:p>
            <a:pPr marL="342900" lvl="1" indent="-342900">
              <a:spcAft>
                <a:spcPts val="600"/>
              </a:spcAft>
              <a:buClrTx/>
            </a:pPr>
            <a:r>
              <a:rPr lang="en-US" b="1" dirty="0"/>
              <a:t>Tableau</a:t>
            </a:r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2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0664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chemeClr val="accent3"/>
                </a:solidFill>
                <a:latin typeface="Algerian" panose="04020705040A02060702" pitchFamily="82" charset="0"/>
              </a:rPr>
              <a:t>Octoparse</a:t>
            </a:r>
            <a:endParaRPr lang="en-US" sz="44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Software for data extraction.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Scrape web data and turn web pages into structured data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user-friendly tool.</a:t>
            </a:r>
          </a:p>
          <a:p>
            <a:endParaRPr lang="en-US" dirty="0"/>
          </a:p>
        </p:txBody>
      </p:sp>
      <p:pic>
        <p:nvPicPr>
          <p:cNvPr id="3074" name="Picture 2" descr="https://media.licdn.com/dms/image/C5112AQG0tL4OINK3hQ/article-inline_image-shrink_1000_1488/0/1537844797100?e=1697068800&amp;v=beta&amp;t=ahPFuo5V82IGFH7U3Dv6WCDx6BY30Ai3vdHCJdJ9T3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4582622" cy="293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0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9902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Data preprocessing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1785257"/>
            <a:ext cx="8632371" cy="6858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1)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sym typeface="+mn-ea"/>
              </a:rPr>
              <a:t>Cleaning the columns according to requirement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74171" y="2667000"/>
            <a:ext cx="8632371" cy="6858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sym typeface="+mn-ea"/>
              </a:rPr>
              <a:t>2)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sym typeface="+mn-ea"/>
              </a:rPr>
              <a:t>Converting target columns into integer format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sym typeface="+mn-e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4171" y="3624943"/>
            <a:ext cx="8632371" cy="6858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sym typeface="+mn-ea"/>
              </a:rPr>
              <a:t>3)</a:t>
            </a:r>
            <a:r>
              <a:rPr kumimoji="0" lang="en-US" altLang="en-I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sym typeface="+mn-ea"/>
              </a:rPr>
              <a:t> </a:t>
            </a:r>
            <a:r>
              <a:rPr lang="en-US" altLang="en-IN" sz="2000" b="1" dirty="0" err="1">
                <a:solidFill>
                  <a:sysClr val="windowText" lastClr="000000"/>
                </a:solidFill>
                <a:latin typeface="Arial"/>
                <a:sym typeface="+mn-ea"/>
              </a:rPr>
              <a:t>Droping</a:t>
            </a:r>
            <a:r>
              <a:rPr kumimoji="0" lang="en-US" altLang="en-I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sym typeface="+mn-ea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sym typeface="+mn-ea"/>
              </a:rPr>
              <a:t>missing values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200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218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chemeClr val="accent3"/>
                </a:solidFill>
                <a:latin typeface="Algerian" panose="04020705040A02060702" pitchFamily="82" charset="0"/>
              </a:rPr>
              <a:t>Pyspark</a:t>
            </a:r>
            <a:endParaRPr lang="en-US" sz="44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Developed by Apache Spark Community for integrating Python with Spark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Python API for Apache Spark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Distributed computing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Big data computational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Performs real-time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large-scale data processing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Data processing with high computational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4032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321</TotalTime>
  <Words>791</Words>
  <Application>Microsoft Office PowerPoint</Application>
  <PresentationFormat>On-screen Show (4:3)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Arial Black</vt:lpstr>
      <vt:lpstr>Calibri</vt:lpstr>
      <vt:lpstr>Times New Roman</vt:lpstr>
      <vt:lpstr>Essential</vt:lpstr>
      <vt:lpstr>SCHOOL REVIEW ANALYSIS AND RECOMMENDER SYSTEM </vt:lpstr>
      <vt:lpstr>COntent</vt:lpstr>
      <vt:lpstr>INTRODUCTION</vt:lpstr>
      <vt:lpstr>Problem statement</vt:lpstr>
      <vt:lpstr>Project Architecture </vt:lpstr>
      <vt:lpstr>Tools used</vt:lpstr>
      <vt:lpstr>Octoparse</vt:lpstr>
      <vt:lpstr>Data preprocessing</vt:lpstr>
      <vt:lpstr>Pyspark</vt:lpstr>
      <vt:lpstr>Natural language processing </vt:lpstr>
      <vt:lpstr>Clustering (K-Means)</vt:lpstr>
      <vt:lpstr>Recommender system</vt:lpstr>
      <vt:lpstr>Tableau</vt:lpstr>
      <vt:lpstr>Future Scope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REVIEW ANALYSIS AND RECOM</dc:title>
  <dc:creator>admin</dc:creator>
  <cp:lastModifiedBy>NIK</cp:lastModifiedBy>
  <cp:revision>33</cp:revision>
  <dcterms:created xsi:type="dcterms:W3CDTF">2023-08-24T13:30:41Z</dcterms:created>
  <dcterms:modified xsi:type="dcterms:W3CDTF">2023-08-28T00:58:05Z</dcterms:modified>
</cp:coreProperties>
</file>