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flurry.com" TargetMode="External"/><Relationship Id="rId5" Type="http://schemas.openxmlformats.org/officeDocument/2006/relationships/hyperlink" Target="https://docs.aws.amazon.com/vpc/latest/userguide/how-it-works.html" TargetMode="External"/><Relationship Id="rId6" Type="http://schemas.openxmlformats.org/officeDocument/2006/relationships/hyperlink" Target="https://aws.amazon.com/getting-started/hands-on/host-static-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77761" y="295922"/>
            <a:ext cx="9144000" cy="471625"/>
          </a:xfrm>
        </p:spPr>
        <p:txBody>
          <a:bodyPr/>
          <a:lstStyle/>
          <a:p>
            <a:pPr>
              <a:defRPr/>
            </a:pPr>
            <a:r>
              <a:rPr lang="en-US" sz="2000"/>
              <a:t>Hosting Drupal instance and static flurry.com website on Amazon VPC</a:t>
            </a:r>
            <a:endParaRPr sz="2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371727" y="846779"/>
            <a:ext cx="1417674" cy="453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/>
          <a:p>
            <a:pPr>
              <a:defRPr/>
            </a:pPr>
            <a:r>
              <a:rPr lang="en-US"/>
              <a:t>Drupal instance on VPC</a:t>
            </a:r>
            <a:endParaRPr lang="en-US"/>
          </a:p>
        </p:txBody>
      </p:sp>
      <p:sp>
        <p:nvSpPr>
          <p:cNvPr id="502257704" name=""/>
          <p:cNvSpPr/>
          <p:nvPr/>
        </p:nvSpPr>
        <p:spPr bwMode="auto">
          <a:xfrm flipH="0" flipV="0">
            <a:off x="3248283" y="1836270"/>
            <a:ext cx="1664562" cy="1831019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55203" name=""/>
          <p:cNvSpPr txBox="1"/>
          <p:nvPr/>
        </p:nvSpPr>
        <p:spPr bwMode="auto">
          <a:xfrm flipH="0" flipV="0">
            <a:off x="3517164" y="2340299"/>
            <a:ext cx="824329" cy="10973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u="sng">
                <a:solidFill>
                  <a:schemeClr val="bg1"/>
                </a:solidFill>
              </a:rPr>
              <a:t>VPC </a:t>
            </a:r>
            <a:r>
              <a:rPr sz="1200" b="1">
                <a:solidFill>
                  <a:schemeClr val="bg1"/>
                </a:solidFill>
              </a:rPr>
              <a:t>(Region: US East, US West)</a:t>
            </a:r>
            <a:endParaRPr/>
          </a:p>
        </p:txBody>
      </p:sp>
      <p:sp>
        <p:nvSpPr>
          <p:cNvPr id="177006379" name=""/>
          <p:cNvSpPr/>
          <p:nvPr/>
        </p:nvSpPr>
        <p:spPr bwMode="auto">
          <a:xfrm flipH="0" flipV="0">
            <a:off x="3975616" y="1309158"/>
            <a:ext cx="147961" cy="36990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939865" name=""/>
          <p:cNvSpPr/>
          <p:nvPr/>
        </p:nvSpPr>
        <p:spPr bwMode="auto">
          <a:xfrm rot="10799990" flipH="0" flipV="0">
            <a:off x="3878642" y="3741269"/>
            <a:ext cx="147960" cy="3699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1867276" name=""/>
          <p:cNvSpPr/>
          <p:nvPr/>
        </p:nvSpPr>
        <p:spPr bwMode="auto">
          <a:xfrm flipH="0" flipV="0">
            <a:off x="3319038" y="4286876"/>
            <a:ext cx="1313155" cy="758300"/>
          </a:xfrm>
          <a:prstGeom prst="flowChartPrepa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8228937" name=""/>
          <p:cNvSpPr txBox="1"/>
          <p:nvPr/>
        </p:nvSpPr>
        <p:spPr bwMode="auto">
          <a:xfrm flipH="0" flipV="0">
            <a:off x="3540980" y="4452649"/>
            <a:ext cx="915581" cy="42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b="0" i="0" u="none">
                <a:solidFill>
                  <a:srgbClr val="16191F"/>
                </a:solidFill>
                <a:latin typeface="Arial"/>
                <a:ea typeface="Arial"/>
                <a:cs typeface="Arial"/>
              </a:rPr>
              <a:t>AWS Site-to-Site VPN</a:t>
            </a:r>
            <a:endParaRPr/>
          </a:p>
        </p:txBody>
      </p:sp>
      <p:sp>
        <p:nvSpPr>
          <p:cNvPr id="1296536546" name=""/>
          <p:cNvSpPr/>
          <p:nvPr/>
        </p:nvSpPr>
        <p:spPr bwMode="auto">
          <a:xfrm rot="14392367" flipH="0" flipV="0">
            <a:off x="3051762" y="5092891"/>
            <a:ext cx="147960" cy="6773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0072333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16002" y="5653667"/>
            <a:ext cx="653803" cy="653803"/>
          </a:xfrm>
          <a:prstGeom prst="rect">
            <a:avLst/>
          </a:prstGeom>
        </p:spPr>
      </p:pic>
      <p:pic>
        <p:nvPicPr>
          <p:cNvPr id="18064839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469774" y="5653667"/>
            <a:ext cx="653802" cy="653802"/>
          </a:xfrm>
          <a:prstGeom prst="rect">
            <a:avLst/>
          </a:prstGeom>
        </p:spPr>
      </p:pic>
      <p:pic>
        <p:nvPicPr>
          <p:cNvPr id="94857702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632193" y="5653667"/>
            <a:ext cx="653802" cy="653802"/>
          </a:xfrm>
          <a:prstGeom prst="rect">
            <a:avLst/>
          </a:prstGeom>
        </p:spPr>
      </p:pic>
      <p:sp>
        <p:nvSpPr>
          <p:cNvPr id="1472684509" name=""/>
          <p:cNvSpPr/>
          <p:nvPr/>
        </p:nvSpPr>
        <p:spPr bwMode="auto">
          <a:xfrm rot="10799990" flipH="0" flipV="0">
            <a:off x="3796675" y="5246638"/>
            <a:ext cx="147960" cy="3699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753524" name=""/>
          <p:cNvSpPr/>
          <p:nvPr/>
        </p:nvSpPr>
        <p:spPr bwMode="auto">
          <a:xfrm rot="8801731" flipH="0" flipV="0">
            <a:off x="4591062" y="5046654"/>
            <a:ext cx="147960" cy="6773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131634" name=""/>
          <p:cNvSpPr txBox="1"/>
          <p:nvPr/>
        </p:nvSpPr>
        <p:spPr bwMode="auto">
          <a:xfrm flipH="0" flipV="0">
            <a:off x="2479295" y="5107895"/>
            <a:ext cx="527215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CAC</a:t>
            </a:r>
            <a:endParaRPr sz="1200"/>
          </a:p>
        </p:txBody>
      </p:sp>
      <p:sp>
        <p:nvSpPr>
          <p:cNvPr id="2117855527" name=""/>
          <p:cNvSpPr/>
          <p:nvPr/>
        </p:nvSpPr>
        <p:spPr bwMode="auto">
          <a:xfrm flipH="0" flipV="0">
            <a:off x="9858859" y="1488859"/>
            <a:ext cx="2089951" cy="2866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696188" name=""/>
          <p:cNvSpPr txBox="1"/>
          <p:nvPr/>
        </p:nvSpPr>
        <p:spPr bwMode="auto">
          <a:xfrm flipH="0" flipV="0">
            <a:off x="10455305" y="1479778"/>
            <a:ext cx="989562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AGENDA</a:t>
            </a:r>
            <a:endParaRPr sz="1400"/>
          </a:p>
        </p:txBody>
      </p:sp>
      <p:sp>
        <p:nvSpPr>
          <p:cNvPr id="1952691958" name=""/>
          <p:cNvSpPr txBox="1"/>
          <p:nvPr/>
        </p:nvSpPr>
        <p:spPr bwMode="auto">
          <a:xfrm flipH="0" flipV="0">
            <a:off x="4789402" y="5197603"/>
            <a:ext cx="644165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CAC</a:t>
            </a:r>
            <a:endParaRPr sz="1200"/>
          </a:p>
        </p:txBody>
      </p:sp>
      <p:sp>
        <p:nvSpPr>
          <p:cNvPr id="1316539896" name=""/>
          <p:cNvSpPr txBox="1"/>
          <p:nvPr/>
        </p:nvSpPr>
        <p:spPr bwMode="auto">
          <a:xfrm flipH="0" flipV="0">
            <a:off x="9857816" y="3027131"/>
            <a:ext cx="2090059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CAC</a:t>
            </a:r>
            <a:r>
              <a:rPr sz="1200"/>
              <a:t> - Cisco AnyConnect Client</a:t>
            </a:r>
            <a:endParaRPr sz="1200"/>
          </a:p>
        </p:txBody>
      </p:sp>
      <p:sp>
        <p:nvSpPr>
          <p:cNvPr id="391934305" name=""/>
          <p:cNvSpPr txBox="1"/>
          <p:nvPr/>
        </p:nvSpPr>
        <p:spPr bwMode="auto">
          <a:xfrm flipH="0" flipV="0">
            <a:off x="3929310" y="5471959"/>
            <a:ext cx="527250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CAC</a:t>
            </a:r>
            <a:endParaRPr sz="1200"/>
          </a:p>
        </p:txBody>
      </p:sp>
      <p:sp>
        <p:nvSpPr>
          <p:cNvPr id="1682139657" name=""/>
          <p:cNvSpPr txBox="1"/>
          <p:nvPr/>
        </p:nvSpPr>
        <p:spPr bwMode="auto">
          <a:xfrm flipH="0" flipV="0">
            <a:off x="2479295" y="6401373"/>
            <a:ext cx="2886142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Flurry Development Team</a:t>
            </a:r>
            <a:endParaRPr sz="1600"/>
          </a:p>
        </p:txBody>
      </p:sp>
      <p:sp>
        <p:nvSpPr>
          <p:cNvPr id="1406792485" name=""/>
          <p:cNvSpPr txBox="1"/>
          <p:nvPr/>
        </p:nvSpPr>
        <p:spPr bwMode="auto">
          <a:xfrm flipH="0" flipV="0">
            <a:off x="9856412" y="1974485"/>
            <a:ext cx="2090958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VPC</a:t>
            </a:r>
            <a:r>
              <a:rPr sz="1200"/>
              <a:t> - Virtual Private Cloud</a:t>
            </a:r>
            <a:endParaRPr sz="1200"/>
          </a:p>
        </p:txBody>
      </p:sp>
      <p:sp>
        <p:nvSpPr>
          <p:cNvPr id="519729521" name=""/>
          <p:cNvSpPr txBox="1"/>
          <p:nvPr/>
        </p:nvSpPr>
        <p:spPr bwMode="auto">
          <a:xfrm flipH="0" flipV="0">
            <a:off x="9855370" y="2431721"/>
            <a:ext cx="2092505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Drupal Instance</a:t>
            </a:r>
            <a:r>
              <a:rPr sz="1200"/>
              <a:t> - any type of EC2 instance </a:t>
            </a:r>
            <a:endParaRPr sz="1200"/>
          </a:p>
        </p:txBody>
      </p:sp>
      <p:sp>
        <p:nvSpPr>
          <p:cNvPr id="433308620" name="Subtitle 2"/>
          <p:cNvSpPr>
            <a:spLocks noGrp="1"/>
          </p:cNvSpPr>
          <p:nvPr/>
        </p:nvSpPr>
        <p:spPr bwMode="auto">
          <a:xfrm flipH="0" flipV="0">
            <a:off x="6700853" y="846778"/>
            <a:ext cx="1417673" cy="4531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5000" lnSpcReduction="1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Static website hosting on AWS Amplify</a:t>
            </a:r>
            <a:endParaRPr lang="en-US"/>
          </a:p>
        </p:txBody>
      </p:sp>
      <p:sp>
        <p:nvSpPr>
          <p:cNvPr id="767446775" name=""/>
          <p:cNvSpPr/>
          <p:nvPr/>
        </p:nvSpPr>
        <p:spPr bwMode="auto">
          <a:xfrm flipH="0" flipV="0">
            <a:off x="7335709" y="1414712"/>
            <a:ext cx="147960" cy="3699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098886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48000" y="3352978"/>
            <a:ext cx="1978863" cy="1313048"/>
          </a:xfrm>
          <a:prstGeom prst="rect">
            <a:avLst/>
          </a:prstGeom>
        </p:spPr>
      </p:pic>
      <p:sp>
        <p:nvSpPr>
          <p:cNvPr id="1656838090" name=""/>
          <p:cNvSpPr/>
          <p:nvPr/>
        </p:nvSpPr>
        <p:spPr bwMode="auto">
          <a:xfrm flipH="0" flipV="0">
            <a:off x="6386239" y="1948758"/>
            <a:ext cx="2270435" cy="94019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055729" name=""/>
          <p:cNvSpPr txBox="1"/>
          <p:nvPr/>
        </p:nvSpPr>
        <p:spPr bwMode="auto">
          <a:xfrm flipH="0" flipV="0">
            <a:off x="6700853" y="2111663"/>
            <a:ext cx="1907051" cy="5943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b="1">
                <a:solidFill>
                  <a:schemeClr val="bg1"/>
                </a:solidFill>
              </a:rPr>
              <a:t>Static website exported from Drupal Instance on VPC</a:t>
            </a:r>
            <a:endParaRPr b="1"/>
          </a:p>
        </p:txBody>
      </p:sp>
      <p:sp>
        <p:nvSpPr>
          <p:cNvPr id="959788359" name=""/>
          <p:cNvSpPr/>
          <p:nvPr/>
        </p:nvSpPr>
        <p:spPr bwMode="auto">
          <a:xfrm flipH="0" flipV="0">
            <a:off x="7289471" y="3024561"/>
            <a:ext cx="147960" cy="3699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664421" name=""/>
          <p:cNvSpPr txBox="1"/>
          <p:nvPr/>
        </p:nvSpPr>
        <p:spPr bwMode="auto">
          <a:xfrm flipH="0" flipV="0">
            <a:off x="7409689" y="3352978"/>
            <a:ext cx="1339531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Public Github repository</a:t>
            </a:r>
            <a:endParaRPr sz="1200"/>
          </a:p>
        </p:txBody>
      </p:sp>
      <p:sp>
        <p:nvSpPr>
          <p:cNvPr id="2028253684" name=""/>
          <p:cNvSpPr/>
          <p:nvPr/>
        </p:nvSpPr>
        <p:spPr bwMode="auto">
          <a:xfrm flipH="0" flipV="0">
            <a:off x="7335709" y="4587400"/>
            <a:ext cx="147960" cy="36990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454942" name=""/>
          <p:cNvSpPr txBox="1"/>
          <p:nvPr/>
        </p:nvSpPr>
        <p:spPr bwMode="auto">
          <a:xfrm flipH="0" flipV="0">
            <a:off x="6478714" y="5107895"/>
            <a:ext cx="2035977" cy="9144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u="sng">
                <a:hlinkClick r:id="rId4" tooltip="https://flurry.com"/>
              </a:rPr>
              <a:t>https://flurry.com</a:t>
            </a:r>
            <a:r>
              <a:rPr/>
              <a:t> hosted on AWS Amplify</a:t>
            </a:r>
            <a:endParaRPr/>
          </a:p>
        </p:txBody>
      </p:sp>
      <p:sp>
        <p:nvSpPr>
          <p:cNvPr id="1852134307" name=""/>
          <p:cNvSpPr/>
          <p:nvPr/>
        </p:nvSpPr>
        <p:spPr bwMode="auto">
          <a:xfrm flipH="0" flipV="0">
            <a:off x="9858858" y="3676370"/>
            <a:ext cx="2089950" cy="2866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283522" name=""/>
          <p:cNvSpPr txBox="1"/>
          <p:nvPr/>
        </p:nvSpPr>
        <p:spPr bwMode="auto">
          <a:xfrm flipH="0" flipV="0">
            <a:off x="10228762" y="3667289"/>
            <a:ext cx="1516745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RESOURCES</a:t>
            </a:r>
            <a:endParaRPr sz="1400"/>
          </a:p>
        </p:txBody>
      </p:sp>
      <p:sp>
        <p:nvSpPr>
          <p:cNvPr id="433707033" name=""/>
          <p:cNvSpPr txBox="1"/>
          <p:nvPr/>
        </p:nvSpPr>
        <p:spPr bwMode="auto">
          <a:xfrm flipH="0" flipV="0">
            <a:off x="9855370" y="4286876"/>
            <a:ext cx="2091029" cy="640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u="sng">
                <a:hlinkClick r:id="rId5" tooltip="https://docs.aws.amazon.com/vpc/latest/userguide/how-it-works.html"/>
              </a:rPr>
              <a:t>https://docs.aws.amazon.com/vpc/latest/userguide/how-it-works.html</a:t>
            </a:r>
            <a:endParaRPr sz="1200"/>
          </a:p>
        </p:txBody>
      </p:sp>
      <p:sp>
        <p:nvSpPr>
          <p:cNvPr id="2083061879" name=""/>
          <p:cNvSpPr txBox="1"/>
          <p:nvPr/>
        </p:nvSpPr>
        <p:spPr bwMode="auto">
          <a:xfrm flipH="0" flipV="0">
            <a:off x="9856411" y="1974484"/>
            <a:ext cx="2090993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VPC</a:t>
            </a:r>
            <a:r>
              <a:rPr sz="1200"/>
              <a:t> - Virtual Private Cloud</a:t>
            </a:r>
            <a:endParaRPr sz="1200"/>
          </a:p>
        </p:txBody>
      </p:sp>
      <p:sp>
        <p:nvSpPr>
          <p:cNvPr id="2005009500" name=""/>
          <p:cNvSpPr txBox="1"/>
          <p:nvPr/>
        </p:nvSpPr>
        <p:spPr bwMode="auto">
          <a:xfrm flipH="0" flipV="0">
            <a:off x="9856411" y="1974484"/>
            <a:ext cx="2090993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/>
              <a:t>VPC</a:t>
            </a:r>
            <a:r>
              <a:rPr sz="1200"/>
              <a:t> - Virtual Private Cloud</a:t>
            </a:r>
            <a:endParaRPr sz="1200"/>
          </a:p>
        </p:txBody>
      </p:sp>
      <p:sp>
        <p:nvSpPr>
          <p:cNvPr id="965473544" name=""/>
          <p:cNvSpPr txBox="1"/>
          <p:nvPr/>
        </p:nvSpPr>
        <p:spPr bwMode="auto">
          <a:xfrm flipH="0" flipV="0">
            <a:off x="9855370" y="5110995"/>
            <a:ext cx="2091065" cy="640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u="sng">
                <a:hlinkClick r:id="rId6" tooltip="https://aws.amazon.com/getting-started/hands-on/host-static-website/"/>
              </a:rPr>
              <a:t>https://aws.amazon.com/getting-started/hands-on/host-static-website/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2022-10-24T10:17:54Z</dcterms:modified>
  <cp:category/>
  <cp:contentStatus/>
  <cp:version/>
</cp:coreProperties>
</file>