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58" r:id="rId4"/>
    <p:sldId id="269" r:id="rId5"/>
    <p:sldId id="260" r:id="rId6"/>
    <p:sldId id="270" r:id="rId7"/>
    <p:sldId id="264" r:id="rId8"/>
    <p:sldId id="271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E5059C3-6A89-4494-99FF-5A4D6FFD50EB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0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3/3/22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65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BBBC-B8D1-DA4E-86D7-75543B3C0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T1A2 –</a:t>
            </a:r>
            <a:br>
              <a:rPr lang="en-US" dirty="0"/>
            </a:br>
            <a:r>
              <a:rPr lang="en-US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5A384-5FC2-6147-A961-B276D16D5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NIKOLAOS MAKRAKIS</a:t>
            </a:r>
          </a:p>
        </p:txBody>
      </p:sp>
    </p:spTree>
    <p:extLst>
      <p:ext uri="{BB962C8B-B14F-4D97-AF65-F5344CB8AC3E}">
        <p14:creationId xmlns:p14="http://schemas.microsoft.com/office/powerpoint/2010/main" val="40259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7242-7DDC-C548-B0E5-4EA2BC1E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0CA9-0E74-8844-9A7D-C7C19360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background with white text to flow with the colors of the other pages.</a:t>
            </a:r>
          </a:p>
          <a:p>
            <a:r>
              <a:rPr lang="en-US" dirty="0"/>
              <a:t>Links with icons for all socials and email.</a:t>
            </a:r>
          </a:p>
          <a:p>
            <a:r>
              <a:rPr lang="en-US" dirty="0"/>
              <a:t>Footer removed to avoid redundancy.</a:t>
            </a:r>
          </a:p>
        </p:txBody>
      </p:sp>
    </p:spTree>
    <p:extLst>
      <p:ext uri="{BB962C8B-B14F-4D97-AF65-F5344CB8AC3E}">
        <p14:creationId xmlns:p14="http://schemas.microsoft.com/office/powerpoint/2010/main" val="23401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299B-410C-6B41-9C56-A85656F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Sitemap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61D21-5E88-7B46-898B-EADD6270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513" y="1967477"/>
            <a:ext cx="6698974" cy="35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FC7-EEF1-D34A-B39F-2DC6669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A1749-8A9A-124B-A32D-91E8D7B3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88" y="1921239"/>
            <a:ext cx="8373624" cy="35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FC7-EEF1-D34A-B39F-2DC6669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59EA-B04E-DC45-9809-134E3FE6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design.</a:t>
            </a:r>
          </a:p>
          <a:p>
            <a:r>
              <a:rPr lang="en-US" dirty="0"/>
              <a:t>Background image with an overlay to allow for the text to stand out.</a:t>
            </a:r>
          </a:p>
          <a:p>
            <a:r>
              <a:rPr lang="en-US" dirty="0"/>
              <a:t>Nav-bar stuck to the top with all the links to the other pages.</a:t>
            </a:r>
          </a:p>
          <a:p>
            <a:r>
              <a:rPr lang="en-US" dirty="0"/>
              <a:t>Footer stuck to the bottom with links to my socials.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FC7-EEF1-D34A-B39F-2DC6669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150E6-9FEA-DD42-85AB-E2FCD86A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30" y="954654"/>
            <a:ext cx="5783922" cy="53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FC7-EEF1-D34A-B39F-2DC6669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607E-626E-B745-B7F2-5E1860C3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background with white text to flow with the colors of the other pages.</a:t>
            </a:r>
          </a:p>
          <a:p>
            <a:r>
              <a:rPr lang="en-US" dirty="0"/>
              <a:t>Profile image that shows that while I am a professional I am also fun.</a:t>
            </a:r>
          </a:p>
          <a:p>
            <a:r>
              <a:rPr lang="en-US" dirty="0"/>
              <a:t>Education &amp; Experience has a different background to show that it’s a different section.</a:t>
            </a:r>
          </a:p>
          <a:p>
            <a:r>
              <a:rPr lang="en-US" dirty="0"/>
              <a:t>Goes from single column to three columns when on a larger screen.</a:t>
            </a:r>
          </a:p>
          <a:p>
            <a:r>
              <a:rPr lang="en-US" dirty="0"/>
              <a:t>Components set with an image to show the logo of the institutes.</a:t>
            </a:r>
          </a:p>
          <a:p>
            <a:r>
              <a:rPr lang="en-US" dirty="0"/>
              <a:t>Button at the bottom that downloads my resume.</a:t>
            </a:r>
          </a:p>
          <a:p>
            <a:r>
              <a:rPr lang="en-US" dirty="0"/>
              <a:t>Footer stuck to the bottom.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7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0517-BB47-D349-B576-A3ACD9D6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B6C3C-842B-C045-842D-1A0F77D3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58" y="1063487"/>
            <a:ext cx="5950480" cy="5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0517-BB47-D349-B576-A3ACD9D6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5AB9-CBE8-F742-A924-345D072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background with white text to flow with the colors of the other pages.</a:t>
            </a:r>
          </a:p>
          <a:p>
            <a:r>
              <a:rPr lang="en-US" dirty="0"/>
              <a:t>Projects separated by a border to make them “pop”.</a:t>
            </a:r>
          </a:p>
          <a:p>
            <a:r>
              <a:rPr lang="en-US" dirty="0"/>
              <a:t>Each project has an image, text, and link that relate to the project.</a:t>
            </a:r>
          </a:p>
          <a:p>
            <a:r>
              <a:rPr lang="en-US" dirty="0"/>
              <a:t>Single column on mobile, single column and rearranged on tablet, dual column on pc.</a:t>
            </a:r>
          </a:p>
          <a:p>
            <a:r>
              <a:rPr lang="en-US" dirty="0"/>
              <a:t>Footer stuck to the bottom.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7242-7DDC-C548-B0E5-4EA2BC1E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6DA50-797E-804D-9BA4-4FFB1D88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70" y="2040141"/>
            <a:ext cx="8186530" cy="32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{848DA511-F4D8-9541-A675-4C3E18D75DA6}tf10001070</Template>
  <TotalTime>210</TotalTime>
  <Words>240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T1A2 – PORTFOLIO</vt:lpstr>
      <vt:lpstr>Sitemap</vt:lpstr>
      <vt:lpstr>Home Page</vt:lpstr>
      <vt:lpstr>Home Page</vt:lpstr>
      <vt:lpstr>About</vt:lpstr>
      <vt:lpstr>About</vt:lpstr>
      <vt:lpstr>Projects</vt:lpstr>
      <vt:lpstr>Projects</vt:lpstr>
      <vt:lpstr>Contact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T1A2 – PORTFOLIO</dc:title>
  <dc:creator>Nikolaos Makrakis</dc:creator>
  <cp:lastModifiedBy>Nikolaos Makrakis</cp:lastModifiedBy>
  <cp:revision>3</cp:revision>
  <dcterms:created xsi:type="dcterms:W3CDTF">2022-03-01T23:25:41Z</dcterms:created>
  <dcterms:modified xsi:type="dcterms:W3CDTF">2022-03-02T22:51:02Z</dcterms:modified>
</cp:coreProperties>
</file>