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 autoAdjust="0"/>
    <p:restoredTop sz="94660"/>
  </p:normalViewPr>
  <p:slideViewPr>
    <p:cSldViewPr snapToGrid="0">
      <p:cViewPr varScale="1">
        <p:scale>
          <a:sx n="45" d="100"/>
          <a:sy n="45" d="100"/>
        </p:scale>
        <p:origin x="67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9T15:33:29.91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350 383 24575,'76'2'0,"107"18"0,-68-5 0,865 43-632,5-57-102,-873-2 722,-17-1 12,-758 2 1378,607-1-1378,0-3 0,-1-3 0,2-1 0,-1-4 0,-88-29 0,51 9 0,-1 5 0,-147-24 0,-98 14 0,201 23 0,6-6 0,-141-40 0,121 24 0,116 27 0,0-2 0,1-2 0,-41-20 0,42 19 0,0 1 0,-40-9 0,70 21 0,-14-5 0,39 3 0,361 2 23,-189 4-210,2079-1-1431,-1694-2 1462,-550-1 424,0 2 0,0 0 0,-1 2 0,1 1 0,0 1 0,35 12 0,-63-17-267,-1 0 1,1 0-1,0 0 0,0 0 1,0 0-1,-1 0 1,1 1-1,0-1 1,0 0-1,0 0 1,-1 0-1,1 0 1,0 1-1,0-1 1,0 0-1,0 0 1,0 0-1,0 1 1,-1-1-1,1 0 1,0 0-1,0 1 1,0-1-1,0 0 1,0 0-1,0 0 0,0 1 1,0-1-1,0 0 1,0 0-1,0 1 1,0-1-1,0 0 1,0 0-1,0 1 1,0-1-1,1 0 1,-1 0-1,0 0 1,0 1-1,0-1 1,0 0-1,0 0 1,0 0-1,1 1 1,-1-1-1,0 0 1,0 0-1,0 0 0,1 0 1,-1 0-1,0 1 1,-34 3-18,-427 4 19,296-9-170,-568 18-1070,3 54 1250,445-23-13,-437 133 0,361-62 0,307-98 0,44-13 0,15-3 2,22-1 159,269-3 851,-160-5-799,2006-1-700,-1377 6 486,-2396-1 489,3023 0-488,-2025 0-1365,458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F8EC-F44C-2309-960F-1DF8D4F09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68E6E-E3BF-1AFF-1271-ADBA6F9C1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BD33F-C377-F0AA-2611-C5BE9CFE4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9B33-27A3-4EAD-AF8A-E6631ED7FB4D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A4EC5-B23A-6B42-D3AA-7592E21B6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1FE02-95A6-4931-387A-F2543400E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A714-13EF-4AC0-8D4C-374DC4AB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4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106F-DB96-8B3A-3A23-C8D55A0ED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22C4D-5255-2F9F-5F0E-AF67E191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9A775-2B95-A821-A674-98624AB7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9B33-27A3-4EAD-AF8A-E6631ED7FB4D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86334-85B2-27FD-0FAB-03019C5F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C270E-3AB4-38B1-8D7D-761167F0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A714-13EF-4AC0-8D4C-374DC4AB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6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DD155-474E-4ED9-6B46-1B322792F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3C301-650F-F773-D7EA-099C0526B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77E6E-6ECD-0B8F-3763-AAE8CE10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9B33-27A3-4EAD-AF8A-E6631ED7FB4D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24EA5-5CC6-ABE3-8A7C-DE74141BD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4A67D-AB0E-FD00-9241-F2832B90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A714-13EF-4AC0-8D4C-374DC4AB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9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22A9-B864-B0BE-E69E-E73E3F4D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F9247-67A6-3A5D-8CE1-F6A500D97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C30D6-AA5E-B7E4-22A3-DA3D4A01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9B33-27A3-4EAD-AF8A-E6631ED7FB4D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F90B2-D8FB-6BFE-7557-E6DFE7BDC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A1D58-6427-9427-0CCC-0CEBACC1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A714-13EF-4AC0-8D4C-374DC4AB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03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181F-1AA4-C549-2E8B-773CFC3A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B9081-0E46-5D3D-8EDD-619E56D81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7B951-F305-7CA4-5B08-DF51CCA9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9B33-27A3-4EAD-AF8A-E6631ED7FB4D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BC76B-AEB7-D68C-6D76-A3BAACA0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829FB-B669-A4A8-7185-2664ED1F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A714-13EF-4AC0-8D4C-374DC4AB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26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718E-423F-6ADA-1C8A-4432FCF1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BDB9-D2DF-E48B-6F3E-C42E34486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438FD-3EC4-D43D-F554-A2AF7B889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FC9D0-61CB-96F6-A14D-2BCD2827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9B33-27A3-4EAD-AF8A-E6631ED7FB4D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0F427-BAC2-746C-D47B-A24A392B2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E9923-E52C-E1FD-5AE1-BE09CDEE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A714-13EF-4AC0-8D4C-374DC4AB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1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85D8-FD19-D9EA-3161-30AB7129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25AC6-1905-9886-255F-F5B01B20B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CB99D-B603-2094-7295-E759C51F7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F6E04-3633-407D-A976-7F12FC044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2E048F-A6E3-EDC9-2AA8-C7CF60BB7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CE1C80-6B1A-8B93-41B7-73C607C0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9B33-27A3-4EAD-AF8A-E6631ED7FB4D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0964D-69DB-0A91-69A4-6FF30959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AFCE4-3872-31A0-5BCE-079D952E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A714-13EF-4AC0-8D4C-374DC4AB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2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276C-B8C1-E4DA-4A18-DBFB8152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6AD9D-8C3D-3FDA-8ABD-C39ECFD4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9B33-27A3-4EAD-AF8A-E6631ED7FB4D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33B2F-203F-C987-0C14-80B40071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F6503-F9AC-CADA-A6B9-09CDDD37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A714-13EF-4AC0-8D4C-374DC4AB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DD00A2-863B-2AC2-49B0-AD191A396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9B33-27A3-4EAD-AF8A-E6631ED7FB4D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3A1D6-17BF-3632-25F2-6E8D961A6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C0DF3-973B-B79B-6B52-594FE280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A714-13EF-4AC0-8D4C-374DC4AB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1201-361C-08A5-105E-1CB196755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E6499-19C7-4E0E-2738-E9758F437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BA0A9-AF12-4287-D301-081D0D9B8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A56AE-FABA-30EA-8671-B24F4B5D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9B33-27A3-4EAD-AF8A-E6631ED7FB4D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CBBBF-1445-1377-17F3-4A741229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75C1C-9F09-FD85-DD2A-8EE37A8B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A714-13EF-4AC0-8D4C-374DC4AB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3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7DEE-4A8D-EEBC-8138-F2F3E939D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E2E824-D39C-36F8-E4CB-2FCDB9D00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A8D87-4B32-8843-7E81-36EC34626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936D4-994D-7720-EC99-E2D7069E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9B33-27A3-4EAD-AF8A-E6631ED7FB4D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B8A70-E0B0-8363-EDF6-0C568852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990CC-CA99-8CB3-16F3-CE5771FF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1A714-13EF-4AC0-8D4C-374DC4AB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B2E78-4AF2-5F9A-F1E0-15F7846E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87AD5-1F3C-6C68-D743-8D5E0DDA2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9E6A7-91E8-3EA6-3B36-71259C0AC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3A9B33-27A3-4EAD-AF8A-E6631ED7FB4D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4D6EB-B02A-C292-40BB-A8A944106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E34F4-B202-FC89-E44D-1FD41C0DE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21A714-13EF-4AC0-8D4C-374DC4AB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nd holding a blue globe&#10;&#10;AI-generated content may be incorrect.">
            <a:extLst>
              <a:ext uri="{FF2B5EF4-FFF2-40B4-BE49-F238E27FC236}">
                <a16:creationId xmlns:a16="http://schemas.microsoft.com/office/drawing/2014/main" id="{B19A9008-89DD-7F21-56D6-04F76AC24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290D8F3-2D43-1AFD-E0FF-E30976761FD3}"/>
                  </a:ext>
                </a:extLst>
              </p14:cNvPr>
              <p14:cNvContentPartPr/>
              <p14:nvPr/>
            </p14:nvContentPartPr>
            <p14:xfrm>
              <a:off x="10762013" y="6381760"/>
              <a:ext cx="1323360" cy="191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290D8F3-2D43-1AFD-E0FF-E30976761F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99013" y="6318760"/>
                <a:ext cx="1449000" cy="3168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2F0B706-999A-A06B-60BE-A18DBBA0A875}"/>
              </a:ext>
            </a:extLst>
          </p:cNvPr>
          <p:cNvSpPr txBox="1"/>
          <p:nvPr/>
        </p:nvSpPr>
        <p:spPr>
          <a:xfrm>
            <a:off x="9567333" y="5960533"/>
            <a:ext cx="230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 S Divya </a:t>
            </a:r>
            <a:r>
              <a:rPr lang="en-US" b="1" dirty="0" err="1"/>
              <a:t>sharanya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274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miling with text overlay&#10;&#10;AI-generated content may be incorrect.">
            <a:extLst>
              <a:ext uri="{FF2B5EF4-FFF2-40B4-BE49-F238E27FC236}">
                <a16:creationId xmlns:a16="http://schemas.microsoft.com/office/drawing/2014/main" id="{AB617887-AE59-2810-05CD-11A137C85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09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443F388-EDF6-4823-9D7E-7DF24940D448}"/>
              </a:ext>
            </a:extLst>
          </p:cNvPr>
          <p:cNvSpPr/>
          <p:nvPr/>
        </p:nvSpPr>
        <p:spPr>
          <a:xfrm>
            <a:off x="1718733" y="905933"/>
            <a:ext cx="8754533" cy="50461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1BD95-3AE5-DDE9-B94E-BB135592E4B0}"/>
              </a:ext>
            </a:extLst>
          </p:cNvPr>
          <p:cNvSpPr txBox="1"/>
          <p:nvPr/>
        </p:nvSpPr>
        <p:spPr>
          <a:xfrm>
            <a:off x="2641599" y="2644169"/>
            <a:ext cx="690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2"/>
                </a:solidFill>
              </a:rPr>
              <a:t>Thank you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5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website&#10;&#10;AI-generated content may be incorrect.">
            <a:extLst>
              <a:ext uri="{FF2B5EF4-FFF2-40B4-BE49-F238E27FC236}">
                <a16:creationId xmlns:a16="http://schemas.microsoft.com/office/drawing/2014/main" id="{EE570B03-AB0C-0915-7C7D-CAEB93BD7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4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llage of images of people and a car&#10;&#10;AI-generated content may be incorrect.">
            <a:extLst>
              <a:ext uri="{FF2B5EF4-FFF2-40B4-BE49-F238E27FC236}">
                <a16:creationId xmlns:a16="http://schemas.microsoft.com/office/drawing/2014/main" id="{5CE86715-BCC2-AA33-D959-8EEC8E053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9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tructure&#10;&#10;AI-generated content may be incorrect.">
            <a:extLst>
              <a:ext uri="{FF2B5EF4-FFF2-40B4-BE49-F238E27FC236}">
                <a16:creationId xmlns:a16="http://schemas.microsoft.com/office/drawing/2014/main" id="{BBE056DD-4917-D9CF-C3A5-793D184CE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8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tructure&#10;&#10;AI-generated content may be incorrect.">
            <a:extLst>
              <a:ext uri="{FF2B5EF4-FFF2-40B4-BE49-F238E27FC236}">
                <a16:creationId xmlns:a16="http://schemas.microsoft.com/office/drawing/2014/main" id="{817C1BFF-E5C7-D911-B571-3A77F3F14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42205507-8500-1F31-0AE7-B1E509A64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26CFADC-24CE-99A0-E692-E49DBCF1E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7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flowchart&#10;&#10;AI-generated content may be incorrect.">
            <a:extLst>
              <a:ext uri="{FF2B5EF4-FFF2-40B4-BE49-F238E27FC236}">
                <a16:creationId xmlns:a16="http://schemas.microsoft.com/office/drawing/2014/main" id="{69C548A8-7165-56FE-DAC2-D603BBE9F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27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website&#10;&#10;AI-generated content may be incorrect.">
            <a:extLst>
              <a:ext uri="{FF2B5EF4-FFF2-40B4-BE49-F238E27FC236}">
                <a16:creationId xmlns:a16="http://schemas.microsoft.com/office/drawing/2014/main" id="{6FA0601E-51F2-D6AA-33B1-635D80D0C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5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website&#10;&#10;AI-generated content may be incorrect.">
            <a:extLst>
              <a:ext uri="{FF2B5EF4-FFF2-40B4-BE49-F238E27FC236}">
                <a16:creationId xmlns:a16="http://schemas.microsoft.com/office/drawing/2014/main" id="{6A36A71D-B9B8-41DE-CEE2-BDE2D400F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688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NIKSHITH KYATHERIGI</dc:creator>
  <cp:lastModifiedBy>NIKSHITH KYATHERIGI</cp:lastModifiedBy>
  <cp:revision>3</cp:revision>
  <dcterms:created xsi:type="dcterms:W3CDTF">2025-08-19T15:18:48Z</dcterms:created>
  <dcterms:modified xsi:type="dcterms:W3CDTF">2025-08-19T15:34:18Z</dcterms:modified>
</cp:coreProperties>
</file>