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507" r:id="rId28"/>
    <p:sldId id="467" r:id="rId29"/>
    <p:sldId id="501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75" d="100"/>
          <a:sy n="75" d="100"/>
        </p:scale>
        <p:origin x="-1128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08.11.2012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08.11.2012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/>
              <a:t>ASP.NET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</a:t>
            </a:r>
            <a:r>
              <a:rPr lang="en-US" sz="3000" dirty="0" smtClean="0"/>
              <a:t>ID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</a:t>
            </a:r>
            <a:r>
              <a:rPr lang="en-US" sz="2800" dirty="0" smtClean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</a:t>
            </a:r>
            <a:r>
              <a:rPr lang="en-US" sz="2800" dirty="0" smtClean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</a:t>
            </a:r>
            <a:r>
              <a:rPr lang="en-US" sz="3000" dirty="0" smtClean="0"/>
              <a:t>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</a:t>
            </a:r>
            <a:r>
              <a:rPr lang="en-US" sz="2800" dirty="0" smtClean="0"/>
              <a:t>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</a:t>
            </a:r>
            <a:r>
              <a:rPr lang="en-US" sz="2800" dirty="0" smtClean="0"/>
              <a:t>in </a:t>
            </a:r>
            <a:r>
              <a:rPr lang="en-US" sz="2800" dirty="0" smtClean="0"/>
              <a:t>to </a:t>
            </a:r>
            <a:r>
              <a:rPr lang="en-US" sz="2800" dirty="0" smtClean="0"/>
              <a:t>pass accessibility </a:t>
            </a:r>
            <a:r>
              <a:rPr lang="en-US" sz="2800" dirty="0" smtClean="0"/>
              <a:t>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</a:t>
            </a:r>
            <a:r>
              <a:rPr lang="en-US" sz="3000" dirty="0" smtClean="0"/>
              <a:t>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</a:t>
            </a:r>
            <a:r>
              <a:rPr lang="en-US" sz="3000" dirty="0" smtClean="0"/>
              <a:t>title</a:t>
            </a: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</a:t>
            </a:r>
            <a:r>
              <a:rPr lang="en-US" dirty="0" smtClean="0"/>
              <a:t>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</a:t>
            </a:r>
            <a:r>
              <a:rPr lang="en-US" dirty="0" smtClean="0"/>
              <a:t>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</a:t>
            </a:r>
            <a:r>
              <a:rPr lang="en-US" dirty="0" smtClean="0"/>
              <a:t>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</a:t>
            </a:r>
            <a:r>
              <a:rPr lang="en-US" dirty="0" smtClean="0"/>
              <a:t>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</a:t>
            </a:r>
            <a:r>
              <a:rPr lang="en-US" dirty="0" smtClean="0"/>
              <a:t>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smtClean="0"/>
              <a:t>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 smtClean="0"/>
              <a:t>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</a:t>
            </a:r>
            <a:r>
              <a:rPr lang="en-US" dirty="0" smtClean="0"/>
              <a:t>numeric </a:t>
            </a:r>
            <a:r>
              <a:rPr lang="en-US" dirty="0" smtClean="0"/>
              <a:t>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Hidden </a:t>
            </a:r>
            <a:r>
              <a:rPr lang="en-US" dirty="0" smtClean="0"/>
              <a:t>Fields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0"</a:t>
            </a:r>
            <a:r>
              <a:rPr lang="en-US" dirty="0" smtClean="0"/>
              <a:t> (zero) </a:t>
            </a:r>
            <a:r>
              <a:rPr lang="en-US" dirty="0" smtClean="0"/>
              <a:t>– "</a:t>
            </a:r>
            <a:r>
              <a:rPr lang="en-US" dirty="0" smtClean="0"/>
              <a:t>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</a:t>
            </a:r>
            <a:r>
              <a:rPr lang="en-US" dirty="0" smtClean="0"/>
              <a:t>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</a:t>
            </a:r>
            <a:r>
              <a:rPr lang="en-US" dirty="0" smtClean="0"/>
              <a:t>a HTML Form?</a:t>
            </a:r>
            <a:endParaRPr lang="en-US" dirty="0" smtClean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5087</TotalTime>
  <Words>1652</Words>
  <Application>Microsoft Office PowerPoint</Application>
  <PresentationFormat>On-screen Show (4:3)</PresentationFormat>
  <Paragraphs>292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Svetlin Nakov</cp:lastModifiedBy>
  <cp:revision>992</cp:revision>
  <dcterms:created xsi:type="dcterms:W3CDTF">2007-12-08T16:03:35Z</dcterms:created>
  <dcterms:modified xsi:type="dcterms:W3CDTF">2012-11-08T12:09:25Z</dcterms:modified>
</cp:coreProperties>
</file>