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6" r:id="rId6"/>
    <p:sldId id="275" r:id="rId7"/>
    <p:sldId id="274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72" r:id="rId16"/>
    <p:sldId id="265" r:id="rId17"/>
    <p:sldId id="259" r:id="rId18"/>
    <p:sldId id="260" r:id="rId19"/>
    <p:sldId id="26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73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692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xmlns="" val="12508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2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12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983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0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Quirks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01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ffectLst/>
              </a:rPr>
              <a:t>width</a:t>
            </a:r>
            <a:r>
              <a:rPr lang="en-US" sz="2400" dirty="0">
                <a:effectLst/>
              </a:rPr>
              <a:t>: 300px</a:t>
            </a:r>
            <a:r>
              <a:rPr lang="en-US" sz="2400" dirty="0" smtClean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border: 1px solid </a:t>
            </a:r>
            <a:r>
              <a:rPr lang="en-US" sz="2400" dirty="0" smtClean="0">
                <a:effectLst/>
              </a:rPr>
              <a:t>black;</a:t>
            </a:r>
          </a:p>
          <a:p>
            <a:r>
              <a:rPr lang="en-US" sz="2400" dirty="0">
                <a:effectLst/>
              </a:rPr>
              <a:t>padding: </a:t>
            </a:r>
            <a:r>
              <a:rPr lang="en-US" sz="2400" dirty="0" smtClean="0">
                <a:effectLst/>
              </a:rPr>
              <a:t>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xmlns="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0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14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xmlns="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8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/>
              <a:t> overrides width if (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p:oleObj spid="_x0000_s1100" name="Image" r:id="rId3" imgW="3174603" imgH="247619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6655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34914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3900" y="4229487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zoom:1;}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: after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content</a:t>
            </a:r>
            <a:r>
              <a:rPr lang="en-US" dirty="0">
                <a:effectLst/>
              </a:rPr>
              <a:t>: ""; </a:t>
            </a:r>
          </a:p>
          <a:p>
            <a:r>
              <a:rPr lang="en-US" dirty="0" smtClean="0">
                <a:effectLst/>
              </a:rPr>
              <a:t>   display</a:t>
            </a:r>
            <a:r>
              <a:rPr lang="en-US" dirty="0">
                <a:effectLst/>
              </a:rPr>
              <a:t>: block;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 clear</a:t>
            </a:r>
            <a:r>
              <a:rPr lang="en-US" dirty="0">
                <a:effectLst/>
              </a:rPr>
              <a:t>: both; </a:t>
            </a:r>
          </a:p>
          <a:p>
            <a:r>
              <a:rPr lang="en-US" dirty="0" smtClean="0">
                <a:effectLst/>
              </a:rPr>
              <a:t>   height</a:t>
            </a:r>
            <a:r>
              <a:rPr lang="en-US" dirty="0">
                <a:effectLst/>
              </a:rPr>
              <a:t>: 0; </a:t>
            </a:r>
            <a:r>
              <a:rPr lang="en-US" dirty="0" smtClean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0746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7827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1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546"/>
          <a:stretch/>
        </p:blipFill>
        <p:spPr bwMode="auto">
          <a:xfrm>
            <a:off x="4572000" y="91440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16930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xmlns="" val="294606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3434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883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00600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576"/>
          <a:stretch/>
        </p:blipFill>
        <p:spPr bwMode="auto">
          <a:xfrm>
            <a:off x="667882" y="4274086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1420</Words>
  <Application>Microsoft Office PowerPoint</Application>
  <PresentationFormat>Презентация на цял екран (4:3)</PresentationFormat>
  <Paragraphs>235</Paragraphs>
  <Slides>50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2" baseType="lpstr">
      <vt:lpstr>Telerik Academy</vt:lpstr>
      <vt:lpstr>Image</vt:lpstr>
      <vt:lpstr>CSS Layout</vt:lpstr>
      <vt:lpstr>Table of Contents</vt:lpstr>
      <vt:lpstr>W i d t h</vt:lpstr>
      <vt:lpstr>Width</vt:lpstr>
      <vt:lpstr>Width Values</vt:lpstr>
      <vt:lpstr>Width</vt:lpstr>
      <vt:lpstr>Height</vt:lpstr>
      <vt:lpstr>Height</vt:lpstr>
      <vt:lpstr>Overflow</vt:lpstr>
      <vt:lpstr>Overflow</vt:lpstr>
      <vt:lpstr>Overflow</vt:lpstr>
      <vt:lpstr>Display</vt:lpstr>
      <vt:lpstr>Display</vt:lpstr>
      <vt:lpstr>Display (2)</vt:lpstr>
      <vt:lpstr>Display (3)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The Box Model</vt:lpstr>
      <vt:lpstr>IE Quirks Mode</vt:lpstr>
      <vt:lpstr>IE Quirks Mode</vt:lpstr>
      <vt:lpstr>Box Model</vt:lpstr>
      <vt:lpstr>CSS3 box-sizing</vt:lpstr>
      <vt:lpstr>CSS3 box-sizing (Example)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Clear (2)</vt:lpstr>
      <vt:lpstr>Floating Elements</vt:lpstr>
      <vt:lpstr>CSS Layout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stef</cp:lastModifiedBy>
  <cp:revision>147</cp:revision>
  <dcterms:created xsi:type="dcterms:W3CDTF">2006-08-16T00:00:00Z</dcterms:created>
  <dcterms:modified xsi:type="dcterms:W3CDTF">2013-01-31T18:05:15Z</dcterms:modified>
</cp:coreProperties>
</file>