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85" r:id="rId7"/>
    <p:sldId id="280" r:id="rId8"/>
    <p:sldId id="286" r:id="rId9"/>
    <p:sldId id="262" r:id="rId10"/>
    <p:sldId id="273" r:id="rId11"/>
    <p:sldId id="274" r:id="rId12"/>
    <p:sldId id="275" r:id="rId13"/>
    <p:sldId id="276" r:id="rId14"/>
    <p:sldId id="277" r:id="rId15"/>
    <p:sldId id="263" r:id="rId16"/>
    <p:sldId id="264" r:id="rId17"/>
    <p:sldId id="272" r:id="rId18"/>
    <p:sldId id="278" r:id="rId19"/>
    <p:sldId id="265" r:id="rId20"/>
    <p:sldId id="266" r:id="rId21"/>
    <p:sldId id="270" r:id="rId22"/>
    <p:sldId id="279" r:id="rId23"/>
    <p:sldId id="267" r:id="rId24"/>
    <p:sldId id="268" r:id="rId25"/>
    <p:sldId id="281" r:id="rId26"/>
    <p:sldId id="282" r:id="rId27"/>
    <p:sldId id="283" r:id="rId28"/>
    <p:sldId id="284" r:id="rId29"/>
    <p:sldId id="271" r:id="rId30"/>
    <p:sldId id="287" r:id="rId31"/>
    <p:sldId id="288" r:id="rId32"/>
    <p:sldId id="289" r:id="rId33"/>
    <p:sldId id="290" r:id="rId34"/>
    <p:sldId id="294" r:id="rId35"/>
    <p:sldId id="296" r:id="rId36"/>
    <p:sldId id="298" r:id="rId37"/>
    <p:sldId id="302" r:id="rId38"/>
    <p:sldId id="303" r:id="rId39"/>
    <p:sldId id="30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981" autoAdjust="0"/>
    <p:restoredTop sz="94660"/>
  </p:normalViewPr>
  <p:slideViewPr>
    <p:cSldViewPr snapToGrid="0">
      <p:cViewPr varScale="1">
        <p:scale>
          <a:sx n="96" d="100"/>
          <a:sy n="96" d="100"/>
        </p:scale>
        <p:origin x="-1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18E2-9294-4467-8151-57ABCEB4C41F}" type="datetimeFigureOut">
              <a:rPr lang="en-US" smtClean="0"/>
              <a:pPr/>
              <a:t>3/30/2013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3A9E-B826-4F0D-A449-3D03CC1153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1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4248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45769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0714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554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675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37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717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14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=""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5565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 strings in JavaScript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Needle, String, cli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9226" t="-6329" r="-9226" b="-6329"/>
          <a:stretch/>
        </p:blipFill>
        <p:spPr bwMode="auto">
          <a:xfrm>
            <a:off x="685800" y="1327219"/>
            <a:ext cx="2387600" cy="2303322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 descr="macram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4440555"/>
            <a:ext cx="3867150" cy="2100623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pic>
        <p:nvPicPr>
          <p:cNvPr id="1030" name="Picture 6" descr="thre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322854"/>
            <a:ext cx="3867150" cy="1793052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="" xmlns:p14="http://schemas.microsoft.com/office/powerpoint/2010/main" val="23107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6348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Returns the number of characters in the string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Indexer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string[index]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If index is outside the range of string characters, the indexer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string[-1]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string[string.length]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charAt(index)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Much </a:t>
            </a:r>
            <a:r>
              <a:rPr lang="en-US" dirty="0" smtClean="0"/>
              <a:t>like the </a:t>
            </a:r>
            <a:r>
              <a:rPr lang="en-US" dirty="0"/>
              <a:t>indexer</a:t>
            </a:r>
          </a:p>
        </p:txBody>
      </p:sp>
    </p:spTree>
    <p:extLst>
      <p:ext uri="{BB962C8B-B14F-4D97-AF65-F5344CB8AC3E}">
        <p14:creationId xmlns="" xmlns:p14="http://schemas.microsoft.com/office/powerpoint/2010/main" val="16854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714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string.concat(string2)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new </a:t>
            </a:r>
            <a:r>
              <a:rPr lang="en-US" dirty="0" smtClean="0"/>
              <a:t>string – the </a:t>
            </a:r>
            <a:r>
              <a:rPr lang="en-US" dirty="0"/>
              <a:t>concatenation of the two </a:t>
            </a:r>
            <a:r>
              <a:rPr lang="en-US" dirty="0" smtClean="0"/>
              <a:t>strings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string.contains(substring)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Determines if a </a:t>
            </a:r>
            <a:r>
              <a:rPr lang="en-US" smtClean="0"/>
              <a:t>substring is </a:t>
            </a:r>
            <a:r>
              <a:rPr lang="en-US" dirty="0" smtClean="0"/>
              <a:t>present in the string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True/False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str.startsWith(substr)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str.endsWith(substr)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Determines if str</a:t>
            </a:r>
            <a:r>
              <a:rPr lang="en-US" dirty="0"/>
              <a:t> </a:t>
            </a:r>
            <a:r>
              <a:rPr lang="en-US" dirty="0" smtClean="0"/>
              <a:t>starts/ends with substring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True/False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0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187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string.indexOf(substring 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left-most</a:t>
            </a:r>
            <a:r>
              <a:rPr lang="en-US" dirty="0"/>
              <a:t> occurrence of substring in string, that is after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Position is optional and has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string.lastIndexOf(substring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right-most</a:t>
            </a:r>
            <a:r>
              <a:rPr lang="en-US" dirty="0" smtClean="0"/>
              <a:t> </a:t>
            </a:r>
            <a:r>
              <a:rPr lang="en-US" dirty="0"/>
              <a:t>occurrence of substring in string, that is </a:t>
            </a:r>
            <a:r>
              <a:rPr lang="en-US" dirty="0" smtClean="0"/>
              <a:t>before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Position is </a:t>
            </a:r>
            <a:r>
              <a:rPr lang="en-US" dirty="0" smtClean="0"/>
              <a:t>optional, default </a:t>
            </a:r>
            <a:r>
              <a:rPr lang="en-US" dirty="0"/>
              <a:t>value </a:t>
            </a:r>
            <a:r>
              <a:rPr lang="en-US" dirty="0" smtClean="0"/>
              <a:t>is string.length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29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0557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string.split(separator)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Splits the string by separator and returns an array of strings, containing the separated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Separator can be a regular expression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string.trim()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Removes whitespace from the beginning and end of the string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str.trimLeft()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str.trimRight()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whitespace from the left/right side of the string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30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2462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string.substr(start, length)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counting length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length is optional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string.substring(start, 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ending at end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string.valueOf()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primitive value of the object string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85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147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concatenate strings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58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5016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is an immutable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value cannot be 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Instead a new string is created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are a few ways to concatenate strings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502320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strConcat1 = str1 + str2;</a:t>
            </a:r>
          </a:p>
          <a:p>
            <a:r>
              <a:rPr lang="en-US" dirty="0" smtClean="0"/>
              <a:t>var strConcat2 = str.concat(str2);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259408"/>
            <a:ext cx="8686800" cy="1257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Concatenating strings is slow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concatenation allocates new memory</a:t>
            </a:r>
          </a:p>
        </p:txBody>
      </p:sp>
    </p:spTree>
    <p:extLst>
      <p:ext uri="{BB962C8B-B14F-4D97-AF65-F5344CB8AC3E}">
        <p14:creationId xmlns="" xmlns:p14="http://schemas.microsoft.com/office/powerpoint/2010/main" val="38815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6774"/>
            <a:ext cx="8686800" cy="56197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concatenation is one of the most used operations with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it is hard to optimize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browser makes optimizations of its own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Old browsers concatenate very slow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you support older browsers, use array.join("") for concatenation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Works like string builder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Slower in modern browsers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0075" y="5007267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[].push(srt1,str2,str3,…).join("");</a:t>
            </a:r>
          </a:p>
        </p:txBody>
      </p:sp>
    </p:spTree>
    <p:extLst>
      <p:ext uri="{BB962C8B-B14F-4D97-AF65-F5344CB8AC3E}">
        <p14:creationId xmlns="" xmlns:p14="http://schemas.microsoft.com/office/powerpoint/2010/main" val="1034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06701"/>
            <a:ext cx="7924800" cy="685800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32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90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in JavaScript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Wrapper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</a:t>
            </a:r>
            <a:r>
              <a:rPr lang="en-US" dirty="0" smtClean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trim, </a:t>
            </a:r>
            <a:r>
              <a:rPr lang="en-US" dirty="0" err="1" smtClean="0"/>
              <a:t>concat</a:t>
            </a:r>
            <a:r>
              <a:rPr lang="en-US" dirty="0" smtClean="0"/>
              <a:t>, charAt, substr, </a:t>
            </a:r>
            <a:r>
              <a:rPr lang="en-US" dirty="0" err="1" smtClean="0"/>
              <a:t>indexOf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 Concatenation</a:t>
            </a:r>
          </a:p>
          <a:p>
            <a:pPr>
              <a:lnSpc>
                <a:spcPct val="100000"/>
              </a:lnSpc>
            </a:pPr>
            <a:r>
              <a:rPr lang="en-US" dirty="0"/>
              <a:t>Escaping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Extensions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9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30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528201"/>
          </a:xfrm>
        </p:spPr>
        <p:txBody>
          <a:bodyPr/>
          <a:lstStyle/>
          <a:p>
            <a:r>
              <a:rPr lang="en-US" dirty="0" smtClean="0"/>
              <a:t>What is escaping?</a:t>
            </a:r>
          </a:p>
          <a:p>
            <a:pPr lvl="1"/>
            <a:r>
              <a:rPr lang="en-US" dirty="0" smtClean="0"/>
              <a:t>Replacing reserved characters with their escape sequence</a:t>
            </a:r>
          </a:p>
          <a:p>
            <a:pPr lvl="1"/>
            <a:r>
              <a:rPr lang="en-US" dirty="0" smtClean="0"/>
              <a:t>Prevents JavaScript injection</a:t>
            </a:r>
            <a:endParaRPr lang="en-US" dirty="0"/>
          </a:p>
          <a:p>
            <a:r>
              <a:rPr lang="en-US" dirty="0" smtClean="0"/>
              <a:t>When using JavaScript client-side reserved characters are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',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"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459787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document.body.append(</a:t>
            </a:r>
          </a:p>
          <a:p>
            <a:r>
              <a:rPr lang="en-US" dirty="0" smtClean="0"/>
              <a:t>"&lt;script&gt;"+</a:t>
            </a:r>
          </a:p>
          <a:p>
            <a:r>
              <a:rPr lang="en-US" dirty="0" smtClean="0"/>
              <a:t>  "document.location = "http://bad_place.com"+</a:t>
            </a:r>
          </a:p>
          <a:p>
            <a:r>
              <a:rPr lang="en-US" dirty="0" smtClean="0"/>
              <a:t>"&lt;/script&gt;");</a:t>
            </a:r>
          </a:p>
        </p:txBody>
      </p:sp>
    </p:spTree>
    <p:extLst>
      <p:ext uri="{BB962C8B-B14F-4D97-AF65-F5344CB8AC3E}">
        <p14:creationId xmlns="" xmlns:p14="http://schemas.microsoft.com/office/powerpoint/2010/main" val="28370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Escaping is done by just replacing the reserved characters with their escape sequence</a:t>
            </a:r>
          </a:p>
          <a:p>
            <a:pPr lvl="1"/>
            <a:r>
              <a:rPr lang="en-US" dirty="0" smtClean="0"/>
              <a:t>Can be attached to the string prototype</a:t>
            </a:r>
          </a:p>
          <a:p>
            <a:pPr lvl="1"/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2988147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String.prototype.htmlEscape</a:t>
            </a:r>
            <a:r>
              <a:rPr lang="en-US" dirty="0" smtClean="0"/>
              <a:t> = function (){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smtClean="0"/>
              <a:t>String(this).replace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/>
              <a:t>/g,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'&amp;amp;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quot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/>
              <a:t>/g,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&amp;#39</a:t>
            </a:r>
            <a:r>
              <a:rPr lang="en-US" dirty="0"/>
              <a:t>");</a:t>
            </a:r>
          </a:p>
          <a:p>
            <a:r>
              <a:rPr lang="en-US" dirty="0"/>
              <a:t>  return </a:t>
            </a:r>
            <a:r>
              <a:rPr lang="en-US" dirty="0" err="1"/>
              <a:t>escapedStr</a:t>
            </a:r>
            <a:r>
              <a:rPr lang="en-US" dirty="0"/>
              <a:t>;</a:t>
            </a:r>
          </a:p>
          <a:p>
            <a:r>
              <a:rPr lang="bg-BG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7873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49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Useful Extensions and Shims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265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Extensions - Trim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string.trimRight()</a:t>
            </a:r>
          </a:p>
          <a:p>
            <a:pPr lvl="1"/>
            <a:r>
              <a:rPr lang="en-US" dirty="0" smtClean="0"/>
              <a:t>Supported in all modern browsers</a:t>
            </a:r>
          </a:p>
          <a:p>
            <a:pPr lvl="1"/>
            <a:r>
              <a:rPr lang="en-US" dirty="0" smtClean="0"/>
              <a:t>For older browsers use shim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string.trimRightChars(chars)</a:t>
            </a:r>
          </a:p>
          <a:p>
            <a:pPr lvl="1"/>
            <a:r>
              <a:rPr lang="en-US" dirty="0" smtClean="0"/>
              <a:t>Trim no-whitespace characters</a:t>
            </a:r>
          </a:p>
          <a:p>
            <a:pPr lvl="1"/>
            <a:r>
              <a:rPr lang="en-US" dirty="0" smtClean="0"/>
              <a:t>No native implementation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04327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82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3384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string.padLeft(count [,char])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string.padRight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 [,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char])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Pads a string to the left/right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Fills the padding with whitespace or character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native implementation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575" y="3563392"/>
            <a:ext cx="83248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String.prototype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paddLeft = function (count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char)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|| " 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if(char.length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if(str.length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count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+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5432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88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97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Strings in JavaScript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83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JavaScript function reverses string </a:t>
            </a:r>
            <a:r>
              <a:rPr lang="en-US" sz="2800" dirty="0"/>
              <a:t>and </a:t>
            </a:r>
            <a:r>
              <a:rPr lang="en-US" sz="2800" dirty="0" smtClean="0"/>
              <a:t>returns it</a:t>
            </a:r>
            <a:br>
              <a:rPr lang="en-US" sz="2800" dirty="0" smtClean="0"/>
            </a:b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JavaScript function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00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4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02089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2800" dirty="0"/>
              <a:t>You are given a text. Write a </a:t>
            </a:r>
            <a:r>
              <a:rPr lang="en-US" sz="2800" dirty="0" smtClean="0"/>
              <a:t>function that changes </a:t>
            </a:r>
            <a:r>
              <a:rPr lang="en-US" sz="2800" dirty="0"/>
              <a:t>the text in all </a:t>
            </a:r>
            <a:r>
              <a:rPr lang="en-US" sz="2800" dirty="0" smtClean="0"/>
              <a:t>regions: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600" noProof="1" smtClean="0"/>
              <a:t>text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upcase&gt;</a:t>
            </a:r>
            <a:r>
              <a:rPr lang="en-US" sz="2600" dirty="0"/>
              <a:t> to uppercase</a:t>
            </a:r>
            <a:r>
              <a:rPr lang="en-US" sz="2600" dirty="0" smtClean="0"/>
              <a:t>.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lowercase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mix casing(random)</a:t>
            </a:r>
          </a:p>
          <a:p>
            <a:pPr marL="804863" lvl="1" indent="-457200">
              <a:lnSpc>
                <a:spcPct val="100000"/>
              </a:lnSpc>
              <a:buSzPct val="90000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expected result:</a:t>
            </a:r>
          </a:p>
          <a:p>
            <a:pPr marL="450850" indent="-450850">
              <a:lnSpc>
                <a:spcPct val="100000"/>
              </a:lnSpc>
              <a:buSzPct val="90000"/>
              <a:buNone/>
            </a:pP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 Regions can be nested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773952" y="3751867"/>
            <a:ext cx="752466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&lt;mixcase&gt;living&lt;/mixcase&gt;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&lt;upcase&gt;yellow submarine&lt;/upcase&gt;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&lt;mixcase&gt;don't&lt;/mixcase&gt;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&lt;lowcase&gt;anything&lt;/lowcase&gt;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5385762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LiVinG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SUBMARINE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dOn'T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anything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9841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replaces non breaking white-spaces in a text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nbsp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extracts the content of a html page given as text. The function should return anything that is in a tag, without the tags: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result: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5227" y="384307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&lt;/title&gt;&lt;/head&gt;&lt;body&gt;&lt;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text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more...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body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5227" y="5410198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sitetextmore textand more...in body</a:t>
            </a:r>
          </a:p>
        </p:txBody>
      </p:sp>
    </p:spTree>
    <p:extLst>
      <p:ext uri="{BB962C8B-B14F-4D97-AF65-F5344CB8AC3E}">
        <p14:creationId xmlns="" xmlns:p14="http://schemas.microsoft.com/office/powerpoint/2010/main" val="207020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46812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</a:t>
            </a:r>
            <a:r>
              <a:rPr lang="en-US" sz="2800" dirty="0" smtClean="0"/>
              <a:t>Return the elements in a JSON object.</a:t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1968692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9985" y="5278360"/>
            <a:ext cx="727233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protocol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b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server: "www.devbg.org",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resource: "/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forum/index.php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091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18832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579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function for </a:t>
            </a:r>
            <a:r>
              <a:rPr lang="en-US" sz="2800" dirty="0"/>
              <a:t>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</a:t>
            </a:r>
            <a:r>
              <a:rPr lang="en-US" sz="2800" dirty="0" smtClean="0"/>
              <a:t>. Return the emails as array of strings.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 smtClean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94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function that formats a string using placeholders: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function should work with </a:t>
            </a:r>
            <a:r>
              <a:rPr lang="en-US" sz="2800" dirty="0" smtClean="0"/>
              <a:t>up to 30 placeholders and all types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 smtClean="0"/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2" y="2065562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1" y="4010054"/>
            <a:ext cx="7343775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format = "{0}, {1}, {0} text {2}";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stringFormat(format,1,"Pesho","Gosho");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"1, Pesho, 1 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Gosho"</a:t>
            </a: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071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12"/>
              <a:tabLst>
                <a:tab pos="355600" algn="l"/>
              </a:tabLst>
            </a:pPr>
            <a:r>
              <a:rPr lang="en-US" sz="2800" dirty="0" smtClean="0"/>
              <a:t>Write a function that creates a HTML UL using a template for every HTML LI. The source of the list should an array of elements. Replace all placeholders marked with –{…}–   with the value of the corresponding property of the object. Example: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399" y="3502137"/>
            <a:ext cx="80772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data-type="template" id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="list-item"&gt;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&lt;strong&gt;-{name}-&lt;/strong&gt; &lt;span&gt;-{age}-&lt;/span&gt;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398" y="4760174"/>
            <a:ext cx="807720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[{name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"Peter", age: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14},…];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tmpl = document.getElementById("list-item").innerHtml;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peopleList = generateList(people,template);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peopleList = "&lt;ul&gt;&lt;li&gt;&lt;strong&gt;Peter&lt;/strong&gt; &lt;span&gt;14&lt;/span&gt;&lt;/li&gt;&lt;li&gt;…&lt;/li&gt;…&lt;/ul&gt;"</a:t>
            </a:r>
          </a:p>
        </p:txBody>
      </p:sp>
    </p:spTree>
    <p:extLst>
      <p:ext uri="{BB962C8B-B14F-4D97-AF65-F5344CB8AC3E}">
        <p14:creationId xmlns="" xmlns:p14="http://schemas.microsoft.com/office/powerpoint/2010/main" val="59785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76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399"/>
            <a:ext cx="8686800" cy="1749197"/>
          </a:xfrm>
        </p:spPr>
        <p:txBody>
          <a:bodyPr/>
          <a:lstStyle/>
          <a:p>
            <a:r>
              <a:rPr lang="en-US" dirty="0" smtClean="0"/>
              <a:t>A string is a sequence of characters</a:t>
            </a:r>
          </a:p>
          <a:p>
            <a:pPr lvl="1"/>
            <a:r>
              <a:rPr lang="en-US" dirty="0" smtClean="0"/>
              <a:t>Text enclosed in single (' ') or double quotes (" ")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547668"/>
            <a:ext cx="8077200" cy="707886"/>
          </a:xfrm>
        </p:spPr>
        <p:txBody>
          <a:bodyPr/>
          <a:lstStyle/>
          <a:p>
            <a:r>
              <a:rPr lang="en-US" dirty="0" smtClean="0"/>
              <a:t>var str1 = "Some text saved in a string variable";</a:t>
            </a:r>
          </a:p>
          <a:p>
            <a:r>
              <a:rPr lang="en-US" dirty="0" smtClean="0"/>
              <a:t>var str2 = 'text enclosed in single quotes';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3339860"/>
            <a:ext cx="8686800" cy="280076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String is a primitive type</a:t>
            </a:r>
          </a:p>
          <a:p>
            <a:pPr lvl="1"/>
            <a:r>
              <a:rPr lang="en-US" dirty="0" smtClean="0"/>
              <a:t>It is copied by value</a:t>
            </a:r>
          </a:p>
          <a:p>
            <a:r>
              <a:rPr lang="en-US" dirty="0" smtClean="0"/>
              <a:t>String is also immutable</a:t>
            </a:r>
          </a:p>
          <a:p>
            <a:pPr lvl="1"/>
            <a:r>
              <a:rPr lang="en-US" dirty="0" smtClean="0"/>
              <a:t>Every time a string is changed, a new string is created</a:t>
            </a:r>
          </a:p>
        </p:txBody>
      </p:sp>
    </p:spTree>
    <p:extLst>
      <p:ext uri="{BB962C8B-B14F-4D97-AF65-F5344CB8AC3E}">
        <p14:creationId xmlns="" xmlns:p14="http://schemas.microsoft.com/office/powerpoint/2010/main" val="32883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90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943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 string is a primitive type, it has </a:t>
            </a:r>
            <a:r>
              <a:rPr lang="en-US" dirty="0" err="1" smtClean="0"/>
              <a:t>a</a:t>
            </a:r>
            <a:r>
              <a:rPr lang="en-US" dirty="0" smtClean="0"/>
              <a:t> object wrapper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Primitive types keep only their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property is called, the JS engine converts the primitive into its corresponding object type and calls the property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Since primitive type wrappers are of type object, properties can be attached to them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4350" y="4379931"/>
            <a:ext cx="260032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</a:t>
            </a:r>
            <a:r>
              <a:rPr lang="en-US" sz="1800" dirty="0" smtClean="0"/>
              <a:t>str = "sample";</a:t>
            </a:r>
          </a:p>
          <a:p>
            <a:r>
              <a:rPr lang="en-US" sz="1800" dirty="0" smtClean="0"/>
              <a:t>str.length;</a:t>
            </a:r>
            <a:endParaRPr lang="en-US" sz="1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86300" y="4379931"/>
            <a:ext cx="401954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</a:t>
            </a:r>
            <a:r>
              <a:rPr lang="en-US" sz="1800" dirty="0" smtClean="0"/>
              <a:t>str = "sample";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tempStr</a:t>
            </a:r>
            <a:r>
              <a:rPr lang="en-US" sz="1800" dirty="0" smtClean="0"/>
              <a:t> = new String(str);</a:t>
            </a:r>
          </a:p>
          <a:p>
            <a:r>
              <a:rPr lang="en-US" sz="1800" dirty="0" err="1" smtClean="0"/>
              <a:t>tempStr.length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9" name="Left-Right Arrow 8"/>
          <p:cNvSpPr/>
          <p:nvPr/>
        </p:nvSpPr>
        <p:spPr>
          <a:xfrm>
            <a:off x="3295649" y="4567320"/>
            <a:ext cx="1200150" cy="548552"/>
          </a:xfrm>
          <a:prstGeom prst="left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as</a:t>
            </a:r>
          </a:p>
        </p:txBody>
      </p:sp>
    </p:spTree>
    <p:extLst>
      <p:ext uri="{BB962C8B-B14F-4D97-AF65-F5344CB8AC3E}">
        <p14:creationId xmlns="" xmlns:p14="http://schemas.microsoft.com/office/powerpoint/2010/main" val="14356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1301"/>
            <a:ext cx="7924800" cy="6858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07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34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Object to Primitive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83408"/>
            <a:ext cx="8686800" cy="37697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have a simple parsing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From string to number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Conversion from primitive to object type is introduced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String('…')</a:t>
            </a:r>
            <a:r>
              <a:rPr lang="en-US" dirty="0" smtClean="0"/>
              <a:t> creates a string object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strObject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creates a primitive string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971692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base = "string";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strObj</a:t>
            </a:r>
            <a:r>
              <a:rPr lang="en-US" dirty="0" smtClean="0"/>
              <a:t> = new String(base);</a:t>
            </a:r>
          </a:p>
          <a:p>
            <a:r>
              <a:rPr lang="en-US" dirty="0" smtClean="0"/>
              <a:t>var str = String(</a:t>
            </a:r>
            <a:r>
              <a:rPr lang="en-US" dirty="0" err="1" smtClean="0"/>
              <a:t>strObj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06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06701"/>
            <a:ext cx="7924800" cy="685800"/>
          </a:xfrm>
        </p:spPr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32980"/>
            <a:ext cx="7924800" cy="569120"/>
          </a:xfrm>
        </p:spPr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12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6205</TotalTime>
  <Words>1722</Words>
  <Application>Microsoft Office PowerPoint</Application>
  <PresentationFormat>Презентация на цял екран (4:3)</PresentationFormat>
  <Paragraphs>263</Paragraphs>
  <Slides>39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0" baseType="lpstr">
      <vt:lpstr>Telerik Academy</vt:lpstr>
      <vt:lpstr>Strings</vt:lpstr>
      <vt:lpstr>Table of Contents</vt:lpstr>
      <vt:lpstr>Strings in JavaScript</vt:lpstr>
      <vt:lpstr>String in JavaScript</vt:lpstr>
      <vt:lpstr>String Wrapper</vt:lpstr>
      <vt:lpstr>String Wrapper</vt:lpstr>
      <vt:lpstr>String Wrapper</vt:lpstr>
      <vt:lpstr>From Object to Primitive Type</vt:lpstr>
      <vt:lpstr>String Methods</vt:lpstr>
      <vt:lpstr>String Methods</vt:lpstr>
      <vt:lpstr>String Methods (2)</vt:lpstr>
      <vt:lpstr>String Methods (3)</vt:lpstr>
      <vt:lpstr>String Methods (4)</vt:lpstr>
      <vt:lpstr>String Methods (5)</vt:lpstr>
      <vt:lpstr>String Methods</vt:lpstr>
      <vt:lpstr>String Concatenation</vt:lpstr>
      <vt:lpstr>String Concatenation</vt:lpstr>
      <vt:lpstr>String Concatenation (2)</vt:lpstr>
      <vt:lpstr>String Concatenation</vt:lpstr>
      <vt:lpstr>Escaping</vt:lpstr>
      <vt:lpstr>String Escape</vt:lpstr>
      <vt:lpstr>String Escaping (2)</vt:lpstr>
      <vt:lpstr>Escaping</vt:lpstr>
      <vt:lpstr>Useful Extensions and Shims</vt:lpstr>
      <vt:lpstr>String Extensions - Trim</vt:lpstr>
      <vt:lpstr>Trimming</vt:lpstr>
      <vt:lpstr>Padding</vt:lpstr>
      <vt:lpstr>Padding</vt:lpstr>
      <vt:lpstr>Strings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stef</cp:lastModifiedBy>
  <cp:revision>632</cp:revision>
  <dcterms:created xsi:type="dcterms:W3CDTF">2013-03-13T10:52:48Z</dcterms:created>
  <dcterms:modified xsi:type="dcterms:W3CDTF">2013-03-31T16:04:41Z</dcterms:modified>
</cp:coreProperties>
</file>