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CC050F-74D2-4305-B6C2-C1C9AD38A51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7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kkiyodo/" TargetMode="External"/><Relationship Id="rId2" Type="http://schemas.openxmlformats.org/officeDocument/2006/relationships/hyperlink" Target="https://github.com/nik-y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ikki.yodo@nikyotech.com" TargetMode="External"/><Relationship Id="rId4" Type="http://schemas.openxmlformats.org/officeDocument/2006/relationships/hyperlink" Target="http://www.nikyotec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0163-EC69-D7BA-2118-EA0B96FE6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with Apache Spark and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4459F-50FD-9C9B-58D3-2B70DF0E3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Analyze huge amount of data in Distributed manner</a:t>
            </a:r>
          </a:p>
          <a:p>
            <a:endParaRPr lang="en-US" dirty="0"/>
          </a:p>
          <a:p>
            <a:r>
              <a:rPr lang="en-US" dirty="0"/>
              <a:t>Nikki Yodo</a:t>
            </a:r>
          </a:p>
        </p:txBody>
      </p:sp>
    </p:spTree>
    <p:extLst>
      <p:ext uri="{BB962C8B-B14F-4D97-AF65-F5344CB8AC3E}">
        <p14:creationId xmlns:p14="http://schemas.microsoft.com/office/powerpoint/2010/main" val="302094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C7C6-9FC6-D782-00BD-9DE8A5D6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F65F-3441-E07E-A148-BBB39D27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Experience</a:t>
            </a:r>
            <a:r>
              <a:rPr lang="en-US" dirty="0"/>
              <a:t>: Software, DevOps, Cloud Ops engineer</a:t>
            </a:r>
          </a:p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https://github.com/nik-yo</a:t>
            </a:r>
            <a:r>
              <a:rPr lang="en-US" dirty="0"/>
              <a:t> </a:t>
            </a:r>
          </a:p>
          <a:p>
            <a:r>
              <a:rPr lang="en-US" b="1" dirty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https://www.linkedin.com/in/nikkiyodo/</a:t>
            </a:r>
            <a:r>
              <a:rPr lang="en-US" dirty="0"/>
              <a:t> </a:t>
            </a:r>
          </a:p>
          <a:p>
            <a:r>
              <a:rPr lang="en-US" b="1" dirty="0"/>
              <a:t>Consulting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www.nikyotech.com</a:t>
            </a:r>
            <a:endParaRPr lang="en-US" dirty="0"/>
          </a:p>
          <a:p>
            <a:r>
              <a:rPr lang="en-US" b="1" dirty="0"/>
              <a:t>Email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nikki.yodo@nikyotech.com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EA24-14C2-FC1B-CB43-36859692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77AB-941D-B1F4-601C-6E7228B9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Spark™ is a multi-language engine for executing data engineering, data science, and machine learning on single-node machines or clusters. (</a:t>
            </a:r>
            <a:r>
              <a:rPr lang="en-US" dirty="0">
                <a:hlinkClick r:id="rId2"/>
              </a:rPr>
              <a:t>https://spark.apache.org/</a:t>
            </a:r>
            <a:r>
              <a:rPr lang="en-US" dirty="0"/>
              <a:t>)</a:t>
            </a:r>
          </a:p>
          <a:p>
            <a:r>
              <a:rPr lang="en-US" dirty="0"/>
              <a:t>Distributed system that enable processing of huge amount of data.</a:t>
            </a:r>
          </a:p>
          <a:p>
            <a:r>
              <a:rPr lang="en-US" dirty="0"/>
              <a:t>Written in Scala.</a:t>
            </a:r>
          </a:p>
          <a:p>
            <a:r>
              <a:rPr lang="en-US" b="1" dirty="0"/>
              <a:t>Products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Amazon EMR</a:t>
            </a:r>
          </a:p>
          <a:p>
            <a:pPr lvl="1"/>
            <a:r>
              <a:rPr lang="en-US" dirty="0"/>
              <a:t>Azure Synapse Analytics</a:t>
            </a:r>
          </a:p>
          <a:p>
            <a:pPr lvl="1"/>
            <a:r>
              <a:rPr lang="en-US"/>
              <a:t>Databricks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9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440F-0B1D-3674-E097-17C62FA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B1D3-CBC3-2578-970D-34FC7AE5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File format</a:t>
            </a:r>
            <a:r>
              <a:rPr lang="en-US" dirty="0"/>
              <a:t>: csv,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  <a:p>
            <a:r>
              <a:rPr lang="en-US" b="1" dirty="0"/>
              <a:t>Compression</a:t>
            </a:r>
            <a:r>
              <a:rPr lang="en-US" dirty="0"/>
              <a:t>: zip, </a:t>
            </a:r>
            <a:r>
              <a:rPr lang="en-US" dirty="0" err="1"/>
              <a:t>gzip</a:t>
            </a:r>
            <a:r>
              <a:rPr lang="en-US" dirty="0"/>
              <a:t>, etc.</a:t>
            </a:r>
          </a:p>
          <a:p>
            <a:r>
              <a:rPr lang="en-US" b="1" dirty="0"/>
              <a:t>Language</a:t>
            </a:r>
            <a:r>
              <a:rPr lang="en-US" dirty="0"/>
              <a:t>: Scala, Python, Java, SQL, etc.</a:t>
            </a:r>
          </a:p>
          <a:p>
            <a:r>
              <a:rPr lang="en-US" b="1" dirty="0"/>
              <a:t>Execution Method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Interactive Shell (Python, Scala)</a:t>
            </a:r>
          </a:p>
          <a:p>
            <a:pPr lvl="1"/>
            <a:r>
              <a:rPr lang="en-US" dirty="0"/>
              <a:t>Self-contained application (Python, Scala, Java)</a:t>
            </a:r>
          </a:p>
          <a:p>
            <a:pPr lvl="1"/>
            <a:r>
              <a:rPr lang="en-US" dirty="0"/>
              <a:t>REST API (Apache </a:t>
            </a:r>
            <a:r>
              <a:rPr lang="en-US" dirty="0" err="1"/>
              <a:t>Lyvi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0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0497-0B10-A936-8E82-4A40D9DC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Diagram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800915-DB37-00BA-C126-F4F639263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95" y="1846263"/>
            <a:ext cx="879193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7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400A-A8BC-2666-7AF9-EB7E5126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5A5A-D81F-9A94-F66D-E10B77B7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schema</a:t>
            </a:r>
          </a:p>
          <a:p>
            <a:r>
              <a:rPr lang="en-US" dirty="0"/>
              <a:t>Count rows</a:t>
            </a:r>
          </a:p>
          <a:p>
            <a:r>
              <a:rPr lang="en-US" dirty="0"/>
              <a:t>Get unique values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81179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0457AA-E4F2-C40C-AD39-C02D3F9B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183692-9D53-A08B-9F25-B5BD70CBF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32E1D-41FE-BF8F-D1B3-C2DB6E66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2A686-06FA-9D61-3B9A-FE0DD3EE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11 + WSL</a:t>
            </a:r>
          </a:p>
          <a:p>
            <a:r>
              <a:rPr lang="en-US" dirty="0"/>
              <a:t>Java 17 (AWS </a:t>
            </a:r>
            <a:r>
              <a:rPr lang="en-US" dirty="0" err="1"/>
              <a:t>Corretto</a:t>
            </a:r>
            <a:r>
              <a:rPr lang="en-US" dirty="0"/>
              <a:t>)</a:t>
            </a:r>
          </a:p>
          <a:p>
            <a:r>
              <a:rPr lang="en-US" dirty="0" err="1"/>
              <a:t>Intellij</a:t>
            </a:r>
            <a:r>
              <a:rPr lang="en-US" dirty="0"/>
              <a:t> IDEA + Maven</a:t>
            </a:r>
          </a:p>
          <a:p>
            <a:r>
              <a:rPr lang="en-US" dirty="0"/>
              <a:t>Docker Desktop</a:t>
            </a:r>
          </a:p>
          <a:p>
            <a:r>
              <a:rPr lang="en-US" dirty="0" err="1"/>
              <a:t>Bitnami</a:t>
            </a:r>
            <a:r>
              <a:rPr lang="en-US" dirty="0"/>
              <a:t>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4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A36B-8D8D-3F5A-2D86-3FBA2AA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0C4-303F-9C1C-585F-5195E8C2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  <a:p>
            <a:r>
              <a:rPr lang="en-US" dirty="0"/>
              <a:t>Obfuscation</a:t>
            </a:r>
          </a:p>
          <a:p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7027189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83</TotalTime>
  <Words>222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Big Data with Apache Spark and Java</vt:lpstr>
      <vt:lpstr>Introduction</vt:lpstr>
      <vt:lpstr>What is Apache Spark?</vt:lpstr>
      <vt:lpstr>Supported OOB</vt:lpstr>
      <vt:lpstr>Execution Diagram</vt:lpstr>
      <vt:lpstr>Demo</vt:lpstr>
      <vt:lpstr>Questions?</vt:lpstr>
      <vt:lpstr>Local Stack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Yodo</dc:creator>
  <cp:lastModifiedBy>Nikki Yodo</cp:lastModifiedBy>
  <cp:revision>6</cp:revision>
  <dcterms:created xsi:type="dcterms:W3CDTF">2024-10-15T20:01:06Z</dcterms:created>
  <dcterms:modified xsi:type="dcterms:W3CDTF">2024-10-15T21:30:02Z</dcterms:modified>
</cp:coreProperties>
</file>