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3" r:id="rId8"/>
    <p:sldId id="267" r:id="rId9"/>
    <p:sldId id="261" r:id="rId10"/>
    <p:sldId id="260" r:id="rId11"/>
    <p:sldId id="269" r:id="rId12"/>
    <p:sldId id="268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13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5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41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6A1C-6F2E-4B8B-87DB-07BD8BC7DBF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AC2469-FF91-44FD-A466-163CD7DF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kkiyodo/" TargetMode="External"/><Relationship Id="rId2" Type="http://schemas.openxmlformats.org/officeDocument/2006/relationships/hyperlink" Target="https://github.com/nik-y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kki.yodo@nikyotech.com" TargetMode="External"/><Relationship Id="rId4" Type="http://schemas.openxmlformats.org/officeDocument/2006/relationships/hyperlink" Target="http://www.nikyotec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FF20-4BBA-9213-8591-555A57D00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Penny Web Hosting in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302E9-1FC6-1B7A-23C5-9195E2003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Website in AWS for $1 or less a month</a:t>
            </a:r>
          </a:p>
          <a:p>
            <a:endParaRPr lang="en-US" dirty="0"/>
          </a:p>
          <a:p>
            <a:r>
              <a:rPr lang="en-US" dirty="0"/>
              <a:t>Nikki Yodo</a:t>
            </a:r>
          </a:p>
        </p:txBody>
      </p:sp>
    </p:spTree>
    <p:extLst>
      <p:ext uri="{BB962C8B-B14F-4D97-AF65-F5344CB8AC3E}">
        <p14:creationId xmlns:p14="http://schemas.microsoft.com/office/powerpoint/2010/main" val="12525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F10E-853E-CFBA-437C-74F9EB9B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35FC-86B9-D66B-5DC7-08936961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21680" cy="4351337"/>
          </a:xfrm>
        </p:spPr>
        <p:txBody>
          <a:bodyPr>
            <a:normAutofit/>
          </a:bodyPr>
          <a:lstStyle/>
          <a:p>
            <a:r>
              <a:rPr lang="en-US" dirty="0"/>
              <a:t>CloudFront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Free tier: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1 TB of data transfer out to the internet per month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10,000,000 HTTP or HTTPS Requests per month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Paid tier: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First 10TB: $0.085</a:t>
            </a:r>
          </a:p>
          <a:p>
            <a:pPr lvl="2"/>
            <a:r>
              <a:rPr lang="en-US" dirty="0">
                <a:solidFill>
                  <a:srgbClr val="333333"/>
                </a:solidFill>
                <a:latin typeface="AmazonEmber"/>
              </a:rPr>
              <a:t>HTTP Requests: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$0.0075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per 10,000 requests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HTTPS Requests: $0.0100 per 10,000 requests</a:t>
            </a:r>
          </a:p>
          <a:p>
            <a:pPr>
              <a:lnSpc>
                <a:spcPct val="80000"/>
              </a:lnSpc>
            </a:pPr>
            <a:r>
              <a:rPr lang="en-US" dirty="0"/>
              <a:t>ACM (SSL Certificate)</a:t>
            </a:r>
          </a:p>
          <a:p>
            <a:pPr lvl="2"/>
            <a:r>
              <a:rPr lang="en-US" sz="2100" dirty="0">
                <a:solidFill>
                  <a:srgbClr val="333333"/>
                </a:solidFill>
                <a:latin typeface="AmazonEmber"/>
              </a:rPr>
              <a:t>Public SSL/TLS certificates provisioned through AWS Certificate Manager (ACM) are free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301F2B-3D69-4CDE-236D-34E32CA2217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321680" cy="4351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S3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AmazonEmber"/>
              </a:rPr>
              <a:t>Free tier: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20,000 GET Requests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2,000 PUT, COPY, POST, or LIST Requests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100 GB of Data Transfer Out each month</a:t>
            </a:r>
            <a:endParaRPr lang="en-US" dirty="0">
              <a:solidFill>
                <a:srgbClr val="333333"/>
              </a:solidFill>
              <a:latin typeface="AmazonEmber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Storage: 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First 50 TB / Month: $0.023 per GB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Requests: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Bold"/>
              </a:rPr>
              <a:t>S3 Standard: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$0.0004 per 1,000 GET requests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Data transfer: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First 10 TB / Month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$0.09 per GB</a:t>
            </a:r>
            <a:endParaRPr lang="en-US" sz="2000" dirty="0"/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333333"/>
                </a:solidFill>
                <a:latin typeface="AmazonEmber"/>
              </a:rPr>
              <a:t>Public Hosted Zone (optional)</a:t>
            </a:r>
          </a:p>
          <a:p>
            <a:pPr lvl="2"/>
            <a:r>
              <a:rPr lang="en-US" sz="2100" dirty="0">
                <a:solidFill>
                  <a:srgbClr val="333333"/>
                </a:solidFill>
                <a:latin typeface="AmazonEmberBold"/>
              </a:rPr>
              <a:t>$0.50 per hosted zone per month for the first 25 hosted zones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399F-E076-F20F-D38F-4A2571C0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8F5B-529C-65B6-00CA-3ED2D729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+ GitHub Action</a:t>
            </a:r>
          </a:p>
          <a:p>
            <a:r>
              <a:rPr lang="en-US" dirty="0"/>
              <a:t>Azure DevOps + Pipelines</a:t>
            </a:r>
          </a:p>
        </p:txBody>
      </p:sp>
    </p:spTree>
    <p:extLst>
      <p:ext uri="{BB962C8B-B14F-4D97-AF65-F5344CB8AC3E}">
        <p14:creationId xmlns:p14="http://schemas.microsoft.com/office/powerpoint/2010/main" val="328611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12ED-0212-C6C6-4E9B-87A71DFD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319E-5898-EFA6-91A6-24FAFE06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  <a:p>
            <a:r>
              <a:rPr lang="en-US" dirty="0"/>
              <a:t>DynamoDB (on-demand)</a:t>
            </a:r>
          </a:p>
        </p:txBody>
      </p:sp>
    </p:spTree>
    <p:extLst>
      <p:ext uri="{BB962C8B-B14F-4D97-AF65-F5344CB8AC3E}">
        <p14:creationId xmlns:p14="http://schemas.microsoft.com/office/powerpoint/2010/main" val="82314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F3A5-DEF1-3F66-5967-3881E030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 Triangle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CB98AD-44EC-34BC-E797-8F0E4D369B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52" y="1560646"/>
            <a:ext cx="51001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3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3A58-0109-55B4-2249-0E4CB36F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31A3-80C5-47C4-D189-27B59B19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Receive: Forward to public email</a:t>
            </a:r>
          </a:p>
          <a:p>
            <a:pPr lvl="1"/>
            <a:r>
              <a:rPr lang="en-US" dirty="0"/>
              <a:t>Send: SES</a:t>
            </a:r>
          </a:p>
        </p:txBody>
      </p:sp>
    </p:spTree>
    <p:extLst>
      <p:ext uri="{BB962C8B-B14F-4D97-AF65-F5344CB8AC3E}">
        <p14:creationId xmlns:p14="http://schemas.microsoft.com/office/powerpoint/2010/main" val="31207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FDA8-8B4C-6BF4-E113-4DAD62C6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07CF-9383-A574-CB53-EB904B5B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Experience</a:t>
            </a:r>
            <a:r>
              <a:rPr lang="en-US"/>
              <a:t>: Software</a:t>
            </a:r>
            <a:r>
              <a:rPr lang="en-US" dirty="0"/>
              <a:t>, DevOps, Cloud Ops engineer</a:t>
            </a:r>
          </a:p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https://github.com/nik-yo</a:t>
            </a:r>
            <a:r>
              <a:rPr lang="en-US" dirty="0"/>
              <a:t> </a:t>
            </a:r>
          </a:p>
          <a:p>
            <a:r>
              <a:rPr lang="en-US" b="1" dirty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https://www.linkedin.com/in/nikkiyodo/</a:t>
            </a:r>
            <a:r>
              <a:rPr lang="en-US" dirty="0"/>
              <a:t> </a:t>
            </a:r>
          </a:p>
          <a:p>
            <a:r>
              <a:rPr lang="en-US" b="1" dirty="0"/>
              <a:t>Consulting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www.nikyotech.com</a:t>
            </a:r>
            <a:endParaRPr lang="en-US" dirty="0"/>
          </a:p>
          <a:p>
            <a:r>
              <a:rPr lang="en-US" b="1" dirty="0"/>
              <a:t>Email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nikki.yodo@nikyotech.com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37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19DC-F28A-72B2-874E-58016A59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914F-98C2-29D4-55AB-1860CB64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website</a:t>
            </a:r>
          </a:p>
          <a:p>
            <a:r>
              <a:rPr lang="en-US" dirty="0"/>
              <a:t>Easy to develop</a:t>
            </a:r>
          </a:p>
          <a:p>
            <a:r>
              <a:rPr lang="en-US" dirty="0"/>
              <a:t>Automated deployment</a:t>
            </a:r>
          </a:p>
          <a:p>
            <a:r>
              <a:rPr lang="en-US" dirty="0"/>
              <a:t>Widely supported technology</a:t>
            </a:r>
          </a:p>
          <a:p>
            <a:r>
              <a:rPr lang="en-US" dirty="0"/>
              <a:t>Lowest web hosting cost is $2-$12 a month.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5337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6342-0D4A-477B-0441-ABB8A3D6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BE12-AFA5-0A1A-AF66-3280A353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CloudFront</a:t>
            </a:r>
          </a:p>
          <a:p>
            <a:r>
              <a:rPr lang="en-US" dirty="0"/>
              <a:t>ACM for SSL Certificate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SPA (Next.js)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Route 53 Public Hosted Zone (optional)</a:t>
            </a:r>
          </a:p>
        </p:txBody>
      </p:sp>
    </p:spTree>
    <p:extLst>
      <p:ext uri="{BB962C8B-B14F-4D97-AF65-F5344CB8AC3E}">
        <p14:creationId xmlns:p14="http://schemas.microsoft.com/office/powerpoint/2010/main" val="172077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C69-77FF-5140-0C1C-337765E4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2802-4829-CCCA-907E-58207004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ReactJS/NodeJS based, wide community support</a:t>
            </a:r>
          </a:p>
          <a:p>
            <a:r>
              <a:rPr lang="en-US" dirty="0"/>
              <a:t>Support SSG (Static Site Generation) and SSR (Server Site Rendering)</a:t>
            </a:r>
          </a:p>
          <a:p>
            <a:r>
              <a:rPr lang="en-US" dirty="0"/>
              <a:t>SEO friendly</a:t>
            </a:r>
          </a:p>
          <a:p>
            <a:r>
              <a:rPr lang="en-US" dirty="0"/>
              <a:t>Built-in router (folder based)</a:t>
            </a:r>
          </a:p>
          <a:p>
            <a:r>
              <a:rPr lang="en-US" dirty="0"/>
              <a:t>Support Tailwind CSS (utility first) out of the box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9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2191-5532-10AD-63D5-7DD2D533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1DF8-05A6-B268-896F-6516F7C8F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Development:</a:t>
            </a:r>
          </a:p>
          <a:p>
            <a:pPr lvl="1"/>
            <a:r>
              <a:rPr lang="en-US" dirty="0"/>
              <a:t>Application: </a:t>
            </a:r>
          </a:p>
          <a:p>
            <a:pPr lvl="2"/>
            <a:r>
              <a:rPr lang="en-US" dirty="0"/>
              <a:t>Next.js has a small learning curve</a:t>
            </a:r>
          </a:p>
          <a:p>
            <a:pPr lvl="2"/>
            <a:r>
              <a:rPr lang="en-US" dirty="0"/>
              <a:t>Tailwind CSS is easy to learn</a:t>
            </a:r>
          </a:p>
          <a:p>
            <a:pPr lvl="1"/>
            <a:r>
              <a:rPr lang="en-US" dirty="0"/>
              <a:t>Infrastructure:</a:t>
            </a:r>
          </a:p>
          <a:p>
            <a:pPr lvl="2"/>
            <a:r>
              <a:rPr lang="en-US" dirty="0" err="1"/>
              <a:t>IaC</a:t>
            </a:r>
            <a:r>
              <a:rPr lang="en-US" dirty="0"/>
              <a:t> (CloudFormation, Terraform, CDK)</a:t>
            </a:r>
          </a:p>
          <a:p>
            <a:r>
              <a:rPr lang="en-US" dirty="0"/>
              <a:t>Deployment:</a:t>
            </a:r>
          </a:p>
          <a:p>
            <a:pPr lvl="1"/>
            <a:r>
              <a:rPr lang="en-US" dirty="0"/>
              <a:t>GitHub Action has small learning curve</a:t>
            </a:r>
          </a:p>
          <a:p>
            <a:r>
              <a:rPr lang="en-US" dirty="0"/>
              <a:t>Operational:</a:t>
            </a:r>
          </a:p>
          <a:p>
            <a:pPr lvl="1"/>
            <a:r>
              <a:rPr lang="en-US" dirty="0"/>
              <a:t>CloudFront caching</a:t>
            </a:r>
          </a:p>
          <a:p>
            <a:pPr lvl="1"/>
            <a:r>
              <a:rPr lang="en-US" dirty="0"/>
              <a:t>Static Files served by S3</a:t>
            </a:r>
          </a:p>
        </p:txBody>
      </p:sp>
    </p:spTree>
    <p:extLst>
      <p:ext uri="{BB962C8B-B14F-4D97-AF65-F5344CB8AC3E}">
        <p14:creationId xmlns:p14="http://schemas.microsoft.com/office/powerpoint/2010/main" val="220179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E7B17-85C1-4BBB-79AA-27C4C67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48E0C-19D9-B712-E9E3-F97A2166B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A220-F5A3-FBF4-D56D-DDC372C4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4061-DC68-FAF9-6654-F1FF033B6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B5D8-CE77-728C-CE2B-E19F2D09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8C8B-36C9-C096-1664-3C50F7E7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endParaRPr lang="en-US" dirty="0"/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extra charge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Have to use their DNS</a:t>
            </a:r>
          </a:p>
          <a:p>
            <a:pPr lvl="3"/>
            <a:r>
              <a:rPr lang="en-US" dirty="0"/>
              <a:t>Only need Route 53 for SSL cert validation which is one time setup.</a:t>
            </a:r>
          </a:p>
          <a:p>
            <a:pPr lvl="3"/>
            <a:r>
              <a:rPr lang="en-US" dirty="0"/>
              <a:t>Save $0.50 a month.</a:t>
            </a:r>
          </a:p>
        </p:txBody>
      </p:sp>
    </p:spTree>
    <p:extLst>
      <p:ext uri="{BB962C8B-B14F-4D97-AF65-F5344CB8AC3E}">
        <p14:creationId xmlns:p14="http://schemas.microsoft.com/office/powerpoint/2010/main" val="11915924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135</TotalTime>
  <Words>422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AmazonEmber</vt:lpstr>
      <vt:lpstr>AmazonEmberBold</vt:lpstr>
      <vt:lpstr>Arial</vt:lpstr>
      <vt:lpstr>Trebuchet MS</vt:lpstr>
      <vt:lpstr>Wingdings 3</vt:lpstr>
      <vt:lpstr>Facet</vt:lpstr>
      <vt:lpstr>Penny Web Hosting in AWS</vt:lpstr>
      <vt:lpstr>Introduction</vt:lpstr>
      <vt:lpstr>Motivation</vt:lpstr>
      <vt:lpstr>Stack</vt:lpstr>
      <vt:lpstr>Why Next.js?</vt:lpstr>
      <vt:lpstr>Implementation</vt:lpstr>
      <vt:lpstr>Questions?</vt:lpstr>
      <vt:lpstr>Backup Slides</vt:lpstr>
      <vt:lpstr>Domain</vt:lpstr>
      <vt:lpstr>Cost</vt:lpstr>
      <vt:lpstr>DevOps</vt:lpstr>
      <vt:lpstr>Backend</vt:lpstr>
      <vt:lpstr>Iron Triangle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Yodo</dc:creator>
  <cp:lastModifiedBy>Nikki Yodo</cp:lastModifiedBy>
  <cp:revision>19</cp:revision>
  <dcterms:created xsi:type="dcterms:W3CDTF">2024-08-29T19:01:42Z</dcterms:created>
  <dcterms:modified xsi:type="dcterms:W3CDTF">2024-10-05T18:29:11Z</dcterms:modified>
</cp:coreProperties>
</file>