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6" r:id="rId2"/>
    <p:sldId id="400" r:id="rId3"/>
    <p:sldId id="410" r:id="rId4"/>
    <p:sldId id="417" r:id="rId5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87376" autoAdjust="0"/>
  </p:normalViewPr>
  <p:slideViewPr>
    <p:cSldViewPr snapToGrid="0">
      <p:cViewPr varScale="1">
        <p:scale>
          <a:sx n="107" d="100"/>
          <a:sy n="107" d="100"/>
        </p:scale>
        <p:origin x="-2256" y="-78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4/3/2015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97000" y="5344358"/>
            <a:ext cx="4835124" cy="9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0" indent="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171" indent="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342" indent="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513" indent="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684" indent="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5855" indent="0" algn="l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l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l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l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Aleksey Manokhin</a:t>
            </a:r>
          </a:p>
          <a:p>
            <a:r>
              <a:rPr lang="en-US" sz="1800" b="1" dirty="0" smtClean="0"/>
              <a:t>Maria </a:t>
            </a:r>
            <a:r>
              <a:rPr lang="en-US" sz="1800" b="1" dirty="0" err="1" smtClean="0"/>
              <a:t>Guseva</a:t>
            </a:r>
            <a:endParaRPr lang="en-US" sz="1800" b="1" dirty="0" smtClean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7205462" cy="917575"/>
          </a:xfrm>
        </p:spPr>
        <p:txBody>
          <a:bodyPr/>
          <a:lstStyle/>
          <a:p>
            <a:r>
              <a:rPr lang="en-US" sz="2800" dirty="0" smtClean="0"/>
              <a:t>Introduction into ASP.NET </a:t>
            </a:r>
            <a:r>
              <a:rPr lang="en-US" sz="2800" dirty="0" smtClean="0"/>
              <a:t>MVC</a:t>
            </a:r>
            <a:endParaRPr lang="en-US" sz="2800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6249901" y="5575131"/>
            <a:ext cx="2352561" cy="523875"/>
          </a:xfrm>
        </p:spPr>
        <p:txBody>
          <a:bodyPr anchor="ctr"/>
          <a:lstStyle/>
          <a:p>
            <a:fld id="{30DC5B6B-918F-4EB6-840D-CE722E63A2C3}" type="datetime4">
              <a:rPr lang="en-US" sz="1800" smtClean="0"/>
              <a:t>April 3, 2015</a:t>
            </a:fld>
            <a:endParaRPr lang="en-US" sz="1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Understanding the Model-View-Controller design pattern</a:t>
            </a:r>
          </a:p>
          <a:p>
            <a:r>
              <a:rPr lang="en-US" dirty="0" smtClean="0"/>
              <a:t>Common misconceptions of MVC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9666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design pattern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Model-View-Controller (</a:t>
            </a:r>
            <a:r>
              <a:rPr lang="en-US" dirty="0" smtClean="0"/>
              <a:t>MVC) is a software architectural pattern for implementing user interfaces; thus, a</a:t>
            </a:r>
            <a:r>
              <a:rPr lang="en-US" dirty="0" smtClean="0"/>
              <a:t>pplies to Presentation Tier of an application.</a:t>
            </a:r>
          </a:p>
          <a:p>
            <a:r>
              <a:rPr lang="en-US" dirty="0"/>
              <a:t>As with other </a:t>
            </a:r>
            <a:r>
              <a:rPr lang="en-US" dirty="0" smtClean="0"/>
              <a:t>design </a:t>
            </a:r>
            <a:r>
              <a:rPr lang="en-US" dirty="0"/>
              <a:t>patterns, MVC expresses the "core of the solution" to a problem while allowing it to be adapted for each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Defines </a:t>
            </a:r>
            <a:r>
              <a:rPr lang="en-US" i="1" dirty="0"/>
              <a:t>components</a:t>
            </a:r>
            <a:r>
              <a:rPr lang="en-US" dirty="0"/>
              <a:t> and </a:t>
            </a:r>
            <a:r>
              <a:rPr lang="en-US" i="1" dirty="0"/>
              <a:t>interactions</a:t>
            </a:r>
            <a:r>
              <a:rPr lang="en-US" dirty="0"/>
              <a:t> between </a:t>
            </a:r>
            <a:r>
              <a:rPr lang="en-US" dirty="0" smtClean="0"/>
              <a:t>them, but no implementation details;</a:t>
            </a:r>
          </a:p>
          <a:p>
            <a:pPr lvl="1"/>
            <a:r>
              <a:rPr lang="en-US" dirty="0"/>
              <a:t>Particular MVC architectures can vary significantly from the </a:t>
            </a:r>
            <a:r>
              <a:rPr lang="en-US" dirty="0" smtClean="0"/>
              <a:t>canonical definition.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1765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30000" dirty="0" smtClean="0">
                <a:latin typeface="Blackadder ITC" panose="04020505051007020D02" pitchFamily="82" charset="0"/>
              </a:rPr>
              <a:t>?</a:t>
            </a:r>
            <a:r>
              <a:rPr lang="en-US" sz="30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  <a:r>
              <a:rPr lang="en-US" sz="30000" dirty="0" smtClean="0">
                <a:latin typeface="Arial Rounded MT Bold" panose="020F0704030504030204" pitchFamily="34" charset="0"/>
              </a:rPr>
              <a:t>?</a:t>
            </a:r>
            <a:endParaRPr lang="ru-RU" sz="30000" dirty="0"/>
          </a:p>
        </p:txBody>
      </p:sp>
    </p:spTree>
    <p:extLst>
      <p:ext uri="{BB962C8B-B14F-4D97-AF65-F5344CB8AC3E}">
        <p14:creationId xmlns:p14="http://schemas.microsoft.com/office/powerpoint/2010/main" val="762100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35199</TotalTime>
  <Words>99</Words>
  <Application>Microsoft Office PowerPoint</Application>
  <PresentationFormat>Letter Paper (8.5x11 in)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ExS Theme</vt:lpstr>
      <vt:lpstr>Introduction into ASP.NET MVC</vt:lpstr>
      <vt:lpstr>Overview</vt:lpstr>
      <vt:lpstr>Model-View-Controller design pattern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Alexey Manokhin</cp:lastModifiedBy>
  <cp:revision>1337</cp:revision>
  <cp:lastPrinted>2013-07-02T17:17:19Z</cp:lastPrinted>
  <dcterms:created xsi:type="dcterms:W3CDTF">2012-07-06T14:56:23Z</dcterms:created>
  <dcterms:modified xsi:type="dcterms:W3CDTF">2015-04-03T09:53:52Z</dcterms:modified>
</cp:coreProperties>
</file>