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7" r:id="rId14"/>
    <p:sldId id="266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CF7FC-8C3F-4627-B759-B48A8BE2B00A}" type="datetimeFigureOut">
              <a:rPr lang="ru-RU" smtClean="0"/>
              <a:pPr/>
              <a:t>29.12.2022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6FAC8-2DF0-4B33-ACE6-4475F2AC780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Использованы</a:t>
            </a:r>
            <a:r>
              <a:rPr lang="ru-RU" baseline="0" dirty="0" smtClean="0"/>
              <a:t> упрощенные модели робота и человека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6FAC8-2DF0-4B33-ACE6-4475F2AC7803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???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визуализации трехмерной сцены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удаления</a:t>
            </a:r>
            <a:r>
              <a:rPr lang="ru-RU" sz="1200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невидимых линий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6FAC8-2DF0-4B33-ACE6-4475F2AC7803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4D24-DCB4-4818-9165-5AC8812831B9}" type="datetime1">
              <a:rPr lang="ru-RU" smtClean="0"/>
              <a:pPr/>
              <a:t>29.12.2022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08BE-0CC8-42B3-B004-5AC80D59A937}" type="datetime1">
              <a:rPr lang="ru-RU" smtClean="0"/>
              <a:pPr/>
              <a:t>29.12.2022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CE25-560A-4182-BF63-772471CBDB5B}" type="datetime1">
              <a:rPr lang="ru-RU" smtClean="0"/>
              <a:pPr/>
              <a:t>29.12.2022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6AF2-1D6E-42EF-AB30-6AC23D162E1B}" type="datetime1">
              <a:rPr lang="ru-RU" smtClean="0"/>
              <a:pPr/>
              <a:t>29.12.2022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B0A1-CA8D-4B73-8730-0A81C0729122}" type="datetime1">
              <a:rPr lang="ru-RU" smtClean="0"/>
              <a:pPr/>
              <a:t>29.12.2022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8E84-864D-4422-B45A-90AD8F79A074}" type="datetime1">
              <a:rPr lang="ru-RU" smtClean="0"/>
              <a:pPr/>
              <a:t>29.12.2022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A86F-9803-4212-BBB2-EC15D1E85A30}" type="datetime1">
              <a:rPr lang="ru-RU" smtClean="0"/>
              <a:pPr/>
              <a:t>29.12.2022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2A0B-F3B5-45F1-9CD0-E8EDA684F08F}" type="datetime1">
              <a:rPr lang="ru-RU" smtClean="0"/>
              <a:pPr/>
              <a:t>29.12.2022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3437-A613-48FC-86D9-1AFF51F0BDA1}" type="datetime1">
              <a:rPr lang="ru-RU" smtClean="0"/>
              <a:pPr/>
              <a:t>29.12.2022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0317-8B1C-4B53-A145-1B68D9E09C25}" type="datetime1">
              <a:rPr lang="ru-RU" smtClean="0"/>
              <a:pPr/>
              <a:t>29.12.2022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1125-12E5-4FD2-96BF-1A826B44B9B1}" type="datetime1">
              <a:rPr lang="ru-RU" smtClean="0"/>
              <a:pPr/>
              <a:t>29.12.2022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D2BFB-A492-41C6-8FB7-246845551043}" type="datetime1">
              <a:rPr lang="ru-RU" smtClean="0"/>
              <a:pPr/>
              <a:t>29.12.2022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1700808"/>
            <a:ext cx="6624736" cy="1470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Визуализация поведения робота Ф-2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4077072"/>
            <a:ext cx="8528992" cy="1440160"/>
          </a:xfrm>
        </p:spPr>
        <p:txBody>
          <a:bodyPr>
            <a:noAutofit/>
          </a:bodyPr>
          <a:lstStyle/>
          <a:p>
            <a:pPr algn="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Студент: </a:t>
            </a:r>
          </a:p>
          <a:p>
            <a:pPr algn="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Комаров Никита Сергеевич ИУ7-52Б</a:t>
            </a:r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Научный руководитель:</a:t>
            </a:r>
          </a:p>
          <a:p>
            <a:pPr algn="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Волкова Лилия Леонидовна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2068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Курсовая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работа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805264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Москва – 2022 г.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Разработка программного обеспечения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628800"/>
            <a:ext cx="8352928" cy="3384376"/>
          </a:xfrm>
        </p:spPr>
        <p:txBody>
          <a:bodyPr>
            <a:noAutofit/>
          </a:bodyPr>
          <a:lstStyle/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Язык программирования: С++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Фреймворк: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Qt 5.8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Среда разработки: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Visual Studio 2022 Preview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 процессе разработки были использованы возможности стандартной библиотеки С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++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 организации потоков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(std::thread)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 Это позволило применить параллельные вычисления в алгоритме генерации изображения.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Кроме того, вынесение вычислений в отдельный поток было необходимо для устранения эффекта зависания программного обеспечения во время отрисовки сцены.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ru-RU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Функциональность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графического интерфейса пользователя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700808"/>
            <a:ext cx="3394720" cy="4497363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Загрузка сцены из файла</a:t>
            </a:r>
          </a:p>
          <a:p>
            <a:pPr>
              <a:buFont typeface="Arial" charset="0"/>
              <a:buChar char="•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Запуск анимации</a:t>
            </a:r>
          </a:p>
          <a:p>
            <a:pPr>
              <a:buFont typeface="Arial" charset="0"/>
              <a:buChar char="•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Регулирование скорости просмотра</a:t>
            </a:r>
          </a:p>
          <a:p>
            <a:pPr>
              <a:buFont typeface="Arial" charset="0"/>
              <a:buChar char="•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Настройка камеры</a:t>
            </a:r>
          </a:p>
          <a:p>
            <a:pPr>
              <a:buFont typeface="Arial" charset="0"/>
              <a:buChar char="•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Отображение сгенерированного изображения сцены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680170"/>
            <a:ext cx="360997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ru-RU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43528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Пример получаемых изображений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1772816"/>
            <a:ext cx="28098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ru-RU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nik07\Desktop\Practic\images\screenshot0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492896"/>
            <a:ext cx="5180088" cy="31158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Измерение числа кадров,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генерируемых в секунду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(FPS)</a:t>
            </a: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ru-RU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899592" y="2852936"/>
          <a:ext cx="7488834" cy="12175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12168"/>
                <a:gridCol w="984110"/>
                <a:gridCol w="1248139"/>
                <a:gridCol w="1248139"/>
                <a:gridCol w="1248139"/>
                <a:gridCol w="1248139"/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  <a:r>
                        <a:rPr lang="ru-RU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роботов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9751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FPS</a:t>
                      </a:r>
                      <a:endParaRPr lang="ru-RU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5.50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4.64 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2.55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1.12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0.79  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	Цель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достигнута.</a:t>
            </a:r>
          </a:p>
          <a:p>
            <a:pPr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	Поставленные задачи выполнены: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Описан состав сцены и выбрана форма представления объектов сцены.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Выбран алгоритм удаления невидимых линий и поверхностей.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Выбрана модель освещения.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Выбран способ анимации.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Разработана модель описания сцены и анимации.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Разработан алгоритм получения изображения.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Реализован пользовательский интерфейс.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Выполнены тестирование и анализ быстродействия программы.</a:t>
            </a:r>
          </a:p>
          <a:p>
            <a:pPr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	Разработанное программное обеспечение применимо как модуль в проекте</a:t>
            </a:r>
          </a:p>
          <a:p>
            <a:pPr>
              <a:spcBef>
                <a:spcPts val="0"/>
              </a:spcBef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	Ф-2 для первичного тестирования сценариев человеко-машинной коммуникации в виртуальном режиме, на модели.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ru-RU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Введение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 	Цель работы: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разработать ПО с пользовательским интерфейсом, позволяющее получить динамическое изображение трёхмерной сцены с анимированной моделью робота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Ф-2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	Задачи: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Описать состав сцены и выбрать форму представления её объектов.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Выбрать алгоритм удаления невидимых линий и поверхностей.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Выбрать модель освещения.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Выбрать способ анимации.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Разработать модель описания сцены и анимации.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Разработать алгоритм получения изображения.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Реализовать пользовательский интерфейс.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Выполнить тестирование и анализ быстродействия программы.</a:t>
            </a:r>
          </a:p>
          <a:p>
            <a:pPr marL="800100" lvl="1" indent="-342900">
              <a:buFont typeface="+mj-lt"/>
              <a:buAutoNum type="arabicPeriod"/>
            </a:pP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Робот Ф-2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628800"/>
            <a:ext cx="6525348" cy="430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Сцена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Модель робота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Ф-2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Голова – параллелепипед</a:t>
            </a:r>
          </a:p>
          <a:p>
            <a:pPr lvl="1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Руки и тело – цилиндры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2 модели людей</a:t>
            </a:r>
          </a:p>
          <a:p>
            <a:pPr lvl="1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Голова – сфера</a:t>
            </a:r>
          </a:p>
          <a:p>
            <a:pPr lvl="1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Руки и тело – цилиндры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Плоскость пола</a:t>
            </a:r>
          </a:p>
          <a:p>
            <a:pPr lvl="1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Параллелепипед</a:t>
            </a:r>
          </a:p>
          <a:p>
            <a:pPr lvl="1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Цвет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Источник направленного света</a:t>
            </a:r>
          </a:p>
          <a:p>
            <a:pPr lvl="1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Направление</a:t>
            </a:r>
          </a:p>
          <a:p>
            <a:pPr lvl="1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Интенсивность 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ru-RU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Алгоритмы удаления</a:t>
            </a:r>
            <a:br>
              <a:rPr lang="ru-RU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невидимых линий и поверхностей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377728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Z-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буфер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Алгоритм Художника</a:t>
            </a:r>
          </a:p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Обратная трассировка лучей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Алгоритм Робертса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Алгоритм Маршировки лучей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ru-RU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Модели освещения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772816"/>
            <a:ext cx="8147248" cy="435334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Модель Ламберта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Модель Фонга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Глобальная модель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ru-RU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Методы анимации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Метод ключевых кадров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Метод кривых движения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ru-RU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Выбранные алгоритмы и методы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Аналитическое представление объектов</a:t>
            </a:r>
          </a:p>
          <a:p>
            <a:pPr lvl="1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+ Выигрыш по памяти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Производительность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Обратная трассировка лучей</a:t>
            </a:r>
          </a:p>
          <a:p>
            <a:pPr lvl="1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+ Работает с выбранной формой представления объектов</a:t>
            </a:r>
          </a:p>
          <a:p>
            <a:pPr lvl="1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+ Производительность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Модель освещения Фонга</a:t>
            </a:r>
          </a:p>
          <a:p>
            <a:pPr lvl="1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+ Производительность</a:t>
            </a:r>
          </a:p>
          <a:p>
            <a:pPr lvl="1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+ Качество изображения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Анимация методом ключевых кадров</a:t>
            </a:r>
          </a:p>
          <a:p>
            <a:pPr lvl="1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+ Не требует аналитического задания траекторий движения точек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ru-RU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Формат описания сцены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анимации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340768"/>
            <a:ext cx="8568952" cy="5184576"/>
          </a:xfrm>
        </p:spPr>
        <p:txBody>
          <a:bodyPr>
            <a:no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/camera 800 600 0.5		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Добавить камеру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/box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gr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2500 50 2500 0 -130 200 0 0 0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	Добавить параллелепипед (плоскость пола)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/paint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gr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0 200 0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		Покрасить параллелепипед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/robot r1 0 0 200 0 180 0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		Добавить модель робота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/human h1 300 0 150 0 90 0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	Добавить модель человека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amb_light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0.2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		Добавить рассеянное освещение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dir_light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0.75 0 -0.2 1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		Добавить источник направленного света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anim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r1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			Начать анимацию робота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/key 0 r1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			Добавить в анимацию робота ключевой кадр со значениями по умолчанию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/key 5 r1 0 0 200 0 135 0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		Добавить в анимацию ключевой кадр анимации с указанными значениями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anim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r1.lhand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		 Начать анимацию левой руки робота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/key 0 r1.lhand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		 Добавить в анимацию левой руки робота ключевой кадр со значениями по умолчанию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/key 5 r1.lhand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		 Добавить в анимацию левой руки робота ключевой кадр со значениями по умолчанию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/key 15 r1.lhand 0 0 0 120 45 0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	 Добавить в анимацию левой руки робота ключевой кадр с указанными значениями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anim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r1.rhand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		 Начать анимацию правой руки робота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/key 0 r1.rhand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		 Добавить в анимацию правой руки робота ключевой кадр со значениями по умолчанию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/key 5 r1.rhand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		 Добавить в анимацию правой руки робота ключевой кадр со значениями по умолчанию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/key 15 r1.rhand 0 0 0 120 -45 0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 	Добавить в анимацию правой руки робота ключевой кадр с указанными значениями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059832" y="1340768"/>
            <a:ext cx="0" cy="50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262</Words>
  <Application>Microsoft Office PowerPoint</Application>
  <PresentationFormat>Экран (4:3)</PresentationFormat>
  <Paragraphs>141</Paragraphs>
  <Slides>14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Визуализация поведения робота Ф-2</vt:lpstr>
      <vt:lpstr>Введение</vt:lpstr>
      <vt:lpstr>Робот Ф-2</vt:lpstr>
      <vt:lpstr>Сцена</vt:lpstr>
      <vt:lpstr>Алгоритмы удаления невидимых линий и поверхностей</vt:lpstr>
      <vt:lpstr>Модели освещения</vt:lpstr>
      <vt:lpstr>Методы анимации</vt:lpstr>
      <vt:lpstr>Выбранные алгоритмы и методы</vt:lpstr>
      <vt:lpstr>Формат описания сцены/анимации</vt:lpstr>
      <vt:lpstr>Разработка программного обеспечения</vt:lpstr>
      <vt:lpstr>Функциональность графического интерфейса пользователя</vt:lpstr>
      <vt:lpstr>Пример получаемых изображений</vt:lpstr>
      <vt:lpstr>Измерение числа кадров, генерируемых в секунду (FPS)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nik07</dc:creator>
  <cp:lastModifiedBy>nik07</cp:lastModifiedBy>
  <cp:revision>102</cp:revision>
  <dcterms:created xsi:type="dcterms:W3CDTF">2022-12-19T05:23:13Z</dcterms:created>
  <dcterms:modified xsi:type="dcterms:W3CDTF">2022-12-29T11:19:38Z</dcterms:modified>
</cp:coreProperties>
</file>