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E969C-D1F2-1D38-36C4-85CBAA29E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14FE36-9EAE-CF5E-B52D-52FBA38B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BF414-9790-EC57-14B4-CE25653B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3154B-0064-1D09-2866-BDA2B25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709B-E1C6-8CCA-8FCA-C29EF79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B7974-2041-2821-FCB8-6853EE9F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A259E2-FA32-FB07-7887-B0BA3304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922B0-C142-D6F1-9552-9E1FFAA4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525EB-31AC-12D0-237D-92A6FEB4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3E35F0-61F4-AE77-C99C-21C675B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949E0E-0F1D-B966-C7A7-E3A586E68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C5EB46-5044-F783-48C6-D00D9E04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240D3-1ABB-C5AD-C12E-44CF35BA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819CF-7AB3-5A1E-0BCA-F945D52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20608-78BF-B6E6-024E-09F081EF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8BAD5-E7A5-6A81-2C79-C594D54C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16D9C-F6C9-8352-D2BA-D9110789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93C88-A6D9-187A-C755-179EB205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1F2B2-FE1E-8806-B9B4-DC798387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6496F-1FED-D657-53EB-B3C9ECD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7D9FF-D878-DA86-60E0-2AA64462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881E1-E0B6-CD55-8C2B-8876104B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16125-7CC4-185F-7EBD-A0EF723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6C656-953E-016A-85FB-CF98C865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65E51-8C3C-D24D-4596-9393F43E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C978C-0A5E-520D-4AE8-4E4684F7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86BAF-6170-8380-D7CC-AFD911FA0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FA1835-4E77-D973-30FA-8D39D813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F3C02D-35C2-B677-FF04-D2491E7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81BCA-85BD-21FA-4F0A-175D511F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4093DB-3720-422F-D7D9-54F86A1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6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46872-D040-6F9B-727C-F3C5233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A648D-28AA-DE05-79C2-4BC4E994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E016E-ECC8-5020-BEF1-D2EA5302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22D4E3-8CC2-A243-F31A-BD3DFAD1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9ACBFB-D149-E8F1-20BB-CEC854B6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D3B254-1588-FF51-33DA-4A4C5B7A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9BFD4F-59BD-4E85-0A6D-56551C6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E09C7F-23D3-1C5C-3633-4AD33B29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0241-F949-17D8-784F-B693C40D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6A27CF-4B3D-6229-0E28-BE9A824F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FA4086-E63B-0F25-52A5-B1E7C94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8FA26-2F86-1818-E998-E730F27D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CECF1A-C54E-E4BF-CFE1-A9240DF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B6EADF-CCB3-E1BA-0F8F-1A4D8CE3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AA2C97-F911-0D14-0134-3115777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3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A26BD-A0BE-5E71-EB27-BA2F1712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90D86-27C0-1ACC-A48F-F4B590A2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76AE5-08A7-D765-89D2-C6BD4220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D7AC5B-80D5-B013-12AC-48DB4961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426B2C-3136-D15C-434B-A63BF41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4C051-1EF9-9AF4-DBF6-3397F118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9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85365-F3FA-F28E-2341-E99E8229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468841-FC56-8D87-7CB6-06583EFF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F2C7E-CAD0-183E-6152-333634E5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184BB-65F4-090C-0CA5-C6D23E50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034D82-FAE7-2C34-8E3D-4256B89C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9FBBB-0597-9C07-574F-CBC66247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2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BA49A-35F1-9070-8698-0BF9FB17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BD2A98-0FAF-CDBC-0356-C0497B941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31DFC-41E9-9A83-69D0-C9F6AC53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3616-92D6-49CB-B8B5-DF3627AFDD70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07860-8BE8-6996-6DED-F8009E57F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DB9AB-65E9-DA50-FFD0-0DBCB02A3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0131-55D1-4E97-A4C4-E40779D59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C759F-D6B6-4BF1-85D3-165C9ABE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6691"/>
          </a:xfrm>
        </p:spPr>
        <p:txBody>
          <a:bodyPr>
            <a:noAutofit/>
          </a:bodyPr>
          <a:lstStyle/>
          <a:p>
            <a:r>
              <a:rPr lang="ru-RU" sz="2400" dirty="0"/>
              <a:t>КУРСОВАЯ РАБОТА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по ПМ.05 «ПРОЕКТИРОВАНИЕ И РАЗРАБОТКА </a:t>
            </a:r>
            <a:br>
              <a:rPr lang="ru-RU" sz="2400" dirty="0"/>
            </a:br>
            <a:r>
              <a:rPr lang="ru-RU" sz="2400" dirty="0"/>
              <a:t>ИНФОРМАЦИОННЫХ СИСТЕМ»</a:t>
            </a:r>
            <a:br>
              <a:rPr lang="ru-RU" sz="2400" dirty="0"/>
            </a:br>
            <a:r>
              <a:rPr lang="ru-RU" sz="2400" dirty="0"/>
              <a:t>на тему: «Разработка информационной системы автомобилестроительного предприятия» 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FFB27-21C3-49A5-90F2-1F7379BC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996" y="76368"/>
            <a:ext cx="9144000" cy="1655762"/>
          </a:xfrm>
        </p:spPr>
        <p:txBody>
          <a:bodyPr/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ru-RU" sz="1400" dirty="0">
                <a:effectLst/>
              </a:rPr>
              <a:t>Центросоюз Российской Федерации</a:t>
            </a:r>
          </a:p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ru-RU" sz="1400" dirty="0">
                <a:effectLst/>
              </a:rPr>
              <a:t>Нижегородский областной союз потребительских обществ</a:t>
            </a:r>
          </a:p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ru-RU" sz="1400" dirty="0">
                <a:effectLst/>
              </a:rPr>
              <a:t>Нижегородский экономико-технологический колледж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6E857BA-1B49-4947-A35F-A6F1DB0EF246}"/>
              </a:ext>
            </a:extLst>
          </p:cNvPr>
          <p:cNvSpPr txBox="1">
            <a:spLocks/>
          </p:cNvSpPr>
          <p:nvPr/>
        </p:nvSpPr>
        <p:spPr>
          <a:xfrm>
            <a:off x="4731155" y="5596154"/>
            <a:ext cx="7373922" cy="1185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5" indent="3175" algn="r">
              <a:lnSpc>
                <a:spcPct val="115000"/>
              </a:lnSpc>
              <a:spcBef>
                <a:spcPts val="0"/>
              </a:spcBef>
            </a:pPr>
            <a:r>
              <a:rPr lang="ru-RU" sz="1200" dirty="0">
                <a:effectLst/>
              </a:rPr>
              <a:t>Выполнил студент группы 42П, </a:t>
            </a:r>
          </a:p>
          <a:p>
            <a:pPr marL="1698625" indent="3175" algn="r">
              <a:lnSpc>
                <a:spcPct val="115000"/>
              </a:lnSpc>
              <a:spcBef>
                <a:spcPts val="0"/>
              </a:spcBef>
            </a:pPr>
            <a:r>
              <a:rPr lang="ru-RU" sz="1200" dirty="0">
                <a:effectLst/>
              </a:rPr>
              <a:t>Специальности</a:t>
            </a:r>
            <a:r>
              <a:rPr lang="en-US" sz="1200" dirty="0">
                <a:effectLst/>
              </a:rPr>
              <a:t> </a:t>
            </a:r>
            <a:r>
              <a:rPr lang="ru-RU" sz="1200" dirty="0">
                <a:effectLst/>
              </a:rPr>
              <a:t>09.02.07 «Информационные системы и программирование» </a:t>
            </a:r>
          </a:p>
          <a:p>
            <a:pPr marL="1698625" indent="3175" algn="r">
              <a:lnSpc>
                <a:spcPct val="115000"/>
              </a:lnSpc>
              <a:spcBef>
                <a:spcPts val="0"/>
              </a:spcBef>
            </a:pPr>
            <a:r>
              <a:rPr lang="ru-RU" sz="1200" dirty="0">
                <a:effectLst/>
              </a:rPr>
              <a:t>ФИО студента</a:t>
            </a:r>
            <a:r>
              <a:rPr lang="en-US" sz="1200" dirty="0">
                <a:effectLst/>
              </a:rPr>
              <a:t>:</a:t>
            </a:r>
            <a:r>
              <a:rPr lang="ru-RU" sz="1200" dirty="0">
                <a:effectLst/>
              </a:rPr>
              <a:t> </a:t>
            </a:r>
            <a:r>
              <a:rPr lang="ru-RU" sz="1200" dirty="0"/>
              <a:t>Климов</a:t>
            </a:r>
            <a:r>
              <a:rPr lang="ru-RU" sz="1200" dirty="0">
                <a:effectLst/>
              </a:rPr>
              <a:t> Н.М.</a:t>
            </a:r>
          </a:p>
          <a:p>
            <a:pPr marL="1698625" indent="3175" algn="r">
              <a:lnSpc>
                <a:spcPct val="115000"/>
              </a:lnSpc>
              <a:spcBef>
                <a:spcPts val="0"/>
              </a:spcBef>
            </a:pPr>
            <a:r>
              <a:rPr lang="ru-RU" sz="1200" dirty="0">
                <a:effectLst/>
              </a:rPr>
              <a:t>Руководитель</a:t>
            </a:r>
            <a:r>
              <a:rPr lang="en-US" sz="1200" dirty="0">
                <a:effectLst/>
              </a:rPr>
              <a:t> </a:t>
            </a:r>
            <a:r>
              <a:rPr lang="ru-RU" sz="1200" dirty="0">
                <a:effectLst/>
              </a:rPr>
              <a:t>ФИО преподавателя</a:t>
            </a:r>
            <a:r>
              <a:rPr lang="en-US" sz="1200" dirty="0"/>
              <a:t>:</a:t>
            </a:r>
            <a:r>
              <a:rPr lang="ru-RU" sz="1200" dirty="0">
                <a:effectLst/>
              </a:rPr>
              <a:t> </a:t>
            </a:r>
            <a:r>
              <a:rPr lang="ru-RU" sz="1200" dirty="0" err="1">
                <a:effectLst/>
              </a:rPr>
              <a:t>Кисарова</a:t>
            </a:r>
            <a:r>
              <a:rPr lang="ru-RU" sz="1200" dirty="0">
                <a:effectLst/>
              </a:rPr>
              <a:t> М.В.</a:t>
            </a:r>
          </a:p>
          <a:p>
            <a:pPr marL="2970530" indent="3810" algn="just">
              <a:lnSpc>
                <a:spcPct val="115000"/>
              </a:lnSpc>
            </a:pP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951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473CCF-FF2F-45BC-B05C-C8936EC3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427" y="2764682"/>
            <a:ext cx="10515600" cy="132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7845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02B0B2-1DEF-4391-BD22-F7D6C78B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Актуальность данной работы заключается в том, что внедрение информационных технологий на предприятии по производству автомобилей позволит сотрудникам оперативно выполнять свои обязанности и управлять складскими операциями в реальном времени. Объектом исследования является деятельность склада оптовой базы, включая процессы поступления, размещения, поиска и списания товаров. Предметом исследования выступает разработка информационной системы для учета складских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0478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3906EF-E3E0-444D-8C8B-B1B02C27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09"/>
            <a:ext cx="10515600" cy="467584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Söhne"/>
              </a:rPr>
              <a:t>Цель данного исследования заключается в создании информационной системы для автоматизации учета товаров на складе автомобилестроительного предприятия. Для достижения этой цели необходимо выполнить ряд задач:</a:t>
            </a:r>
          </a:p>
          <a:p>
            <a:pPr marL="0" indent="0" algn="l">
              <a:buNone/>
            </a:pPr>
            <a:endParaRPr lang="ru-RU" b="0" i="0" dirty="0">
              <a:effectLst/>
              <a:latin typeface="Söhne"/>
            </a:endParaRPr>
          </a:p>
          <a:p>
            <a:r>
              <a:rPr lang="ru-RU" b="0" i="0" dirty="0">
                <a:effectLst/>
                <a:latin typeface="Söhne"/>
              </a:rPr>
              <a:t>Провести анализ и описание предметной области;</a:t>
            </a:r>
          </a:p>
          <a:p>
            <a:r>
              <a:rPr lang="ru-RU" b="0" i="0" dirty="0">
                <a:effectLst/>
                <a:latin typeface="Söhne"/>
              </a:rPr>
              <a:t>Уточнить функциональные требования;</a:t>
            </a:r>
          </a:p>
          <a:p>
            <a:r>
              <a:rPr lang="ru-RU" b="0" i="0" dirty="0">
                <a:effectLst/>
                <a:latin typeface="Söhne"/>
              </a:rPr>
              <a:t>Провести моделирование структуры данных;</a:t>
            </a:r>
          </a:p>
          <a:p>
            <a:r>
              <a:rPr lang="ru-RU" b="0" i="0" dirty="0">
                <a:effectLst/>
                <a:latin typeface="Söhne"/>
              </a:rPr>
              <a:t>Выбрать методы и инструменты для реализации складского учета;</a:t>
            </a:r>
          </a:p>
          <a:p>
            <a:r>
              <a:rPr lang="ru-RU" b="0" i="0" dirty="0">
                <a:effectLst/>
                <a:latin typeface="Söhne"/>
              </a:rPr>
              <a:t>Разработать концепцию работы информационной системы учета на складе;</a:t>
            </a:r>
          </a:p>
          <a:p>
            <a:r>
              <a:rPr lang="ru-RU" b="0" i="0" dirty="0">
                <a:effectLst/>
                <a:latin typeface="Söhne"/>
              </a:rPr>
              <a:t>Обеспечить подключение к базе данных;</a:t>
            </a:r>
          </a:p>
          <a:p>
            <a:r>
              <a:rPr lang="ru-RU" b="0" i="0" dirty="0">
                <a:effectLst/>
                <a:latin typeface="Söhne"/>
              </a:rPr>
              <a:t>Определить роли пользователей и реализовать систему авторизации;</a:t>
            </a:r>
          </a:p>
          <a:p>
            <a:r>
              <a:rPr lang="ru-RU" b="0" i="0" dirty="0">
                <a:effectLst/>
                <a:latin typeface="Söhne"/>
              </a:rPr>
              <a:t>Разработать пользовательский интерфейс для администратора и оператора системы;</a:t>
            </a:r>
          </a:p>
          <a:p>
            <a:r>
              <a:rPr lang="ru-RU" b="0" i="0" dirty="0">
                <a:effectLst/>
                <a:latin typeface="Söhne"/>
              </a:rPr>
              <a:t>Провести тестирование разработанной информационной системы учета.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6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F253B2-9B80-42A1-8712-909730D5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061"/>
            <a:ext cx="10515600" cy="4185597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2400" b="0" i="0" dirty="0">
                <a:effectLst/>
                <a:latin typeface="Söhne"/>
              </a:rPr>
              <a:t>В рамках данной фазы исследования был проведен анализ области применения, выделены функциональные требования, определены категории пользователей и их привилегии, а также разработана модель данных, включающая ключевые сущности и их характеристики. Для моделирования использовалась методология UML, примененная с использованием инструмента Microsoft Office </a:t>
            </a:r>
            <a:r>
              <a:rPr lang="ru-RU" sz="2400" b="0" i="0" dirty="0" err="1">
                <a:effectLst/>
                <a:latin typeface="Söhne"/>
              </a:rPr>
              <a:t>Visio</a:t>
            </a:r>
            <a:r>
              <a:rPr lang="ru-RU" sz="2400" b="0" i="0" dirty="0">
                <a:effectLst/>
                <a:latin typeface="Söhne"/>
              </a:rPr>
              <a:t>. Создание информационной системы включает в себя применение технологии WPF (Windows </a:t>
            </a:r>
            <a:r>
              <a:rPr lang="ru-RU" sz="2400" b="0" i="0" dirty="0" err="1">
                <a:effectLst/>
                <a:latin typeface="Söhne"/>
              </a:rPr>
              <a:t>Presentation</a:t>
            </a:r>
            <a:r>
              <a:rPr lang="ru-RU" sz="2400" b="0" i="0" dirty="0">
                <a:effectLst/>
                <a:latin typeface="Söhne"/>
              </a:rPr>
              <a:t> Foundation) с использованием языка программирования C# и разметки XAML. Для взаимодействия с данными используется ADO.NET </a:t>
            </a:r>
            <a:r>
              <a:rPr lang="ru-RU" sz="2400" b="0" i="0" dirty="0" err="1">
                <a:effectLst/>
                <a:latin typeface="Söhne"/>
              </a:rPr>
              <a:t>Entity</a:t>
            </a:r>
            <a:r>
              <a:rPr lang="ru-RU" sz="2400" b="0" i="0" dirty="0">
                <a:effectLst/>
                <a:latin typeface="Söhne"/>
              </a:rPr>
              <a:t> Framework 6, который взаимодействует с Microsoft SQL Server через SQL Server Management Studio (SSMS).</a:t>
            </a:r>
          </a:p>
          <a:p>
            <a:pPr marL="0" indent="0" algn="l">
              <a:buNone/>
            </a:pPr>
            <a:r>
              <a:rPr lang="ru-RU" sz="2400" b="0" i="0" dirty="0">
                <a:effectLst/>
                <a:latin typeface="Söhne"/>
              </a:rPr>
              <a:t>Этот комплекс шагов предоставляет основу для последующего развития системы учета товаров на оптовом складе автомобилестроительного предприятия.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3F605A-A0C3-4EF9-90AA-72A053413407}"/>
              </a:ext>
            </a:extLst>
          </p:cNvPr>
          <p:cNvSpPr txBox="1">
            <a:spLocks/>
          </p:cNvSpPr>
          <p:nvPr/>
        </p:nvSpPr>
        <p:spPr>
          <a:xfrm>
            <a:off x="838200" y="522444"/>
            <a:ext cx="10515600" cy="97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Söhne"/>
              </a:rPr>
              <a:t>1. АНАЛИЗ И ПРОЕКТИРОВАНИЕ ИНФОРМАЦИОННОЙ СИСТЕМЫ «АВТОМОБИЛЕСТРОИТЕЛЬНОЕ 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3330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20C3A-BBD8-420C-812A-87226B2C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0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2800" b="0" i="0" dirty="0">
                <a:solidFill>
                  <a:srgbClr val="1F1F1F"/>
                </a:solidFill>
                <a:effectLst/>
                <a:latin typeface="Google Sans"/>
              </a:rPr>
              <a:t>2. РЕАЛИЗАЦИЯ ПРОЕКТА ИНФОРМАЦИОННОЙ СИСТЕМЫ «АВТОМОБИЛЕСТРОИТЕЛЬНОЕ ПРЕДПРИЯТИЕ»</a:t>
            </a:r>
            <a:br>
              <a:rPr lang="ru-RU" sz="11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61378F-28B3-8DCB-BD39-298C21D88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36" y="2098162"/>
            <a:ext cx="4835309" cy="30056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7CFFBF-FA6F-7C5B-27A0-AF579902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95" y="2098162"/>
            <a:ext cx="4835309" cy="30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DDE97-C62E-5CDA-4870-A0B8463F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86" y="1110342"/>
            <a:ext cx="4982654" cy="2526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F95E45-826A-E3C9-492C-3ED82728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40" y="2896165"/>
            <a:ext cx="5946260" cy="30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FD9F89-511D-5E41-D75F-07CCCD2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" y="434007"/>
            <a:ext cx="5515214" cy="31960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F9BC23-68F5-AD25-7E2E-CB087F7F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13" y="3321697"/>
            <a:ext cx="6092889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B9E929-45A6-03C0-BC80-54BCDCBA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6" y="1413587"/>
            <a:ext cx="5258533" cy="3196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23D232-5076-C00E-240E-B10F21BF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37" y="3429000"/>
            <a:ext cx="6095999" cy="30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A082EC-BC8D-41E1-BDE5-271D2F6F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93" y="1556667"/>
            <a:ext cx="10277214" cy="3080647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анализа данных и моделирования процессов склада мы определили этапы проектирования и реализации информационной системы для учета товаров на складе автомобилестроительного предприятия. Эта разработка выполнялась в интегрированной среде программирования Visual Studio. Мы создали базу данных, настроили ее подключение к приложению, разработали и описали экранные формы, а также пользовательский интерфейс для всех категорий пользователей. Дополнительно, мы провели тестирование разработки на тестовых наборах данных.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Эффективное ведение складского учета на предприятии является ключевым элементом в деятельности автомобилестроительной организации. Эффективность распределения обязанностей и функционирование системы по поиску, выбору и отслеживанию товаров на складе существенно влияют на общую производительность складского процесса.. </a:t>
            </a:r>
          </a:p>
        </p:txBody>
      </p:sp>
    </p:spTree>
    <p:extLst>
      <p:ext uri="{BB962C8B-B14F-4D97-AF65-F5344CB8AC3E}">
        <p14:creationId xmlns:p14="http://schemas.microsoft.com/office/powerpoint/2010/main" val="3749477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469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Söhne</vt:lpstr>
      <vt:lpstr>Times New Roman</vt:lpstr>
      <vt:lpstr>Тема Office</vt:lpstr>
      <vt:lpstr>КУРСОВАЯ РАБОТА  по ПМ.05 «ПРОЕКТИРОВАНИЕ И РАЗРАБОТКА  ИНФОРМАЦИОННЫХ СИСТЕМ» на тему: «Разработка информационной системы автомобилестроительного предприятия»  </vt:lpstr>
      <vt:lpstr>Презентация PowerPoint</vt:lpstr>
      <vt:lpstr>Презентация PowerPoint</vt:lpstr>
      <vt:lpstr>Презентация PowerPoint</vt:lpstr>
      <vt:lpstr>2. РЕАЛИЗАЦИЯ ПРОЕКТА ИНФОРМАЦИОННОЙ СИСТЕМЫ «АВТОМОБИЛЕСТРОИТЕЛЬНОЕ ПРЕДПРИЯТИЕ»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по ПМ.05 «ПРОЕКТИРОВАНИЕ И РАЗРАБОТКА  ИНФОРМАЦИОННЫХ СИСТЕМ» на тему: «Разработка информационной системы автомобилестроительного предприятия»  </dc:title>
  <dc:creator>никита климов</dc:creator>
  <cp:lastModifiedBy>никита климов</cp:lastModifiedBy>
  <cp:revision>1</cp:revision>
  <dcterms:created xsi:type="dcterms:W3CDTF">2023-11-22T22:17:45Z</dcterms:created>
  <dcterms:modified xsi:type="dcterms:W3CDTF">2023-11-23T00:02:09Z</dcterms:modified>
</cp:coreProperties>
</file>