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44217-C1D9-4EDB-83D5-6599A7275AE5}" type="datetimeFigureOut">
              <a:rPr lang="en-IN" smtClean="0"/>
              <a:t>11-06-2018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C12AB-D9C8-43AA-BE6E-F6AED5B85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03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702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85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61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3F4E-80DF-4B42-A84F-DC00DAE1D37D}" type="datetimeFigureOut">
              <a:rPr lang="en-IN" smtClean="0"/>
              <a:t>11-06-2018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8204-760C-4094-B5DE-0E0ECAF2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29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3F4E-80DF-4B42-A84F-DC00DAE1D37D}" type="datetimeFigureOut">
              <a:rPr lang="en-IN" smtClean="0"/>
              <a:t>11-06-2018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8204-760C-4094-B5DE-0E0ECAF2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98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3F4E-80DF-4B42-A84F-DC00DAE1D37D}" type="datetimeFigureOut">
              <a:rPr lang="en-IN" smtClean="0"/>
              <a:t>11-06-2018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8204-760C-4094-B5DE-0E0ECAF2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3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3F4E-80DF-4B42-A84F-DC00DAE1D37D}" type="datetimeFigureOut">
              <a:rPr lang="en-IN" smtClean="0"/>
              <a:t>11-06-2018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8204-760C-4094-B5DE-0E0ECAF2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5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3F4E-80DF-4B42-A84F-DC00DAE1D37D}" type="datetimeFigureOut">
              <a:rPr lang="en-IN" smtClean="0"/>
              <a:t>11-06-2018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8204-760C-4094-B5DE-0E0ECAF2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2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3F4E-80DF-4B42-A84F-DC00DAE1D37D}" type="datetimeFigureOut">
              <a:rPr lang="en-IN" smtClean="0"/>
              <a:t>11-06-2018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8204-760C-4094-B5DE-0E0ECAF2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3F4E-80DF-4B42-A84F-DC00DAE1D37D}" type="datetimeFigureOut">
              <a:rPr lang="en-IN" smtClean="0"/>
              <a:t>11-06-2018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8204-760C-4094-B5DE-0E0ECAF2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1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3F4E-80DF-4B42-A84F-DC00DAE1D37D}" type="datetimeFigureOut">
              <a:rPr lang="en-IN" smtClean="0"/>
              <a:t>11-06-2018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8204-760C-4094-B5DE-0E0ECAF2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7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3F4E-80DF-4B42-A84F-DC00DAE1D37D}" type="datetimeFigureOut">
              <a:rPr lang="en-IN" smtClean="0"/>
              <a:t>11-06-2018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8204-760C-4094-B5DE-0E0ECAF2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22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3F4E-80DF-4B42-A84F-DC00DAE1D37D}" type="datetimeFigureOut">
              <a:rPr lang="en-IN" smtClean="0"/>
              <a:t>11-06-2018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8204-760C-4094-B5DE-0E0ECAF2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72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3F4E-80DF-4B42-A84F-DC00DAE1D37D}" type="datetimeFigureOut">
              <a:rPr lang="en-IN" smtClean="0"/>
              <a:t>11-06-2018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8204-760C-4094-B5DE-0E0ECAF2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3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13F4E-80DF-4B42-A84F-DC00DAE1D37D}" type="datetimeFigureOut">
              <a:rPr lang="en-IN" smtClean="0"/>
              <a:t>11-06-2018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8204-760C-4094-B5DE-0E0ECAF2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5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5" y="232778"/>
            <a:ext cx="10515600" cy="777875"/>
          </a:xfrm>
        </p:spPr>
        <p:txBody>
          <a:bodyPr/>
          <a:lstStyle/>
          <a:p>
            <a:r>
              <a:rPr lang="en-US" smtClean="0"/>
              <a:t>Assignment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984" y="1134980"/>
                <a:ext cx="11369841" cy="540298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Create 1 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 random numbers using:</a:t>
                </a:r>
              </a:p>
              <a:p>
                <a:pPr lvl="1"/>
                <a:r>
                  <a:rPr lang="en-US" dirty="0" err="1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num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round</a:t>
                </a:r>
                <a:r>
                  <a:rPr lang="en-US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( 1e6 * </a:t>
                </a:r>
                <a:r>
                  <a:rPr lang="en-US" dirty="0" err="1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runif</a:t>
                </a:r>
                <a:r>
                  <a:rPr lang="en-US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(1e6) ); </a:t>
                </a:r>
                <a:r>
                  <a:rPr lang="en-US" dirty="0" smtClean="0"/>
                  <a:t># six represents number of zeros,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Sort these numbers using:</a:t>
                </a:r>
              </a:p>
              <a:p>
                <a:pPr lvl="2"/>
                <a:r>
                  <a:rPr lang="en-US" sz="2400" dirty="0" err="1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num</a:t>
                </a:r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sort(</a:t>
                </a:r>
                <a:r>
                  <a:rPr lang="en-US" sz="2400" dirty="0" err="1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num</a:t>
                </a:r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</a:p>
              <a:p>
                <a:pPr lvl="1"/>
                <a:r>
                  <a:rPr lang="en-US" dirty="0" smtClean="0"/>
                  <a:t>Did it take noticeable time? Try with 2 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, 5 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 and 10 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. What do you observe?</a:t>
                </a:r>
              </a:p>
              <a:p>
                <a:pPr lvl="1"/>
                <a:r>
                  <a:rPr lang="en-US" dirty="0" smtClean="0"/>
                  <a:t>Do the following: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 = 1e6; a = round( count * </a:t>
                </a:r>
                <a:r>
                  <a:rPr lang="en-US" sz="2400" dirty="0" err="1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runif</a:t>
                </a:r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(count) ); start = </a:t>
                </a:r>
                <a:r>
                  <a:rPr lang="en-US" sz="2400" dirty="0" err="1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Sys.time</a:t>
                </a:r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(); a = sort(a); end = </a:t>
                </a:r>
                <a:r>
                  <a:rPr lang="en-US" sz="2400" dirty="0" err="1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Sys.time</a:t>
                </a:r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(); print(end - start);</a:t>
                </a:r>
              </a:p>
              <a:p>
                <a:pPr lvl="2"/>
                <a:r>
                  <a:rPr lang="en-US" dirty="0" smtClean="0"/>
                  <a:t>Do the above for 1 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, 2 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, … , 10 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 and note the time. Make a table out of it and comment on it!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Get help on following functions from R console: </a:t>
                </a:r>
                <a:r>
                  <a:rPr lang="en-US" sz="2800" dirty="0" err="1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mvnorm</a:t>
                </a:r>
                <a:r>
                  <a:rPr lang="en-US" sz="28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lm, </a:t>
                </a:r>
                <a:r>
                  <a:rPr lang="en-US" sz="2800" dirty="0" err="1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inner_join</a:t>
                </a:r>
                <a:r>
                  <a:rPr lang="en-US" sz="28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merge, stargazer.</a:t>
                </a:r>
              </a:p>
              <a:p>
                <a:r>
                  <a:rPr lang="en-US" dirty="0" smtClean="0"/>
                  <a:t>Figure out from internet how to run system commands in R. I want to know the R function name for doing this. Write the source of your answer.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984" y="1134980"/>
                <a:ext cx="11369841" cy="5402980"/>
              </a:xfrm>
              <a:blipFill>
                <a:blip r:embed="rId3"/>
                <a:stretch>
                  <a:fillRect l="-858" t="-1691" r="-751" b="-1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2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197"/>
            <a:ext cx="10515600" cy="929323"/>
          </a:xfrm>
        </p:spPr>
        <p:txBody>
          <a:bodyPr/>
          <a:lstStyle/>
          <a:p>
            <a:r>
              <a:rPr lang="en-US" dirty="0" smtClean="0"/>
              <a:t>Assignment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112520"/>
            <a:ext cx="11734800" cy="5623560"/>
          </a:xfrm>
        </p:spPr>
        <p:txBody>
          <a:bodyPr>
            <a:normAutofit/>
          </a:bodyPr>
          <a:lstStyle/>
          <a:p>
            <a:r>
              <a:rPr lang="en-US" dirty="0" smtClean="0"/>
              <a:t>Your default preloaded R library (called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dirty="0" smtClean="0"/>
              <a:t>) comes with a number of preloaded datasets. You can check them with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data();</a:t>
            </a:r>
          </a:p>
          <a:p>
            <a:r>
              <a:rPr lang="en-US" dirty="0" smtClean="0"/>
              <a:t>Use one of their datasets </a:t>
            </a:r>
            <a:r>
              <a:rPr lang="en-US" dirty="0"/>
              <a:t>called: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USPersonalExpenditure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You can also check for its </a:t>
            </a:r>
            <a:r>
              <a:rPr lang="en-US" dirty="0"/>
              <a:t>help using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USPersonalExpenditure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Load it as: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USPersonalExpenditure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/>
              <a:t>Create a new dataset showing only the percentage consumption of each category in a particular year. Also add an additional row showing overall consumption in each year.</a:t>
            </a:r>
          </a:p>
          <a:p>
            <a:pPr lvl="1"/>
            <a:r>
              <a:rPr lang="en-US" dirty="0" smtClean="0"/>
              <a:t>Do it with using for loop</a:t>
            </a:r>
          </a:p>
          <a:p>
            <a:pPr lvl="2"/>
            <a:r>
              <a:rPr lang="en-US" dirty="0" smtClean="0"/>
              <a:t>You may use one or two loops</a:t>
            </a:r>
          </a:p>
          <a:p>
            <a:pPr lvl="1"/>
            <a:r>
              <a:rPr lang="en-US" dirty="0" smtClean="0"/>
              <a:t>Your answer should look like the output of below code:</a:t>
            </a:r>
          </a:p>
          <a:p>
            <a:pPr lvl="2"/>
            <a:r>
              <a:rPr lang="en-US" sz="21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rbind</a:t>
            </a:r>
            <a:r>
              <a:rPr lang="en-US" sz="2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(round( t( t(100*</a:t>
            </a:r>
            <a:r>
              <a:rPr lang="en-US" sz="21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1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colSums</a:t>
            </a:r>
            <a:r>
              <a:rPr lang="en-US" sz="2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), 2 ), "Total" = </a:t>
            </a:r>
            <a:r>
              <a:rPr lang="en-US" sz="21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colSums</a:t>
            </a:r>
            <a:r>
              <a:rPr lang="en-US" sz="2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1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1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Try to understand what I did above. You can use internet help if you wish!</a:t>
            </a:r>
          </a:p>
        </p:txBody>
      </p:sp>
    </p:spTree>
    <p:extLst>
      <p:ext uri="{BB962C8B-B14F-4D97-AF65-F5344CB8AC3E}">
        <p14:creationId xmlns:p14="http://schemas.microsoft.com/office/powerpoint/2010/main" val="31847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" y="426720"/>
            <a:ext cx="10911840" cy="6065520"/>
          </a:xfrm>
        </p:spPr>
        <p:txBody>
          <a:bodyPr/>
          <a:lstStyle/>
          <a:p>
            <a:r>
              <a:rPr lang="en-US" dirty="0" smtClean="0"/>
              <a:t>Instead of values, now find the growth rates of each category of consumption for each year</a:t>
            </a:r>
          </a:p>
          <a:p>
            <a:pPr lvl="1"/>
            <a:r>
              <a:rPr lang="en-US" dirty="0" smtClean="0"/>
              <a:t>Use for loops!</a:t>
            </a:r>
          </a:p>
          <a:p>
            <a:pPr lvl="1"/>
            <a:r>
              <a:rPr lang="en-US" dirty="0" smtClean="0"/>
              <a:t>Now again, compare your answer to the table: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[,-1] /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[,-5];</a:t>
            </a:r>
          </a:p>
          <a:p>
            <a:pPr lvl="1"/>
            <a:r>
              <a:rPr lang="en-US" dirty="0" smtClean="0"/>
              <a:t>Do they match? What did I do above? Explain!</a:t>
            </a:r>
          </a:p>
          <a:p>
            <a:pPr lvl="1"/>
            <a:r>
              <a:rPr lang="en-US" dirty="0"/>
              <a:t>With explanation I mean what does the numbers represent and how the above code is doing that in R.</a:t>
            </a:r>
          </a:p>
          <a:p>
            <a:r>
              <a:rPr lang="en-US" dirty="0" smtClean="0"/>
              <a:t>Find help (and read) about the following functions: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which, head, tail,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runif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cov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Install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dirty="0" smtClean="0"/>
              <a:t> package. Figure out how to do that from internet!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3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617"/>
          </a:xfrm>
        </p:spPr>
        <p:txBody>
          <a:bodyPr/>
          <a:lstStyle/>
          <a:p>
            <a:r>
              <a:rPr lang="en-US" dirty="0" smtClean="0"/>
              <a:t>Use the NASA dataset</a:t>
            </a:r>
          </a:p>
          <a:p>
            <a:pPr lvl="1"/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 = </a:t>
            </a: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nasa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 = </a:t>
            </a: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(ns);</a:t>
            </a:r>
          </a:p>
          <a:p>
            <a:r>
              <a:rPr lang="en-US" dirty="0" smtClean="0"/>
              <a:t>Plot </a:t>
            </a:r>
            <a:r>
              <a:rPr lang="en-US" dirty="0" err="1" smtClean="0"/>
              <a:t>avg</a:t>
            </a:r>
            <a:r>
              <a:rPr lang="en-US" dirty="0" smtClean="0"/>
              <a:t> pressure for each latitude. Do also for longitude</a:t>
            </a:r>
          </a:p>
          <a:p>
            <a:pPr lvl="1"/>
            <a:r>
              <a:rPr lang="en-US" dirty="0" smtClean="0"/>
              <a:t>Hint: You will have to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</a:t>
            </a:r>
            <a:r>
              <a:rPr lang="en-US" dirty="0" smtClean="0"/>
              <a:t> data!</a:t>
            </a:r>
          </a:p>
          <a:p>
            <a:pPr lvl="1"/>
            <a:r>
              <a:rPr lang="en-US" dirty="0" smtClean="0"/>
              <a:t>Do you see any pattern?</a:t>
            </a:r>
          </a:p>
          <a:p>
            <a:r>
              <a:rPr lang="en-US" dirty="0" smtClean="0"/>
              <a:t>How many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cloudlow</a:t>
            </a:r>
            <a:r>
              <a:rPr lang="en-US" dirty="0" smtClean="0"/>
              <a:t> entries are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dirty="0" smtClean="0"/>
              <a:t> ? Create a new data frame after excluding these. Repeat the above plots.</a:t>
            </a:r>
          </a:p>
          <a:p>
            <a:r>
              <a:rPr lang="en-US" dirty="0" smtClean="0"/>
              <a:t>Does the level of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ozone</a:t>
            </a:r>
            <a:r>
              <a:rPr lang="en-US" dirty="0" smtClean="0"/>
              <a:t> depend on latitude or longitude? How will you find that? Make multi-color plots with legends.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3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53" y="565484"/>
            <a:ext cx="11333747" cy="5895474"/>
          </a:xfrm>
        </p:spPr>
        <p:txBody>
          <a:bodyPr/>
          <a:lstStyle/>
          <a:p>
            <a:r>
              <a:rPr lang="en-US" dirty="0" smtClean="0"/>
              <a:t>Do you expect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en-US" dirty="0" smtClean="0"/>
              <a:t> and surface temperature (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surftemp</a:t>
            </a:r>
            <a:r>
              <a:rPr lang="en-US" dirty="0" smtClean="0"/>
              <a:t>) to be related? How can you find that?</a:t>
            </a:r>
          </a:p>
          <a:p>
            <a:r>
              <a:rPr lang="en-US" dirty="0" smtClean="0"/>
              <a:t>Has the average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en-US" dirty="0" smtClean="0"/>
              <a:t> increased over the years? What about the average variability in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en-US" dirty="0" smtClean="0"/>
              <a:t>? Does that also vary with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month of May shows least variability in both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surftemp</a:t>
            </a:r>
            <a:r>
              <a:rPr lang="en-US" dirty="0" smtClean="0"/>
              <a:t> and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en-US" dirty="0" smtClean="0"/>
              <a:t>. Am I right or not? Support your answer with data!</a:t>
            </a:r>
          </a:p>
          <a:p>
            <a:r>
              <a:rPr lang="en-US" dirty="0" smtClean="0"/>
              <a:t>Comment on the relation between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surftemp</a:t>
            </a:r>
            <a:r>
              <a:rPr lang="en-US" dirty="0" smtClean="0"/>
              <a:t> and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cloudmid</a:t>
            </a:r>
            <a:r>
              <a:rPr lang="en-US" dirty="0" smtClean="0"/>
              <a:t>! Use plots.</a:t>
            </a:r>
          </a:p>
          <a:p>
            <a:r>
              <a:rPr lang="en-US" dirty="0" smtClean="0"/>
              <a:t>Take a random sample (w/o replacement) of 5000 points of the NASA dataset. Repeat the last 4 questions on this smaller dataset!</a:t>
            </a:r>
          </a:p>
          <a:p>
            <a:r>
              <a:rPr lang="en-US" dirty="0" smtClean="0"/>
              <a:t>Make fractional year as:</a:t>
            </a:r>
          </a:p>
          <a:p>
            <a:pPr lvl="1"/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ns$frac_yr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ns$year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(ns$month-1)/12;</a:t>
            </a:r>
          </a:p>
          <a:p>
            <a:pPr lvl="1"/>
            <a:r>
              <a:rPr lang="en-US" dirty="0" smtClean="0"/>
              <a:t>Plot average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surftemp</a:t>
            </a:r>
            <a:r>
              <a:rPr lang="en-US" dirty="0" smtClean="0"/>
              <a:t> for each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frac_yr</a:t>
            </a:r>
            <a:r>
              <a:rPr lang="en-US" dirty="0" smtClean="0"/>
              <a:t>. Do you see a pattern? Comment!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8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507</Words>
  <Application>Microsoft Office PowerPoint</Application>
  <PresentationFormat>Widescreen</PresentationFormat>
  <Paragraphs>51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Consolas</vt:lpstr>
      <vt:lpstr>Office Theme</vt:lpstr>
      <vt:lpstr>Assignment 1</vt:lpstr>
      <vt:lpstr>Assignment 2</vt:lpstr>
      <vt:lpstr>PowerPoint Presentation</vt:lpstr>
      <vt:lpstr>Assignment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Nikhil Vidhani</dc:creator>
  <cp:lastModifiedBy>Nikhil Vidhani</cp:lastModifiedBy>
  <cp:revision>10</cp:revision>
  <dcterms:created xsi:type="dcterms:W3CDTF">2018-06-08T00:44:35Z</dcterms:created>
  <dcterms:modified xsi:type="dcterms:W3CDTF">2018-06-11T05:17:27Z</dcterms:modified>
</cp:coreProperties>
</file>