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17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465" cy="514350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2905497"/>
            <a:ext cx="5306510" cy="25702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5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Name of the presenter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3195874"/>
            <a:ext cx="5306510" cy="26967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  /  place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228443"/>
            <a:ext cx="530651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Title of this presentation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834279" y="1361501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648695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18857" y="1361984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284854" y="1348705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8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ML 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2905497"/>
            <a:ext cx="5306510" cy="25702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5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Name of the presenter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3195874"/>
            <a:ext cx="5306510" cy="26967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  /  place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228443"/>
            <a:ext cx="530651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Title of this presentation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834279" y="1361501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648695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18857" y="1361984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284854" y="1348705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Text title, Arial </a:t>
            </a:r>
            <a:r>
              <a:rPr lang="en-US" dirty="0" err="1" smtClean="0"/>
              <a:t>24pt</a:t>
            </a:r>
            <a:r>
              <a:rPr lang="en-US" dirty="0" smtClean="0"/>
              <a:t> dark gray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1069848"/>
            <a:ext cx="6999828" cy="37117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  <a:lvl4pPr marL="1097280" indent="-2286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200" baseline="0">
                <a:solidFill>
                  <a:srgbClr val="1C7DDB"/>
                </a:solidFill>
              </a:defRPr>
            </a:lvl4pPr>
            <a:lvl5pPr marL="1417320" indent="-2286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100" baseline="0">
                <a:solidFill>
                  <a:srgbClr val="1C7DDB"/>
                </a:solidFill>
              </a:defRPr>
            </a:lvl5pPr>
            <a:lvl6pPr marL="1737360">
              <a:spcBef>
                <a:spcPts val="0"/>
              </a:spcBef>
              <a:spcAft>
                <a:spcPts val="600"/>
              </a:spcAft>
              <a:defRPr sz="1000" baseline="0">
                <a:solidFill>
                  <a:srgbClr val="1C7DDB"/>
                </a:solidFill>
              </a:defRPr>
            </a:lvl6pPr>
          </a:lstStyle>
          <a:p>
            <a:pPr lvl="0"/>
            <a:r>
              <a:rPr lang="en-US" dirty="0" smtClean="0"/>
              <a:t>Text, Arial </a:t>
            </a:r>
            <a:r>
              <a:rPr lang="en-US" dirty="0" err="1" smtClean="0"/>
              <a:t>18pt</a:t>
            </a:r>
            <a:r>
              <a:rPr lang="en-US" dirty="0" smtClean="0"/>
              <a:t> middle blue</a:t>
            </a:r>
          </a:p>
          <a:p>
            <a:pPr lvl="1"/>
            <a:r>
              <a:rPr lang="en-US" dirty="0" smtClean="0"/>
              <a:t>Second level, </a:t>
            </a:r>
            <a:r>
              <a:rPr lang="en-US" dirty="0" err="1" smtClean="0"/>
              <a:t>16pt</a:t>
            </a:r>
            <a:r>
              <a:rPr lang="en-US" dirty="0" smtClean="0"/>
              <a:t> middle blue</a:t>
            </a:r>
          </a:p>
          <a:p>
            <a:pPr lvl="2"/>
            <a:r>
              <a:rPr lang="en-US" dirty="0" smtClean="0"/>
              <a:t>Third level, 14pt middle blue</a:t>
            </a:r>
          </a:p>
          <a:p>
            <a:pPr lvl="3"/>
            <a:r>
              <a:rPr lang="en-US" dirty="0" smtClean="0"/>
              <a:t>Fourth level, 12pt middle blue</a:t>
            </a:r>
          </a:p>
          <a:p>
            <a:pPr lvl="4"/>
            <a:r>
              <a:rPr lang="en-US" dirty="0" smtClean="0"/>
              <a:t>Fifth level, 11pt middle blue</a:t>
            </a:r>
          </a:p>
          <a:p>
            <a:pPr lvl="5"/>
            <a:r>
              <a:rPr lang="en-US" dirty="0" smtClean="0"/>
              <a:t>Sixth level, 10pt middle blue</a:t>
            </a:r>
          </a:p>
        </p:txBody>
      </p:sp>
      <p:sp>
        <p:nvSpPr>
          <p:cNvPr id="31" name="Freeform 30"/>
          <p:cNvSpPr/>
          <p:nvPr/>
        </p:nvSpPr>
        <p:spPr>
          <a:xfrm>
            <a:off x="8320089" y="164784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8653687" y="164585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8502104" y="201463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504651" y="159541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2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06D08578-CAAE-4145-95F3-BD481D2D24D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31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2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8BBD83A-E9F9-49F3-A09A-4DDCEF4A8448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0"/>
            <a:ext cx="400786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4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0" y="1463040"/>
            <a:ext cx="6634068" cy="316611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tx2"/>
                </a:solidFill>
              </a:defRPr>
            </a:lvl1pPr>
            <a:lvl2pPr marL="230188" indent="-23018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2800">
                <a:solidFill>
                  <a:schemeClr val="tx2"/>
                </a:solidFill>
              </a:defRPr>
            </a:lvl3pPr>
          </a:lstStyle>
          <a:p>
            <a:pPr lvl="1"/>
            <a:r>
              <a:rPr lang="en-US" dirty="0" smtClean="0"/>
              <a:t>Agenda items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7280" y="1069848"/>
            <a:ext cx="2362200" cy="2827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>
            <a:off x="8320089" y="164784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653687" y="164585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502104" y="201463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504651" y="159541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2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06D08578-CAAE-4145-95F3-BD481D2D24D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252231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52232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8BBD83A-E9F9-49F3-A09A-4DDCEF4A844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0"/>
            <a:ext cx="400786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465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1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Chapter item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6" name="Freeform 35"/>
          <p:cNvSpPr/>
          <p:nvPr/>
        </p:nvSpPr>
        <p:spPr>
          <a:xfrm>
            <a:off x="8320089" y="164784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8653687" y="164585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502104" y="201463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504651" y="159541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2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06D08578-CAAE-4145-95F3-BD481D2D24D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31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2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8BBD83A-E9F9-49F3-A09A-4DDCEF4A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Text title, Arial </a:t>
            </a:r>
            <a:r>
              <a:rPr lang="en-US" dirty="0" err="1" smtClean="0"/>
              <a:t>24pt</a:t>
            </a:r>
            <a:r>
              <a:rPr lang="en-US" dirty="0" smtClean="0"/>
              <a:t> dark gray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733427" y="1069848"/>
            <a:ext cx="7267575" cy="3787902"/>
          </a:xfrm>
          <a:prstGeom prst="rect">
            <a:avLst/>
          </a:prstGeom>
          <a:effectLst>
            <a:outerShdw blurRad="127000" dist="50800" dir="2700000" algn="tl" rotWithShape="0">
              <a:schemeClr val="accent3">
                <a:alpha val="80000"/>
              </a:schemeClr>
            </a:outerShdw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>
            <a:off x="8320089" y="164784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653687" y="164585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502104" y="201463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504651" y="159541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2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06D08578-CAAE-4145-95F3-BD481D2D24D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31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2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8BBD83A-E9F9-49F3-A09A-4DDCEF4A844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0"/>
            <a:ext cx="400786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6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2336" y="1"/>
            <a:ext cx="7754112" cy="5148072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486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Text title, Arial </a:t>
            </a:r>
            <a:r>
              <a:rPr lang="en-US" dirty="0" err="1" smtClean="0"/>
              <a:t>24pt</a:t>
            </a:r>
            <a:r>
              <a:rPr lang="en-US" dirty="0" smtClean="0"/>
              <a:t> dark gray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320089" y="164784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8653687" y="164585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502104" y="201463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504651" y="159541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2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06D08578-CAAE-4145-95F3-BD481D2D24D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31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2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8BBD83A-E9F9-49F3-A09A-4DDCEF4A844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0"/>
            <a:ext cx="400786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504443" y="2938357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563142" y="2937727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90169" y="2921723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4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1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SM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Text title, Arial </a:t>
            </a:r>
            <a:r>
              <a:rPr lang="en-US" dirty="0" err="1" smtClean="0"/>
              <a:t>24pt</a:t>
            </a:r>
            <a:r>
              <a:rPr lang="en-US" dirty="0" smtClean="0"/>
              <a:t> dark gray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1" name="Freeform 30"/>
          <p:cNvSpPr/>
          <p:nvPr/>
        </p:nvSpPr>
        <p:spPr>
          <a:xfrm>
            <a:off x="8320089" y="164784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8653687" y="164585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8502104" y="201463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504651" y="159541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2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06D08578-CAAE-4145-95F3-BD481D2D24D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31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2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8BBD83A-E9F9-49F3-A09A-4DDCEF4A8448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0"/>
            <a:ext cx="400786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6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smtClean="0"/>
              <a:t>SDM-example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295715"/>
            <a:ext cx="1792224" cy="13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64" y="1274731"/>
            <a:ext cx="1792224" cy="13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64" y="3316700"/>
            <a:ext cx="1792224" cy="13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3" y="925830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3" y="1946815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3" y="2967799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3" y="3988784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925830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1946815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2967799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3988784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97" y="1274731"/>
            <a:ext cx="1792224" cy="13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stCxn id="1026" idx="3"/>
            <a:endCxn id="1027" idx="2"/>
          </p:cNvCxnSpPr>
          <p:nvPr/>
        </p:nvCxnSpPr>
        <p:spPr>
          <a:xfrm flipV="1">
            <a:off x="1883664" y="2618899"/>
            <a:ext cx="896112" cy="34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26" idx="3"/>
            <a:endCxn id="1028" idx="0"/>
          </p:cNvCxnSpPr>
          <p:nvPr/>
        </p:nvCxnSpPr>
        <p:spPr>
          <a:xfrm>
            <a:off x="1883664" y="2967799"/>
            <a:ext cx="896112" cy="34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27" idx="3"/>
            <a:endCxn id="1029" idx="1"/>
          </p:cNvCxnSpPr>
          <p:nvPr/>
        </p:nvCxnSpPr>
        <p:spPr>
          <a:xfrm flipV="1">
            <a:off x="3675888" y="1436323"/>
            <a:ext cx="215455" cy="51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27" idx="3"/>
            <a:endCxn id="1030" idx="1"/>
          </p:cNvCxnSpPr>
          <p:nvPr/>
        </p:nvCxnSpPr>
        <p:spPr>
          <a:xfrm>
            <a:off x="3675888" y="1946815"/>
            <a:ext cx="215455" cy="51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28" idx="3"/>
            <a:endCxn id="1031" idx="1"/>
          </p:cNvCxnSpPr>
          <p:nvPr/>
        </p:nvCxnSpPr>
        <p:spPr>
          <a:xfrm flipV="1">
            <a:off x="3675888" y="3478292"/>
            <a:ext cx="215455" cy="51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28" idx="3"/>
            <a:endCxn id="1032" idx="1"/>
          </p:cNvCxnSpPr>
          <p:nvPr/>
        </p:nvCxnSpPr>
        <p:spPr>
          <a:xfrm>
            <a:off x="3675888" y="3988784"/>
            <a:ext cx="215455" cy="51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9" idx="3"/>
            <a:endCxn id="1033" idx="1"/>
          </p:cNvCxnSpPr>
          <p:nvPr/>
        </p:nvCxnSpPr>
        <p:spPr>
          <a:xfrm>
            <a:off x="5252656" y="1436323"/>
            <a:ext cx="430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33" idx="1"/>
            <a:endCxn id="1031" idx="3"/>
          </p:cNvCxnSpPr>
          <p:nvPr/>
        </p:nvCxnSpPr>
        <p:spPr>
          <a:xfrm flipH="1">
            <a:off x="5252656" y="1436323"/>
            <a:ext cx="430911" cy="204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30" idx="3"/>
            <a:endCxn id="1035" idx="1"/>
          </p:cNvCxnSpPr>
          <p:nvPr/>
        </p:nvCxnSpPr>
        <p:spPr>
          <a:xfrm>
            <a:off x="5252656" y="2457308"/>
            <a:ext cx="430911" cy="1020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35" idx="1"/>
            <a:endCxn id="1032" idx="3"/>
          </p:cNvCxnSpPr>
          <p:nvPr/>
        </p:nvCxnSpPr>
        <p:spPr>
          <a:xfrm flipH="1">
            <a:off x="5252656" y="3478292"/>
            <a:ext cx="430911" cy="102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33" idx="3"/>
          </p:cNvCxnSpPr>
          <p:nvPr/>
        </p:nvCxnSpPr>
        <p:spPr>
          <a:xfrm>
            <a:off x="7044880" y="1436323"/>
            <a:ext cx="303017" cy="51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34" idx="3"/>
            <a:endCxn id="1037" idx="1"/>
          </p:cNvCxnSpPr>
          <p:nvPr/>
        </p:nvCxnSpPr>
        <p:spPr>
          <a:xfrm flipV="1">
            <a:off x="7044880" y="1946815"/>
            <a:ext cx="303017" cy="51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96200" y="2619429"/>
            <a:ext cx="13716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 smtClean="0">
                <a:solidFill>
                  <a:schemeClr val="tx2"/>
                </a:solidFill>
              </a:rPr>
              <a:t>Correctable delta btw inline-SDM and 18 par K factor model</a:t>
            </a: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3988784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3988784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val 28"/>
          <p:cNvSpPr/>
          <p:nvPr/>
        </p:nvSpPr>
        <p:spPr>
          <a:xfrm>
            <a:off x="1828800" y="2876550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559962" y="1883976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559962" y="3901901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453580" y="1349440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453580" y="3394320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69807" y="1859932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\m3322\</a:t>
            </a:r>
            <a:r>
              <a:rPr lang="en-US" sz="1600" dirty="0" err="1"/>
              <a:t>service_data</a:t>
            </a:r>
            <a:r>
              <a:rPr lang="en-US" sz="1600" dirty="0"/>
              <a:t>\XY\XYDSU_20131023_m3322_20131023_1058\XYDSU_m3322_20131023_1058.tlg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86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295715"/>
            <a:ext cx="1792224" cy="13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64" y="1274731"/>
            <a:ext cx="1792224" cy="13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64" y="3316700"/>
            <a:ext cx="1792224" cy="13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3" y="925830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3" y="1946815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3" y="2967799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3" y="3988784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925830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1946815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2967799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67" y="3988784"/>
            <a:ext cx="1361313" cy="102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336" y="1200150"/>
            <a:ext cx="1792224" cy="13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\m5786\</a:t>
            </a:r>
            <a:r>
              <a:rPr lang="en-US" sz="1600" dirty="0" err="1"/>
              <a:t>service_data</a:t>
            </a:r>
            <a:r>
              <a:rPr lang="en-US" sz="1600" dirty="0"/>
              <a:t>\XY\XYDSU_20160903_m5786_20160903_1618\XYDSU_m5786_20160903_1618.tlg</a:t>
            </a:r>
            <a:br>
              <a:rPr lang="en-US" sz="1600" dirty="0"/>
            </a:br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883664" y="2618899"/>
            <a:ext cx="896112" cy="34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83664" y="2967799"/>
            <a:ext cx="896112" cy="34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675888" y="1436323"/>
            <a:ext cx="215455" cy="51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75888" y="1946815"/>
            <a:ext cx="215455" cy="51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675888" y="3478292"/>
            <a:ext cx="215455" cy="51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75888" y="3988784"/>
            <a:ext cx="215455" cy="51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2656" y="1436323"/>
            <a:ext cx="430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52656" y="1436323"/>
            <a:ext cx="430911" cy="204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2656" y="2457308"/>
            <a:ext cx="430911" cy="1020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52656" y="3478292"/>
            <a:ext cx="430911" cy="102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4880" y="1436323"/>
            <a:ext cx="303017" cy="51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044880" y="1946815"/>
            <a:ext cx="303017" cy="51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96200" y="2619429"/>
            <a:ext cx="13716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400" dirty="0" smtClean="0">
                <a:solidFill>
                  <a:schemeClr val="tx2"/>
                </a:solidFill>
              </a:rPr>
              <a:t>Correctable delta btw inline-SDM and 18 par K factor model</a:t>
            </a:r>
          </a:p>
        </p:txBody>
      </p:sp>
      <p:sp>
        <p:nvSpPr>
          <p:cNvPr id="32" name="Oval 31"/>
          <p:cNvSpPr/>
          <p:nvPr/>
        </p:nvSpPr>
        <p:spPr>
          <a:xfrm>
            <a:off x="1828800" y="2876550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559962" y="1883976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59962" y="3901901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453580" y="1349440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453580" y="3394320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169807" y="1859932"/>
            <a:ext cx="304800" cy="173766"/>
          </a:xfrm>
          <a:prstGeom prst="ellipse">
            <a:avLst/>
          </a:prstGeom>
          <a:solidFill>
            <a:schemeClr val="accent4">
              <a:alpha val="70000"/>
            </a:schemeClr>
          </a:solidFill>
          <a:ln cap="sq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08100"/>
      </p:ext>
    </p:extLst>
  </p:cSld>
  <p:clrMapOvr>
    <a:masterClrMapping/>
  </p:clrMapOvr>
</p:sld>
</file>

<file path=ppt/theme/theme1.xml><?xml version="1.0" encoding="utf-8"?>
<a:theme xmlns:a="http://schemas.openxmlformats.org/drawingml/2006/main" name="ASML_POWERPOINT_reduced">
  <a:themeElements>
    <a:clrScheme name="ASML Basic Colors">
      <a:dk1>
        <a:srgbClr val="666666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999999"/>
      </a:accent2>
      <a:accent3>
        <a:srgbClr val="CCCCCC"/>
      </a:accent3>
      <a:accent4>
        <a:srgbClr val="FF7F45"/>
      </a:accent4>
      <a:accent5>
        <a:srgbClr val="34B233"/>
      </a:accent5>
      <a:accent6>
        <a:srgbClr val="FED100"/>
      </a:accent6>
      <a:hlink>
        <a:srgbClr val="999999"/>
      </a:hlink>
      <a:folHlink>
        <a:srgbClr val="666666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70000"/>
          </a:schemeClr>
        </a:solidFill>
        <a:ln cap="sq">
          <a:solidFill>
            <a:schemeClr val="accent4"/>
          </a:solidFill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</Template>
  <TotalTime>137</TotalTime>
  <Words>40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ASML_POWERPOINT_reduced</vt:lpstr>
      <vt:lpstr>PowerPoint Presentation</vt:lpstr>
      <vt:lpstr>\m3322\service_data\XY\XYDSU_20131023_m3322_20131023_1058\XYDSU_m3322_20131023_1058.tlg </vt:lpstr>
      <vt:lpstr>\m5786\service_data\XY\XYDSU_20160903_m5786_20160903_1618\XYDSU_m5786_20160903_1618.tlg </vt:lpstr>
    </vt:vector>
  </TitlesOfParts>
  <Company>ASML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 Sook Im</dc:creator>
  <cp:lastModifiedBy>Jeong Sook Im</cp:lastModifiedBy>
  <cp:revision>2</cp:revision>
  <dcterms:created xsi:type="dcterms:W3CDTF">2016-09-21T09:34:34Z</dcterms:created>
  <dcterms:modified xsi:type="dcterms:W3CDTF">2016-09-21T12:15:58Z</dcterms:modified>
</cp:coreProperties>
</file>