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61F0-96D8-42C0-B0CA-7FC6F5318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3DA79-581C-44AB-8A5D-11253B52C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AD096-6FB2-4B68-97E9-C958E9C8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8E2F-2FD4-44D0-A76B-4636E925B70A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0F018-C29F-4C17-90E1-FA0D55AA5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AB9C2-D752-4109-912F-1916E05B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E553-E736-4BD2-8F1A-5CB8D3AF8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7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D0F6-A42F-44AC-80FD-C05CC9B2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4029A-18F9-4462-A364-2343F68C0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27025-4B55-4AB0-986C-83CF2071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8E2F-2FD4-44D0-A76B-4636E925B70A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2C9C2-D323-41E3-8CCB-C0093653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17DF8-5F61-4427-8064-14615CA2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E553-E736-4BD2-8F1A-5CB8D3AF8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3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E1651A-FA54-4F24-B2A3-B22BCBC58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C6F55-407D-47BB-ABEC-8F368A4C3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F4B67-194C-4799-8F0B-FEF4D315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8E2F-2FD4-44D0-A76B-4636E925B70A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1CA93-65D9-4A05-AF9D-8E90F7E6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0B912-073C-4FD9-AFF6-78D6D618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E553-E736-4BD2-8F1A-5CB8D3AF8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7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A1988-13AF-41EB-97FA-CEEB429A9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3041E-C741-45C1-A35D-EBBC1918F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8E709-3429-4FCE-B180-B1D409413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8E2F-2FD4-44D0-A76B-4636E925B70A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394A3-E9EE-4E96-8E30-4E82C538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FB120-3141-4991-AD90-8B14E6FE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E553-E736-4BD2-8F1A-5CB8D3AF8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2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21F2-930E-4CEA-92EE-33B3EAA63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4033E-4472-4451-A52F-747A38B42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347C0-9F1D-458B-9FC2-04C1C9B4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8E2F-2FD4-44D0-A76B-4636E925B70A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E9897-2EC0-415B-A292-BAC652C83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8EA32-C5B4-45B0-AA04-8F4C221F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E553-E736-4BD2-8F1A-5CB8D3AF8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5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FCFC0-BB8C-4FC0-9E12-E965220D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4AE7F-4082-49AE-BD18-E4B1CEA04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9B6D8-C84A-45E0-94D0-E2F7636C3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D5BFC-492A-4A17-8C95-4C38FA2B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8E2F-2FD4-44D0-A76B-4636E925B70A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E2CFF-404F-49EC-B7B8-76EF1FE00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D802B-1F30-43CA-A41F-58561AA4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E553-E736-4BD2-8F1A-5CB8D3AF8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6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99AC-4450-4BAD-B369-F70EE8B73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EF303-218B-44AA-824C-E6EB4BACC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33E44-81B7-4375-A1B2-BE1883A2D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568C5-D855-4FFF-BBC0-146D4EAA7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9B02E-35C1-48A5-986F-7323C44CD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359DD-915E-4637-BB58-E0A381D5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8E2F-2FD4-44D0-A76B-4636E925B70A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50E2A2-8294-4CC0-B688-2D21F15D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50AB5F-AA3F-4EE4-9EE5-0CDED6602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E553-E736-4BD2-8F1A-5CB8D3AF8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7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6D2C5-5C07-4E38-B094-084380085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41CEE-39A1-4157-8F9A-CC04E5EA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8E2F-2FD4-44D0-A76B-4636E925B70A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5AB2D-0F32-49FD-9CE9-C9FC9E1C4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BC592-0E9D-43A1-BCEC-048D15944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E553-E736-4BD2-8F1A-5CB8D3AF8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4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6DADE-5536-475F-A2E4-005D4FDB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8E2F-2FD4-44D0-A76B-4636E925B70A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28E9F-C1AB-4FDD-B50D-1E2BBF0E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E7A6B-34A1-4F2B-9451-212B6A8E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E553-E736-4BD2-8F1A-5CB8D3AF8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2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18F0B-0B00-4276-8937-BDA6D81E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013CF-1C0F-4DAE-8EFB-E138D196D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4D40C-0FDE-42BE-8947-05CD9EC72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7564A-22BC-4F34-A041-A46E2EF1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8E2F-2FD4-44D0-A76B-4636E925B70A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9B297-CA6B-4A47-8BE5-6D66A46BD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B135C-99A2-4004-9493-DC9A9641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E553-E736-4BD2-8F1A-5CB8D3AF8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1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EF372-74D7-45CF-BFC8-696FE2CA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8BB92-75BC-47E8-A55B-CF2BC054F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444D9-0D02-4642-BC50-6B8CCEFBE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9AEF0-A5C9-44E5-AF24-43FD6B94E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8E2F-2FD4-44D0-A76B-4636E925B70A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F4025-7350-4B16-BEAF-C427975B1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DFD3A-2671-4AA1-BD35-1A9616A5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E553-E736-4BD2-8F1A-5CB8D3AF8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7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5DE3F6-8874-4A77-81C6-ACA0E336E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D300D-BC2D-44BD-9364-5F1B60C8B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25F2A-B54D-493F-A809-86940F4E9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D8E2F-2FD4-44D0-A76B-4636E925B70A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BA326-4751-4BE6-8468-A10A98786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3656C-D6AB-45DB-AAEB-C4E3791DC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4E553-E736-4BD2-8F1A-5CB8D3AF8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3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B6C9-7A8F-46B4-889F-007801033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MIDI kontroler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00B1D-B103-4529-B108-1F720AB454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VIN projekt 2020/21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41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3533A-D372-4613-B04C-F6F918DB8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9698C-60CF-4437-8B95-93C60EC4C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B6A9C-4E52-4882-8FF5-2C800C3C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F0015-66EA-42DF-B653-B1B95F53F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68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4856-DEB5-485F-A02A-283CAD21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C7821-2FF8-462A-980C-D2C2BBD77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1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F187-72DC-4827-A5C6-AC9DE16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12D93-097B-4619-89C5-2816B4F26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6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MIDI kontroler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MIDI kontroler</dc:title>
  <dc:creator>Nik Blagovič</dc:creator>
  <cp:lastModifiedBy>Nik Blagovič</cp:lastModifiedBy>
  <cp:revision>1</cp:revision>
  <dcterms:created xsi:type="dcterms:W3CDTF">2021-05-25T00:46:30Z</dcterms:created>
  <dcterms:modified xsi:type="dcterms:W3CDTF">2021-05-25T00:47:38Z</dcterms:modified>
</cp:coreProperties>
</file>