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3" r:id="rId3"/>
    <p:sldId id="272" r:id="rId4"/>
    <p:sldId id="356" r:id="rId5"/>
    <p:sldId id="273" r:id="rId6"/>
    <p:sldId id="357" r:id="rId7"/>
    <p:sldId id="274" r:id="rId8"/>
    <p:sldId id="358" r:id="rId9"/>
    <p:sldId id="359" r:id="rId10"/>
    <p:sldId id="275" r:id="rId11"/>
    <p:sldId id="35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98B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19" autoAdjust="0"/>
    <p:restoredTop sz="75543" autoAdjust="0"/>
  </p:normalViewPr>
  <p:slideViewPr>
    <p:cSldViewPr snapToGrid="0">
      <p:cViewPr varScale="1">
        <p:scale>
          <a:sx n="88" d="100"/>
          <a:sy n="88" d="100"/>
        </p:scale>
        <p:origin x="1272" y="78"/>
      </p:cViewPr>
      <p:guideLst/>
    </p:cSldViewPr>
  </p:slideViewPr>
  <p:outlineViewPr>
    <p:cViewPr>
      <p:scale>
        <a:sx n="33" d="100"/>
        <a:sy n="33" d="100"/>
      </p:scale>
      <p:origin x="0" y="-598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693AE-DD4C-4B38-B2B8-C7F11CF9E62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21501-4E28-4EC6-B602-76B7327B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36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21501-4E28-4EC6-B602-76B7327BB7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98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21501-4E28-4EC6-B602-76B7327BB7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4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21501-4E28-4EC6-B602-76B7327BB7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00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21501-4E28-4EC6-B602-76B7327BB7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35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21501-4E28-4EC6-B602-76B7327BB7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79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7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8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9379"/>
            <a:ext cx="10515600" cy="710976"/>
          </a:xfrm>
          <a:prstGeom prst="rect">
            <a:avLst/>
          </a:prstGeom>
        </p:spPr>
        <p:txBody>
          <a:bodyPr/>
          <a:lstStyle>
            <a:lvl1pPr>
              <a:defRPr>
                <a:latin typeface="BankGothic Md BT" panose="020B080702020306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>
                <a:latin typeface="BankGothic Lt BT" panose="020B0607020203060204" pitchFamily="34" charset="0"/>
              </a:defRPr>
            </a:lvl1pPr>
            <a:lvl2pPr>
              <a:defRPr>
                <a:latin typeface="BankGothic Lt BT" panose="020B0607020203060204" pitchFamily="34" charset="0"/>
              </a:defRPr>
            </a:lvl2pPr>
            <a:lvl3pPr>
              <a:defRPr>
                <a:latin typeface="BankGothic Lt BT" panose="020B0607020203060204" pitchFamily="34" charset="0"/>
              </a:defRPr>
            </a:lvl3pPr>
            <a:lvl4pPr>
              <a:defRPr>
                <a:latin typeface="BankGothic Lt BT" panose="020B0607020203060204" pitchFamily="34" charset="0"/>
              </a:defRPr>
            </a:lvl4pPr>
            <a:lvl5pPr>
              <a:defRPr>
                <a:latin typeface="BankGothic Lt BT" panose="020B060702020306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9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37559"/>
            <a:ext cx="10515600" cy="68806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3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2083"/>
            <a:ext cx="10515600" cy="63908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6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2377"/>
            <a:ext cx="10515600" cy="7697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8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3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65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0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itdcanada.ca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0035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C69E9-909B-4FB0-B3BA-37EAE93B484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26"/>
            <a:ext cx="2574471" cy="1139962"/>
          </a:xfrm>
          <a:prstGeom prst="rect">
            <a:avLst/>
          </a:prstGeom>
        </p:spPr>
      </p:pic>
      <p:sp>
        <p:nvSpPr>
          <p:cNvPr id="8" name="Text Box 2"/>
          <p:cNvSpPr txBox="1">
            <a:spLocks noChangeArrowheads="1"/>
          </p:cNvSpPr>
          <p:nvPr userDrawn="1"/>
        </p:nvSpPr>
        <p:spPr bwMode="auto">
          <a:xfrm>
            <a:off x="8281307" y="226219"/>
            <a:ext cx="3072493" cy="125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475 </a:t>
            </a:r>
            <a:r>
              <a:rPr lang="en-US" sz="800" dirty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Granville Street, Vancouver, BC, V6C 1T1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Phone:      +1(604)558-8727, +1(604)409-8200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Toll Free: +1(888) 880-4410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Fax:          +1(888) 881-6545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Web:          </a:t>
            </a:r>
            <a:r>
              <a:rPr lang="en-US" sz="800" u="sng" dirty="0">
                <a:solidFill>
                  <a:srgbClr val="0563C1"/>
                </a:solidFill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5"/>
              </a:rPr>
              <a:t>www.itdcanada.ca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Email:        studying@itdcanada.ca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06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f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53143"/>
            <a:ext cx="9144000" cy="2387600"/>
          </a:xfrm>
        </p:spPr>
        <p:txBody>
          <a:bodyPr/>
          <a:lstStyle/>
          <a:p>
            <a:r>
              <a:rPr lang="en-US" sz="8000" b="1" dirty="0" smtClean="0">
                <a:latin typeface="BankGothic Md BT" panose="020B0807020203060204" pitchFamily="34" charset="0"/>
              </a:rPr>
              <a:t>History of </a:t>
            </a:r>
            <a:r>
              <a:rPr lang="en-US" sz="8000" b="1" dirty="0" err="1" smtClean="0">
                <a:latin typeface="BankGothic Md BT" panose="020B0807020203060204" pitchFamily="34" charset="0"/>
              </a:rPr>
              <a:t>cpu</a:t>
            </a:r>
            <a:endParaRPr lang="en-US" sz="8000" b="1" dirty="0">
              <a:latin typeface="BankGothic Md BT" panose="020B080702020306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40743"/>
            <a:ext cx="9144000" cy="77401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Discussing Intel History In CPU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49" y="3814762"/>
            <a:ext cx="4425051" cy="22327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3814762"/>
            <a:ext cx="4392386" cy="223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7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From p4 –core i7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4" t="6300" r="1626" b="4739"/>
          <a:stretch/>
        </p:blipFill>
        <p:spPr>
          <a:xfrm>
            <a:off x="1752600" y="3004456"/>
            <a:ext cx="9601200" cy="2579915"/>
          </a:xfrm>
        </p:spPr>
      </p:pic>
    </p:spTree>
    <p:extLst>
      <p:ext uri="{BB962C8B-B14F-4D97-AF65-F5344CB8AC3E}">
        <p14:creationId xmlns:p14="http://schemas.microsoft.com/office/powerpoint/2010/main" val="362056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7" descr="thankyou.jpg"/>
          <p:cNvPicPr>
            <a:picLocks noChangeAspect="1"/>
          </p:cNvPicPr>
          <p:nvPr/>
        </p:nvPicPr>
        <p:blipFill>
          <a:blip r:embed="rId2" cstate="print"/>
          <a:srcRect l="5263" t="10640" r="4385" b="8553"/>
          <a:stretch>
            <a:fillRect/>
          </a:stretch>
        </p:blipFill>
        <p:spPr bwMode="auto">
          <a:xfrm>
            <a:off x="2486298" y="1233502"/>
            <a:ext cx="6517187" cy="3863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39" name="Title 1"/>
          <p:cNvSpPr>
            <a:spLocks noGrp="1"/>
          </p:cNvSpPr>
          <p:nvPr>
            <p:ph type="title"/>
          </p:nvPr>
        </p:nvSpPr>
        <p:spPr>
          <a:xfrm>
            <a:off x="1389016" y="5097372"/>
            <a:ext cx="9144000" cy="1066800"/>
          </a:xfrm>
        </p:spPr>
        <p:txBody>
          <a:bodyPr/>
          <a:lstStyle/>
          <a:p>
            <a:pPr algn="ctr" eaLnBrk="1" hangingPunct="1"/>
            <a:r>
              <a:rPr lang="en-US" b="1" dirty="0" smtClean="0"/>
              <a:t>From Hossein of </a:t>
            </a:r>
            <a:r>
              <a:rPr lang="en-US" b="1" dirty="0" smtClean="0"/>
              <a:t>ITD Canada team!!!</a:t>
            </a:r>
          </a:p>
        </p:txBody>
      </p:sp>
    </p:spTree>
    <p:extLst>
      <p:ext uri="{BB962C8B-B14F-4D97-AF65-F5344CB8AC3E}">
        <p14:creationId xmlns:p14="http://schemas.microsoft.com/office/powerpoint/2010/main" val="23795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 smtClean="0"/>
              <a:t>What is a </a:t>
            </a:r>
            <a:r>
              <a:rPr lang="en-US" sz="5400" dirty="0" err="1" smtClean="0"/>
              <a:t>cpu</a:t>
            </a:r>
            <a:r>
              <a:rPr lang="en-US" sz="5400" dirty="0" smtClean="0"/>
              <a:t>?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51313"/>
            <a:ext cx="10515600" cy="390037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C.P.U stands for central processing unit the CPU is the brain of the system unit</a:t>
            </a:r>
          </a:p>
          <a:p>
            <a:r>
              <a:rPr lang="en-US" sz="3200" b="1" dirty="0" smtClean="0">
                <a:latin typeface="+mn-lt"/>
              </a:rPr>
              <a:t>CPU controls and executes the processes ran by computer </a:t>
            </a:r>
          </a:p>
          <a:p>
            <a:r>
              <a:rPr lang="en-US" sz="3200" b="1" dirty="0" smtClean="0">
                <a:latin typeface="+mn-lt"/>
              </a:rPr>
              <a:t>CPU is integrated to the motherboard </a:t>
            </a:r>
          </a:p>
          <a:p>
            <a:r>
              <a:rPr lang="en-US" sz="3200" b="1" dirty="0" smtClean="0">
                <a:latin typeface="+mn-lt"/>
              </a:rPr>
              <a:t>CPU varies in speed</a:t>
            </a:r>
          </a:p>
          <a:p>
            <a:r>
              <a:rPr lang="en-US" sz="3200" b="1" dirty="0" smtClean="0">
                <a:latin typeface="+mn-lt"/>
              </a:rPr>
              <a:t>The main vendors of CPU are Intel and AMD</a:t>
            </a:r>
            <a:endParaRPr lang="en-US" sz="3200" b="1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20126" y="946484"/>
            <a:ext cx="237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Intel’s rise in </a:t>
            </a:r>
            <a:r>
              <a:rPr lang="en-US" sz="4800" b="1" dirty="0" err="1" smtClean="0"/>
              <a:t>cpu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243" y="1900355"/>
            <a:ext cx="10515600" cy="339010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+mn-lt"/>
              </a:rPr>
              <a:t>First CPU was developed in 1971 by Intel</a:t>
            </a:r>
          </a:p>
          <a:p>
            <a:r>
              <a:rPr lang="en-US" dirty="0" smtClean="0">
                <a:latin typeface="+mn-lt"/>
              </a:rPr>
              <a:t>It was a single chip CPU</a:t>
            </a:r>
          </a:p>
          <a:p>
            <a:r>
              <a:rPr lang="en-US" dirty="0" smtClean="0">
                <a:latin typeface="+mn-lt"/>
              </a:rPr>
              <a:t>The first ever CPU which was created by Intel is Intel 4004 a 4-bit CPU</a:t>
            </a:r>
          </a:p>
          <a:p>
            <a:r>
              <a:rPr lang="en-US" dirty="0" smtClean="0">
                <a:latin typeface="+mn-lt"/>
              </a:rPr>
              <a:t>First CPU was created under the leadership of Federico </a:t>
            </a:r>
            <a:r>
              <a:rPr lang="en-US" dirty="0" err="1" smtClean="0">
                <a:latin typeface="+mn-lt"/>
              </a:rPr>
              <a:t>Faggin</a:t>
            </a:r>
            <a:r>
              <a:rPr lang="en-US" dirty="0" smtClean="0">
                <a:latin typeface="+mn-lt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  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275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079" y="1287350"/>
            <a:ext cx="10515600" cy="710976"/>
          </a:xfrm>
        </p:spPr>
        <p:txBody>
          <a:bodyPr/>
          <a:lstStyle/>
          <a:p>
            <a:pPr algn="ctr"/>
            <a:r>
              <a:rPr lang="en-CA" dirty="0" smtClean="0"/>
              <a:t>First cpu intel4004 in 1971 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79" y="2318619"/>
            <a:ext cx="5824729" cy="352708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071" y="2318619"/>
            <a:ext cx="4727122" cy="352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8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771" y="1189379"/>
            <a:ext cx="10515600" cy="710976"/>
          </a:xfrm>
        </p:spPr>
        <p:txBody>
          <a:bodyPr/>
          <a:lstStyle/>
          <a:p>
            <a:pPr algn="ctr"/>
            <a:r>
              <a:rPr lang="en-US" sz="4000" b="1" dirty="0" smtClean="0"/>
              <a:t>History of Intel’s </a:t>
            </a:r>
            <a:r>
              <a:rPr lang="en-US" sz="4000" b="1" dirty="0" err="1" smtClean="0"/>
              <a:t>cpu</a:t>
            </a:r>
            <a:r>
              <a:rPr lang="en-US" sz="4000" b="1" dirty="0" smtClean="0"/>
              <a:t> (1974-2004)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+mn-lt"/>
            </a:endParaRP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   </a:t>
            </a:r>
            <a:endParaRPr lang="en-US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2" t="723" r="3234"/>
          <a:stretch/>
        </p:blipFill>
        <p:spPr>
          <a:xfrm>
            <a:off x="947058" y="1763485"/>
            <a:ext cx="10858500" cy="448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7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Some pic from cpu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7521"/>
            <a:ext cx="5076654" cy="338443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854" y="2477521"/>
            <a:ext cx="5967822" cy="338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7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443" y="1189378"/>
            <a:ext cx="10515600" cy="710976"/>
          </a:xfrm>
        </p:spPr>
        <p:txBody>
          <a:bodyPr/>
          <a:lstStyle/>
          <a:p>
            <a:r>
              <a:rPr lang="en-US" sz="3700" b="1" dirty="0" smtClean="0"/>
              <a:t>History of intel’s </a:t>
            </a:r>
            <a:r>
              <a:rPr lang="en-US" sz="3700" b="1" dirty="0" err="1" smtClean="0"/>
              <a:t>cpu</a:t>
            </a:r>
            <a:r>
              <a:rPr lang="en-US" sz="3700" b="1" dirty="0" smtClean="0"/>
              <a:t> (recent history)</a:t>
            </a:r>
            <a:endParaRPr lang="en-US" sz="3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+mn-lt"/>
            </a:endParaRPr>
          </a:p>
          <a:p>
            <a:pPr marL="0" indent="0">
              <a:buNone/>
            </a:pPr>
            <a:endParaRPr lang="en-US" dirty="0" smtClean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4" t="6567" r="3701" b="10081"/>
          <a:stretch/>
        </p:blipFill>
        <p:spPr>
          <a:xfrm>
            <a:off x="1143000" y="2149252"/>
            <a:ext cx="10695214" cy="385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1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sz="3800" b="1" dirty="0" smtClean="0"/>
              <a:t>Some pic from new generation of cpu</a:t>
            </a:r>
            <a:endParaRPr lang="en-CA" sz="3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00355"/>
            <a:ext cx="3717471" cy="198584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669" y="2893277"/>
            <a:ext cx="4147459" cy="23266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470" y="3886200"/>
            <a:ext cx="3521529" cy="234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3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video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CA" dirty="0" smtClean="0"/>
          </a:p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dirty="0" smtClean="0"/>
              <a:t>https</a:t>
            </a:r>
            <a:r>
              <a:rPr lang="en-CA" dirty="0"/>
              <a:t>://www.youtube.com/watch?v=e5Iz74wXy50</a:t>
            </a:r>
          </a:p>
        </p:txBody>
      </p:sp>
    </p:spTree>
    <p:extLst>
      <p:ext uri="{BB962C8B-B14F-4D97-AF65-F5344CB8AC3E}">
        <p14:creationId xmlns:p14="http://schemas.microsoft.com/office/powerpoint/2010/main" val="255220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4250</TotalTime>
  <Words>153</Words>
  <Application>Microsoft Office PowerPoint</Application>
  <PresentationFormat>Widescreen</PresentationFormat>
  <Paragraphs>33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BankGothic Lt BT</vt:lpstr>
      <vt:lpstr>BankGothic Md BT</vt:lpstr>
      <vt:lpstr>Calibri</vt:lpstr>
      <vt:lpstr>Calibri Light</vt:lpstr>
      <vt:lpstr>Times New Roman</vt:lpstr>
      <vt:lpstr>Office Theme</vt:lpstr>
      <vt:lpstr>History of cpu</vt:lpstr>
      <vt:lpstr>What is a cpu?</vt:lpstr>
      <vt:lpstr>Intel’s rise in cpu</vt:lpstr>
      <vt:lpstr>First cpu intel4004 in 1971 </vt:lpstr>
      <vt:lpstr>History of Intel’s cpu (1974-2004)</vt:lpstr>
      <vt:lpstr>Some pic from cpu</vt:lpstr>
      <vt:lpstr>History of intel’s cpu (recent history)</vt:lpstr>
      <vt:lpstr>Some pic from new generation of cpu</vt:lpstr>
      <vt:lpstr>video</vt:lpstr>
      <vt:lpstr>From p4 –core i7</vt:lpstr>
      <vt:lpstr>From Hossein of ITD Canada team!!!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Raphael Andrade</dc:creator>
  <cp:lastModifiedBy>Hossein Nikzadeh</cp:lastModifiedBy>
  <cp:revision>281</cp:revision>
  <dcterms:created xsi:type="dcterms:W3CDTF">2017-12-05T23:52:35Z</dcterms:created>
  <dcterms:modified xsi:type="dcterms:W3CDTF">2019-10-10T18:09:59Z</dcterms:modified>
</cp:coreProperties>
</file>