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Override5.xml" ContentType="application/vnd.openxmlformats-officedocument.themeOverr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theme/themeOverride8.xml" ContentType="application/vnd.openxmlformats-officedocument.themeOverr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Default Extension="emf" ContentType="image/x-emf"/>
  <Override PartName="/ppt/theme/themeOverride4.xml" ContentType="application/vnd.openxmlformats-officedocument.themeOverr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Override7.xml" ContentType="application/vnd.openxmlformats-officedocument.themeOverr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theme/themeOverride10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779" r:id="rId2"/>
    <p:sldMasterId id="2147483898" r:id="rId3"/>
    <p:sldMasterId id="2147483983" r:id="rId4"/>
  </p:sldMasterIdLst>
  <p:sldIdLst>
    <p:sldId id="256" r:id="rId5"/>
    <p:sldId id="257" r:id="rId6"/>
    <p:sldId id="258" r:id="rId7"/>
    <p:sldId id="259" r:id="rId8"/>
    <p:sldId id="261" r:id="rId9"/>
    <p:sldId id="269" r:id="rId10"/>
    <p:sldId id="262" r:id="rId11"/>
    <p:sldId id="264" r:id="rId12"/>
    <p:sldId id="263" r:id="rId13"/>
    <p:sldId id="260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2" autoAdjust="0"/>
  </p:normalViewPr>
  <p:slideViewPr>
    <p:cSldViewPr snapToGrid="0">
      <p:cViewPr varScale="1">
        <p:scale>
          <a:sx n="80" d="100"/>
          <a:sy n="80" d="100"/>
        </p:scale>
        <p:origin x="-96" y="-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4408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0323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725946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56532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750582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47970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8180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36715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30076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64839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852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220380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43754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3589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76206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409551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68902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557465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243733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5944785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64060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81086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838921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834454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253569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909409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037030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260281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003088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208427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555338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428261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3993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046325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844150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620077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209937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41001057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880595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29139499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662326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161919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6537704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1870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3609680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088528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198335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9186204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4556818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4711324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6211180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6917597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972083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1026426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28146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0217226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8364810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80486992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0859702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20650758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9526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733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6777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2185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9796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6650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7375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1A7F7-445C-40D5-BB89-6FADCC7FB7CF}" type="datetimeFigureOut">
              <a:rPr lang="ru-RU" smtClean="0"/>
              <a:pPr/>
              <a:t>14.11.2019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35781CA-D280-4EA1-A080-CE090E7051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29449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  <p:sldLayoutId id="2147483996" r:id="rId13"/>
    <p:sldLayoutId id="2147483997" r:id="rId14"/>
    <p:sldLayoutId id="2147483998" r:id="rId15"/>
    <p:sldLayoutId id="21474839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4.xml"/><Relationship Id="rId1" Type="http://schemas.openxmlformats.org/officeDocument/2006/relationships/themeOverride" Target="../theme/themeOverr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34.xml"/><Relationship Id="rId1" Type="http://schemas.openxmlformats.org/officeDocument/2006/relationships/themeOverride" Target="../theme/themeOverr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34.xml"/><Relationship Id="rId1" Type="http://schemas.openxmlformats.org/officeDocument/2006/relationships/themeOverride" Target="../theme/themeOverr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50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0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5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72202D4-9FBF-40AF-923E-BA930CADD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581891"/>
            <a:ext cx="8915399" cy="1746478"/>
          </a:xfrm>
        </p:spPr>
        <p:txBody>
          <a:bodyPr>
            <a:normAutofit/>
          </a:bodyPr>
          <a:lstStyle/>
          <a:p>
            <a:r>
              <a:rPr lang="en-US" sz="4000" dirty="0"/>
              <a:t>EPAM 2019 DevOps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200" dirty="0"/>
              <a:t>Automation of building process and deployment of the project</a:t>
            </a:r>
            <a:endParaRPr lang="ru-RU" sz="27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E93FB255-5A6D-49B8-8D08-876835AE0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3818" y="4777379"/>
            <a:ext cx="3930794" cy="112628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Nikita </a:t>
            </a:r>
            <a:r>
              <a:rPr lang="en-US" dirty="0" err="1">
                <a:solidFill>
                  <a:schemeClr val="tx1"/>
                </a:solidFill>
              </a:rPr>
              <a:t>Astanin</a:t>
            </a:r>
            <a:endParaRPr lang="en-US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051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7341E6DB-8620-47C8-9AD6-7990C88B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Script for pushing file to GitHub</a:t>
            </a:r>
            <a:endParaRPr lang="ru-RU" sz="3200" dirty="0"/>
          </a:p>
        </p:txBody>
      </p:sp>
      <p:pic>
        <p:nvPicPr>
          <p:cNvPr id="7" name="Объект 6">
            <a:extLst>
              <a:ext uri="{FF2B5EF4-FFF2-40B4-BE49-F238E27FC236}">
                <a16:creationId xmlns="" xmlns:a16="http://schemas.microsoft.com/office/drawing/2014/main" id="{C372D27A-DC38-49BC-B9D4-16D6ABFA1B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2339440" y="2069219"/>
            <a:ext cx="4436938" cy="38979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F0372F13-2105-4A42-845B-CD7AE4B05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0747" y="2631881"/>
            <a:ext cx="4313864" cy="2251814"/>
          </a:xfrm>
        </p:spPr>
        <p:txBody>
          <a:bodyPr/>
          <a:lstStyle/>
          <a:p>
            <a:r>
              <a:rPr lang="en-US" dirty="0"/>
              <a:t>After editing file (or files) developer has to use script ./</a:t>
            </a:r>
            <a:r>
              <a:rPr lang="en-US" dirty="0" err="1"/>
              <a:t>add_arch</a:t>
            </a:r>
            <a:r>
              <a:rPr lang="en-US" dirty="0"/>
              <a:t> to create special archive with project and push it to the GitHub.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013906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1C3822F-AA74-4F00-9931-927F5F23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Using script for pushing and running Job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7BF8419-7430-4BB0-8C8D-BE82F4DFC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8630" y="2133599"/>
            <a:ext cx="4313864" cy="3777622"/>
          </a:xfrm>
        </p:spPr>
        <p:txBody>
          <a:bodyPr/>
          <a:lstStyle/>
          <a:p>
            <a:r>
              <a:rPr lang="en-US" dirty="0"/>
              <a:t>Script after editing file(s)</a:t>
            </a:r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1A1589AD-66DD-4A36-AD75-493BDA621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2493" y="2133599"/>
            <a:ext cx="4313864" cy="3777622"/>
          </a:xfrm>
        </p:spPr>
        <p:txBody>
          <a:bodyPr/>
          <a:lstStyle/>
          <a:p>
            <a:r>
              <a:rPr lang="en-US" dirty="0"/>
              <a:t>Job result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3852F5F0-74A5-4E4B-B73C-1A5D291143E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3737" y="3111337"/>
            <a:ext cx="5284382" cy="23285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47982972-EC3C-4C0C-9F24-6090F0FE615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9508" y="2724379"/>
            <a:ext cx="5414597" cy="3096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77374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938A7A3-6D58-462A-B144-447AA4E0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Project files on GitHub</a:t>
            </a:r>
            <a:endParaRPr lang="ru-RU" sz="3200" dirty="0"/>
          </a:p>
        </p:txBody>
      </p:sp>
      <p:pic>
        <p:nvPicPr>
          <p:cNvPr id="4" name="Объект 3">
            <a:extLst>
              <a:ext uri="{FF2B5EF4-FFF2-40B4-BE49-F238E27FC236}">
                <a16:creationId xmlns="" xmlns:a16="http://schemas.microsoft.com/office/drawing/2014/main" id="{34A92192-53EE-4C65-A90B-B543D2F29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004718" y="1655617"/>
            <a:ext cx="6182563" cy="4196613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644410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8D2DD95-A402-4E70-A22F-FC1D1251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web-page</a:t>
            </a:r>
            <a:endParaRPr lang="ru-RU" dirty="0"/>
          </a:p>
        </p:txBody>
      </p:sp>
      <p:pic>
        <p:nvPicPr>
          <p:cNvPr id="11" name="Объект 10">
            <a:extLst>
              <a:ext uri="{FF2B5EF4-FFF2-40B4-BE49-F238E27FC236}">
                <a16:creationId xmlns="" xmlns:a16="http://schemas.microsoft.com/office/drawing/2014/main" id="{F1CDB7EC-B170-4EBC-914B-9342AFB32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707574" y="1345945"/>
            <a:ext cx="7660583" cy="48368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3756920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96F6689-A4EC-4E4B-A1A7-93F5F407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1069" y="49029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Thanks for your attention</a:t>
            </a:r>
            <a:r>
              <a:rPr lang="ru-RU" sz="3200" dirty="0"/>
              <a:t>!</a:t>
            </a:r>
            <a:br>
              <a:rPr lang="ru-RU" sz="3200" dirty="0"/>
            </a:br>
            <a:r>
              <a:rPr lang="en-US" sz="3200" dirty="0"/>
              <a:t>Any questions</a:t>
            </a:r>
            <a:r>
              <a:rPr lang="ru-RU" sz="3200" dirty="0"/>
              <a:t>?</a:t>
            </a:r>
          </a:p>
        </p:txBody>
      </p:sp>
      <p:pic>
        <p:nvPicPr>
          <p:cNvPr id="4" name="Объект 1">
            <a:extLst>
              <a:ext uri="{FF2B5EF4-FFF2-40B4-BE49-F238E27FC236}">
                <a16:creationId xmlns="" xmlns:a16="http://schemas.microsoft.com/office/drawing/2014/main" id="{8364EFC1-F4B1-4717-BEA9-CD4C23E12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079" y="1955181"/>
            <a:ext cx="5037666" cy="37782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667150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A955E66-002B-4E58-8DEF-9D2EBEF6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Project description &amp; tools</a:t>
            </a:r>
            <a:endParaRPr lang="ru-RU" sz="3200" dirty="0"/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CB266FDB-ADC2-4332-882F-D2F6931294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Description</a:t>
            </a:r>
          </a:p>
          <a:p>
            <a:r>
              <a:rPr lang="en-US" i="1" dirty="0"/>
              <a:t>Main idea of the project </a:t>
            </a:r>
            <a:r>
              <a:rPr lang="en-US" dirty="0"/>
              <a:t>–  automation of web-site building process and deployment it on web-server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="" xmlns:a16="http://schemas.microsoft.com/office/drawing/2014/main" id="{37A1F278-4063-4E18-94F0-9365460B27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Services</a:t>
            </a:r>
          </a:p>
          <a:p>
            <a:r>
              <a:rPr lang="en-US" dirty="0"/>
              <a:t>GitHub</a:t>
            </a:r>
          </a:p>
          <a:p>
            <a:r>
              <a:rPr lang="en-US" dirty="0"/>
              <a:t>AWS for creating instances</a:t>
            </a:r>
          </a:p>
          <a:p>
            <a:r>
              <a:rPr lang="en-US" dirty="0"/>
              <a:t>Jenkins on the first instance</a:t>
            </a:r>
          </a:p>
          <a:p>
            <a:r>
              <a:rPr lang="en-US" dirty="0"/>
              <a:t>Apache on the second instance</a:t>
            </a:r>
          </a:p>
          <a:p>
            <a:r>
              <a:rPr lang="en-US" dirty="0"/>
              <a:t>Ansible on the third instance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In perspective</a:t>
            </a:r>
          </a:p>
          <a:p>
            <a:r>
              <a:rPr lang="en-US" dirty="0"/>
              <a:t>Docker</a:t>
            </a:r>
          </a:p>
        </p:txBody>
      </p:sp>
    </p:spTree>
    <p:extLst>
      <p:ext uri="{BB962C8B-B14F-4D97-AF65-F5344CB8AC3E}">
        <p14:creationId xmlns="" xmlns:p14="http://schemas.microsoft.com/office/powerpoint/2010/main" val="3159114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DB096E8-02BF-4054-B952-E6B77F3A6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Project structure</a:t>
            </a:r>
            <a:endParaRPr lang="ru-RU" sz="3200" dirty="0"/>
          </a:p>
        </p:txBody>
      </p:sp>
      <p:pic>
        <p:nvPicPr>
          <p:cNvPr id="5" name="Объект 4">
            <a:extLst>
              <a:ext uri="{FF2B5EF4-FFF2-40B4-BE49-F238E27FC236}">
                <a16:creationId xmlns="" xmlns:a16="http://schemas.microsoft.com/office/drawing/2014/main" id="{5828B901-916B-44A4-A83C-F01098846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935678" y="1441622"/>
            <a:ext cx="7786839" cy="48640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93456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0D9F1D2-D145-428F-814D-D33B7585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Developer’s directory with web-project</a:t>
            </a:r>
            <a:endParaRPr lang="ru-RU" sz="3200" dirty="0"/>
          </a:p>
        </p:txBody>
      </p:sp>
      <p:pic>
        <p:nvPicPr>
          <p:cNvPr id="11" name="Объект 10">
            <a:extLst>
              <a:ext uri="{FF2B5EF4-FFF2-40B4-BE49-F238E27FC236}">
                <a16:creationId xmlns="" xmlns:a16="http://schemas.microsoft.com/office/drawing/2014/main" id="{945EAE78-B56E-43A9-B120-B29269AD1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902927" y="1699242"/>
            <a:ext cx="5255435" cy="42126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3207312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27B66BC-86DD-41F9-BC7F-9FA846A1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093" y="528723"/>
            <a:ext cx="9574211" cy="1280890"/>
          </a:xfrm>
        </p:spPr>
        <p:txBody>
          <a:bodyPr>
            <a:normAutofit/>
          </a:bodyPr>
          <a:lstStyle/>
          <a:p>
            <a:r>
              <a:rPr lang="en-US" sz="3200" dirty="0"/>
              <a:t>Launching instances on AWS &amp; Security groups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124F9C3-9F88-4E46-B582-819FED1C8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8093" y="1809613"/>
            <a:ext cx="6764452" cy="2032000"/>
          </a:xfrm>
        </p:spPr>
        <p:txBody>
          <a:bodyPr/>
          <a:lstStyle/>
          <a:p>
            <a:r>
              <a:rPr lang="en-US" dirty="0"/>
              <a:t>Security groups (for both instances)</a:t>
            </a:r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89FD296B-1F39-4ACE-982D-1F47A485A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18093" y="4177146"/>
            <a:ext cx="5856521" cy="2179782"/>
          </a:xfrm>
        </p:spPr>
        <p:txBody>
          <a:bodyPr/>
          <a:lstStyle/>
          <a:p>
            <a:r>
              <a:rPr lang="en-US" dirty="0"/>
              <a:t>Running instances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18688B24-88CE-405D-A29E-FB8D08B5CD8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72058" y="2335936"/>
            <a:ext cx="5856521" cy="166254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2B91A693-45DA-4236-964A-FDA4B6F3E92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99445" y="4876457"/>
            <a:ext cx="6601746" cy="7811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946447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F5E65A6-7B41-47C2-9143-291732B7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Using Ansible for installing Apache on remote host</a:t>
            </a:r>
            <a:endParaRPr lang="ru-RU" sz="3200" dirty="0"/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634C60CC-B165-4A6A-AB2B-515CA18F4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133600"/>
            <a:ext cx="8911687" cy="3777622"/>
          </a:xfrm>
        </p:spPr>
        <p:txBody>
          <a:bodyPr/>
          <a:lstStyle/>
          <a:p>
            <a:r>
              <a:rPr lang="en-US" dirty="0"/>
              <a:t>Hosts </a:t>
            </a:r>
          </a:p>
          <a:p>
            <a:endParaRPr lang="en-US" dirty="0"/>
          </a:p>
          <a:p>
            <a:r>
              <a:rPr lang="en-US" dirty="0"/>
              <a:t>Config</a:t>
            </a:r>
          </a:p>
          <a:p>
            <a:endParaRPr lang="en-US" dirty="0"/>
          </a:p>
          <a:p>
            <a:r>
              <a:rPr lang="en-US" dirty="0"/>
              <a:t> Playbook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9451A5BE-3AA5-449E-9BE2-780160A15E7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2925" y="2565005"/>
            <a:ext cx="8911687" cy="34294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B76920AF-9617-4092-BDF3-BFD9B5F0F4C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2925" y="3297670"/>
            <a:ext cx="1819529" cy="47631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01FFA3EF-7072-4351-99A4-E34DACE4C11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92925" y="4163703"/>
            <a:ext cx="4277322" cy="17475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7252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E2B1E61-7FE8-41DD-8852-E64BE57B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Apache with running web-server</a:t>
            </a:r>
            <a:endParaRPr lang="ru-RU" sz="3200" dirty="0"/>
          </a:p>
        </p:txBody>
      </p:sp>
      <p:pic>
        <p:nvPicPr>
          <p:cNvPr id="8" name="Объект 7">
            <a:extLst>
              <a:ext uri="{FF2B5EF4-FFF2-40B4-BE49-F238E27FC236}">
                <a16:creationId xmlns="" xmlns:a16="http://schemas.microsoft.com/office/drawing/2014/main" id="{C07187B8-6EF3-41A9-A9E0-775F2FB95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434442" y="1501580"/>
            <a:ext cx="8171708" cy="433953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3585480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80DC5C8-2B20-44D2-BC99-9B9514A5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Git webhook</a:t>
            </a:r>
            <a:endParaRPr lang="ru-RU" sz="3200" dirty="0"/>
          </a:p>
        </p:txBody>
      </p:sp>
      <p:pic>
        <p:nvPicPr>
          <p:cNvPr id="4" name="Объект 3">
            <a:extLst>
              <a:ext uri="{FF2B5EF4-FFF2-40B4-BE49-F238E27FC236}">
                <a16:creationId xmlns="" xmlns:a16="http://schemas.microsoft.com/office/drawing/2014/main" id="{8CB6F607-C350-4234-B64B-0D1B5469E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623653" y="1911927"/>
            <a:ext cx="7740698" cy="36102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1597655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6D3B5C-9234-42F3-B64F-78303AE19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Job settings</a:t>
            </a:r>
            <a:endParaRPr lang="ru-RU" sz="3200" dirty="0"/>
          </a:p>
        </p:txBody>
      </p:sp>
      <p:pic>
        <p:nvPicPr>
          <p:cNvPr id="5" name="Объект 4">
            <a:extLst>
              <a:ext uri="{FF2B5EF4-FFF2-40B4-BE49-F238E27FC236}">
                <a16:creationId xmlns="" xmlns:a16="http://schemas.microsoft.com/office/drawing/2014/main" id="{F8476004-75BA-4229-B918-5A0E539F90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831274" y="1641310"/>
            <a:ext cx="5033818" cy="42625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Объект 5">
            <a:extLst>
              <a:ext uri="{FF2B5EF4-FFF2-40B4-BE49-F238E27FC236}">
                <a16:creationId xmlns="" xmlns:a16="http://schemas.microsoft.com/office/drawing/2014/main" id="{75F77F2D-144E-47C0-9970-ECD16D8899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6286006" y="1638795"/>
            <a:ext cx="5449514" cy="4265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2076276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4_Легкий дым">
  <a:themeElements>
    <a:clrScheme name="Желтый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Легкий дым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F20B7C8E-B819-43F3-AAF9-EE50B1A83630}"/>
    </a:ext>
  </a:extLst>
</a:theme>
</file>

<file path=ppt/theme/theme3.xml><?xml version="1.0" encoding="utf-8"?>
<a:theme xmlns:a="http://schemas.openxmlformats.org/drawingml/2006/main" name="9_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Легкий дым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54F6613E-5ED7-40ED-90A8-F639BE712C0E}"/>
    </a:ext>
  </a:extLst>
</a:theme>
</file>

<file path=ppt/theme/theme4.xml><?xml version="1.0" encoding="utf-8"?>
<a:theme xmlns:a="http://schemas.openxmlformats.org/drawingml/2006/main" name="1_Легкий дым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Легкий дым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F20B7C8E-B819-43F3-AAF9-EE50B1A83630}"/>
    </a:ext>
  </a:extLst>
</a:theme>
</file>

<file path=ppt/theme/themeOverride1.xml><?xml version="1.0" encoding="utf-8"?>
<a:themeOverride xmlns:a="http://schemas.openxmlformats.org/drawingml/2006/main">
  <a:clrScheme name="Аспект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ppt/theme/themeOverride10.xml><?xml version="1.0" encoding="utf-8"?>
<a:themeOverride xmlns:a="http://schemas.openxmlformats.org/drawingml/2006/main">
  <a:clrScheme name="Легкий дым">
    <a:dk1>
      <a:sysClr val="windowText" lastClr="000000"/>
    </a:dk1>
    <a:lt1>
      <a:sysClr val="window" lastClr="FFFFFF"/>
    </a:lt1>
    <a:dk2>
      <a:srgbClr val="647252"/>
    </a:dk2>
    <a:lt2>
      <a:srgbClr val="EAE8CF"/>
    </a:lt2>
    <a:accent1>
      <a:srgbClr val="E78712"/>
    </a:accent1>
    <a:accent2>
      <a:srgbClr val="B73C26"/>
    </a:accent2>
    <a:accent3>
      <a:srgbClr val="865331"/>
    </a:accent3>
    <a:accent4>
      <a:srgbClr val="B38648"/>
    </a:accent4>
    <a:accent5>
      <a:srgbClr val="BBB473"/>
    </a:accent5>
    <a:accent6>
      <a:srgbClr val="849276"/>
    </a:accent6>
    <a:hlink>
      <a:srgbClr val="FDAB2A"/>
    </a:hlink>
    <a:folHlink>
      <a:srgbClr val="CCB182"/>
    </a:folHlink>
  </a:clrScheme>
</a:themeOverride>
</file>

<file path=ppt/theme/themeOverride2.xml><?xml version="1.0" encoding="utf-8"?>
<a:themeOverride xmlns:a="http://schemas.openxmlformats.org/drawingml/2006/main">
  <a:clrScheme name="Аспект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ppt/theme/themeOverride3.xml><?xml version="1.0" encoding="utf-8"?>
<a:themeOverride xmlns:a="http://schemas.openxmlformats.org/drawingml/2006/main">
  <a:clrScheme name="Аспект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ppt/theme/themeOverride4.xml><?xml version="1.0" encoding="utf-8"?>
<a:themeOverride xmlns:a="http://schemas.openxmlformats.org/drawingml/2006/main">
  <a:clrScheme name="Желтый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ppt/theme/themeOverride5.xml><?xml version="1.0" encoding="utf-8"?>
<a:themeOverride xmlns:a="http://schemas.openxmlformats.org/drawingml/2006/main">
  <a:clrScheme name="Желтый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ppt/theme/themeOverride6.xml><?xml version="1.0" encoding="utf-8"?>
<a:themeOverride xmlns:a="http://schemas.openxmlformats.org/drawingml/2006/main">
  <a:clrScheme name="Желтый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ppt/theme/themeOverride7.xml><?xml version="1.0" encoding="utf-8"?>
<a:themeOverride xmlns:a="http://schemas.openxmlformats.org/drawingml/2006/main">
  <a:clrScheme name="Легкий дым">
    <a:dk1>
      <a:sysClr val="windowText" lastClr="000000"/>
    </a:dk1>
    <a:lt1>
      <a:sysClr val="window" lastClr="FFFFFF"/>
    </a:lt1>
    <a:dk2>
      <a:srgbClr val="647252"/>
    </a:dk2>
    <a:lt2>
      <a:srgbClr val="EAE8CF"/>
    </a:lt2>
    <a:accent1>
      <a:srgbClr val="E78712"/>
    </a:accent1>
    <a:accent2>
      <a:srgbClr val="B73C26"/>
    </a:accent2>
    <a:accent3>
      <a:srgbClr val="865331"/>
    </a:accent3>
    <a:accent4>
      <a:srgbClr val="B38648"/>
    </a:accent4>
    <a:accent5>
      <a:srgbClr val="BBB473"/>
    </a:accent5>
    <a:accent6>
      <a:srgbClr val="849276"/>
    </a:accent6>
    <a:hlink>
      <a:srgbClr val="FDAB2A"/>
    </a:hlink>
    <a:folHlink>
      <a:srgbClr val="CCB182"/>
    </a:folHlink>
  </a:clrScheme>
</a:themeOverride>
</file>

<file path=ppt/theme/themeOverride8.xml><?xml version="1.0" encoding="utf-8"?>
<a:themeOverride xmlns:a="http://schemas.openxmlformats.org/drawingml/2006/main">
  <a:clrScheme name="Легкий дым">
    <a:dk1>
      <a:sysClr val="windowText" lastClr="000000"/>
    </a:dk1>
    <a:lt1>
      <a:sysClr val="window" lastClr="FFFFFF"/>
    </a:lt1>
    <a:dk2>
      <a:srgbClr val="647252"/>
    </a:dk2>
    <a:lt2>
      <a:srgbClr val="EAE8CF"/>
    </a:lt2>
    <a:accent1>
      <a:srgbClr val="E78712"/>
    </a:accent1>
    <a:accent2>
      <a:srgbClr val="B73C26"/>
    </a:accent2>
    <a:accent3>
      <a:srgbClr val="865331"/>
    </a:accent3>
    <a:accent4>
      <a:srgbClr val="B38648"/>
    </a:accent4>
    <a:accent5>
      <a:srgbClr val="BBB473"/>
    </a:accent5>
    <a:accent6>
      <a:srgbClr val="849276"/>
    </a:accent6>
    <a:hlink>
      <a:srgbClr val="FDAB2A"/>
    </a:hlink>
    <a:folHlink>
      <a:srgbClr val="CCB182"/>
    </a:folHlink>
  </a:clrScheme>
</a:themeOverride>
</file>

<file path=ppt/theme/themeOverride9.xml><?xml version="1.0" encoding="utf-8"?>
<a:themeOverride xmlns:a="http://schemas.openxmlformats.org/drawingml/2006/main">
  <a:clrScheme name="Легкий дым">
    <a:dk1>
      <a:sysClr val="windowText" lastClr="000000"/>
    </a:dk1>
    <a:lt1>
      <a:sysClr val="window" lastClr="FFFFFF"/>
    </a:lt1>
    <a:dk2>
      <a:srgbClr val="647252"/>
    </a:dk2>
    <a:lt2>
      <a:srgbClr val="EAE8CF"/>
    </a:lt2>
    <a:accent1>
      <a:srgbClr val="E78712"/>
    </a:accent1>
    <a:accent2>
      <a:srgbClr val="B73C26"/>
    </a:accent2>
    <a:accent3>
      <a:srgbClr val="865331"/>
    </a:accent3>
    <a:accent4>
      <a:srgbClr val="B38648"/>
    </a:accent4>
    <a:accent5>
      <a:srgbClr val="BBB473"/>
    </a:accent5>
    <a:accent6>
      <a:srgbClr val="849276"/>
    </a:accent6>
    <a:hlink>
      <a:srgbClr val="FDAB2A"/>
    </a:hlink>
    <a:folHlink>
      <a:srgbClr val="CCB18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683</TotalTime>
  <Words>150</Words>
  <Application>Microsoft Office PowerPoint</Application>
  <PresentationFormat>Произвольный</PresentationFormat>
  <Paragraphs>36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Легкий дым</vt:lpstr>
      <vt:lpstr>4_Легкий дым</vt:lpstr>
      <vt:lpstr>9_Легкий дым</vt:lpstr>
      <vt:lpstr>1_Легкий дым</vt:lpstr>
      <vt:lpstr>EPAM 2019 DevOps  Automation of building process and deployment of the project</vt:lpstr>
      <vt:lpstr>Project description &amp; tools</vt:lpstr>
      <vt:lpstr>Project structure</vt:lpstr>
      <vt:lpstr>Developer’s directory with web-project</vt:lpstr>
      <vt:lpstr>Launching instances on AWS &amp; Security groups</vt:lpstr>
      <vt:lpstr>Using Ansible for installing Apache on remote host</vt:lpstr>
      <vt:lpstr>Apache with running web-server</vt:lpstr>
      <vt:lpstr>Git webhook</vt:lpstr>
      <vt:lpstr>Job settings</vt:lpstr>
      <vt:lpstr>Script for pushing file to GitHub</vt:lpstr>
      <vt:lpstr>Using script for pushing and running Job</vt:lpstr>
      <vt:lpstr>Project files on GitHub</vt:lpstr>
      <vt:lpstr>Result web-page</vt:lpstr>
      <vt:lpstr>Thanks for your attention! 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EPAM 2019 DevOps  Automation of project building and </dc:title>
  <dc:creator>Андрей</dc:creator>
  <cp:lastModifiedBy>aia</cp:lastModifiedBy>
  <cp:revision>53</cp:revision>
  <dcterms:created xsi:type="dcterms:W3CDTF">2019-11-06T10:19:34Z</dcterms:created>
  <dcterms:modified xsi:type="dcterms:W3CDTF">2019-11-14T15:00:23Z</dcterms:modified>
</cp:coreProperties>
</file>