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2"/>
  </p:notesMasterIdLst>
  <p:sldIdLst>
    <p:sldId id="256" r:id="rId2"/>
    <p:sldId id="257" r:id="rId3"/>
    <p:sldId id="753" r:id="rId4"/>
    <p:sldId id="759" r:id="rId5"/>
    <p:sldId id="760" r:id="rId6"/>
    <p:sldId id="746" r:id="rId7"/>
    <p:sldId id="747" r:id="rId8"/>
    <p:sldId id="748" r:id="rId9"/>
    <p:sldId id="749" r:id="rId10"/>
    <p:sldId id="750" r:id="rId11"/>
    <p:sldId id="751" r:id="rId12"/>
    <p:sldId id="733" r:id="rId13"/>
    <p:sldId id="754" r:id="rId14"/>
    <p:sldId id="756" r:id="rId15"/>
    <p:sldId id="755" r:id="rId16"/>
    <p:sldId id="731" r:id="rId17"/>
    <p:sldId id="752" r:id="rId18"/>
    <p:sldId id="757" r:id="rId19"/>
    <p:sldId id="758" r:id="rId20"/>
    <p:sldId id="281" r:id="rId21"/>
  </p:sldIdLst>
  <p:sldSz cx="12192000" cy="6858000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Space Mono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1A2"/>
    <a:srgbClr val="F02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7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Romualdo Costa Filho" userId="a811325af1610333" providerId="LiveId" clId="{7059AD00-75B2-4159-B7E3-53931240ADBB}"/>
    <pc:docChg chg="undo custSel addSld delSld modSld sldOrd">
      <pc:chgData name="José Romualdo Costa Filho" userId="a811325af1610333" providerId="LiveId" clId="{7059AD00-75B2-4159-B7E3-53931240ADBB}" dt="2024-08-14T21:11:43.467" v="3244" actId="1076"/>
      <pc:docMkLst>
        <pc:docMk/>
      </pc:docMkLst>
      <pc:sldChg chg="modSp mod ord">
        <pc:chgData name="José Romualdo Costa Filho" userId="a811325af1610333" providerId="LiveId" clId="{7059AD00-75B2-4159-B7E3-53931240ADBB}" dt="2024-08-14T18:02:15.630" v="248" actId="113"/>
        <pc:sldMkLst>
          <pc:docMk/>
          <pc:sldMk cId="3719210223" sldId="277"/>
        </pc:sldMkLst>
        <pc:spChg chg="mod">
          <ac:chgData name="José Romualdo Costa Filho" userId="a811325af1610333" providerId="LiveId" clId="{7059AD00-75B2-4159-B7E3-53931240ADBB}" dt="2024-08-14T18:02:15.630" v="248" actId="113"/>
          <ac:spMkLst>
            <pc:docMk/>
            <pc:sldMk cId="3719210223" sldId="277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7:59:45.883" v="46" actId="20577"/>
          <ac:spMkLst>
            <pc:docMk/>
            <pc:sldMk cId="3719210223" sldId="277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3537070432" sldId="278"/>
        </pc:sldMkLst>
      </pc:sldChg>
      <pc:sldChg chg="modSp mod">
        <pc:chgData name="José Romualdo Costa Filho" userId="a811325af1610333" providerId="LiveId" clId="{7059AD00-75B2-4159-B7E3-53931240ADBB}" dt="2024-08-14T19:04:39.915" v="1392" actId="20577"/>
        <pc:sldMkLst>
          <pc:docMk/>
          <pc:sldMk cId="0" sldId="281"/>
        </pc:sldMkLst>
        <pc:spChg chg="mod">
          <ac:chgData name="José Romualdo Costa Filho" userId="a811325af1610333" providerId="LiveId" clId="{7059AD00-75B2-4159-B7E3-53931240ADBB}" dt="2024-08-14T19:04:39.915" v="1392" actId="20577"/>
          <ac:spMkLst>
            <pc:docMk/>
            <pc:sldMk cId="0" sldId="281"/>
            <ac:spMk id="266" creationId="{00000000-0000-0000-0000-000000000000}"/>
          </ac:spMkLst>
        </pc:spChg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2906743463" sldId="340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3921803001" sldId="342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3132027493" sldId="343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2699995710" sldId="344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3923664780" sldId="345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3457355053" sldId="346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4221225693" sldId="347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3250184623" sldId="348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2466491549" sldId="350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792883786" sldId="351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3383541906" sldId="352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3357751569" sldId="353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4246828559" sldId="354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2096803135" sldId="355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3743385313" sldId="357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2000671957" sldId="358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1490017240" sldId="359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3960055645" sldId="360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450712725" sldId="361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2954333307" sldId="362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2098449378" sldId="363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4080426709" sldId="364"/>
        </pc:sldMkLst>
      </pc:sldChg>
      <pc:sldChg chg="del">
        <pc:chgData name="José Romualdo Costa Filho" userId="a811325af1610333" providerId="LiveId" clId="{7059AD00-75B2-4159-B7E3-53931240ADBB}" dt="2024-08-14T18:04:32.413" v="267" actId="47"/>
        <pc:sldMkLst>
          <pc:docMk/>
          <pc:sldMk cId="405913000" sldId="365"/>
        </pc:sldMkLst>
      </pc:sldChg>
      <pc:sldChg chg="ord">
        <pc:chgData name="José Romualdo Costa Filho" userId="a811325af1610333" providerId="LiveId" clId="{7059AD00-75B2-4159-B7E3-53931240ADBB}" dt="2024-08-14T18:02:29.100" v="250"/>
        <pc:sldMkLst>
          <pc:docMk/>
          <pc:sldMk cId="3525695066" sldId="366"/>
        </pc:sldMkLst>
      </pc:sldChg>
      <pc:sldChg chg="addSp delSp modSp add mod">
        <pc:chgData name="José Romualdo Costa Filho" userId="a811325af1610333" providerId="LiveId" clId="{7059AD00-75B2-4159-B7E3-53931240ADBB}" dt="2024-08-14T17:58:45.997" v="26" actId="22"/>
        <pc:sldMkLst>
          <pc:docMk/>
          <pc:sldMk cId="3913641114" sldId="367"/>
        </pc:sldMkLst>
        <pc:spChg chg="add del mod">
          <ac:chgData name="José Romualdo Costa Filho" userId="a811325af1610333" providerId="LiveId" clId="{7059AD00-75B2-4159-B7E3-53931240ADBB}" dt="2024-08-14T17:56:12.634" v="19" actId="478"/>
          <ac:spMkLst>
            <pc:docMk/>
            <pc:sldMk cId="3913641114" sldId="367"/>
            <ac:spMk id="3" creationId="{9E0FDCEC-BC52-1564-C510-65EC51B30C70}"/>
          </ac:spMkLst>
        </pc:spChg>
        <pc:spChg chg="del">
          <ac:chgData name="José Romualdo Costa Filho" userId="a811325af1610333" providerId="LiveId" clId="{7059AD00-75B2-4159-B7E3-53931240ADBB}" dt="2024-08-14T17:55:12.590" v="16" actId="478"/>
          <ac:spMkLst>
            <pc:docMk/>
            <pc:sldMk cId="3913641114" sldId="367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7:55:09.083" v="15" actId="20577"/>
          <ac:spMkLst>
            <pc:docMk/>
            <pc:sldMk cId="3913641114" sldId="367"/>
            <ac:spMk id="123" creationId="{00000000-0000-0000-0000-000000000000}"/>
          </ac:spMkLst>
        </pc:spChg>
        <pc:picChg chg="add del mod">
          <ac:chgData name="José Romualdo Costa Filho" userId="a811325af1610333" providerId="LiveId" clId="{7059AD00-75B2-4159-B7E3-53931240ADBB}" dt="2024-08-14T17:56:55.834" v="23" actId="478"/>
          <ac:picMkLst>
            <pc:docMk/>
            <pc:sldMk cId="3913641114" sldId="367"/>
            <ac:picMk id="6" creationId="{BEAB8EEB-9B51-3257-3F60-91A9E6752337}"/>
          </ac:picMkLst>
        </pc:picChg>
        <pc:picChg chg="add del">
          <ac:chgData name="José Romualdo Costa Filho" userId="a811325af1610333" providerId="LiveId" clId="{7059AD00-75B2-4159-B7E3-53931240ADBB}" dt="2024-08-14T17:58:33.539" v="25" actId="478"/>
          <ac:picMkLst>
            <pc:docMk/>
            <pc:sldMk cId="3913641114" sldId="367"/>
            <ac:picMk id="8" creationId="{48387959-9586-078B-58A9-195B7E0D660F}"/>
          </ac:picMkLst>
        </pc:picChg>
        <pc:picChg chg="add">
          <ac:chgData name="José Romualdo Costa Filho" userId="a811325af1610333" providerId="LiveId" clId="{7059AD00-75B2-4159-B7E3-53931240ADBB}" dt="2024-08-14T17:58:45.997" v="26" actId="22"/>
          <ac:picMkLst>
            <pc:docMk/>
            <pc:sldMk cId="3913641114" sldId="367"/>
            <ac:picMk id="10" creationId="{59B1A2A3-E361-43D7-5B1D-29914DA1848F}"/>
          </ac:picMkLst>
        </pc:picChg>
      </pc:sldChg>
      <pc:sldChg chg="modSp add mod">
        <pc:chgData name="José Romualdo Costa Filho" userId="a811325af1610333" providerId="LiveId" clId="{7059AD00-75B2-4159-B7E3-53931240ADBB}" dt="2024-08-14T17:59:00.684" v="28" actId="1076"/>
        <pc:sldMkLst>
          <pc:docMk/>
          <pc:sldMk cId="2333208481" sldId="368"/>
        </pc:sldMkLst>
        <pc:picChg chg="mod ord">
          <ac:chgData name="José Romualdo Costa Filho" userId="a811325af1610333" providerId="LiveId" clId="{7059AD00-75B2-4159-B7E3-53931240ADBB}" dt="2024-08-14T17:59:00.684" v="28" actId="1076"/>
          <ac:picMkLst>
            <pc:docMk/>
            <pc:sldMk cId="2333208481" sldId="368"/>
            <ac:picMk id="6" creationId="{BEAB8EEB-9B51-3257-3F60-91A9E6752337}"/>
          </ac:picMkLst>
        </pc:picChg>
      </pc:sldChg>
      <pc:sldChg chg="modSp add mod">
        <pc:chgData name="José Romualdo Costa Filho" userId="a811325af1610333" providerId="LiveId" clId="{7059AD00-75B2-4159-B7E3-53931240ADBB}" dt="2024-08-14T18:02:57.181" v="260" actId="242"/>
        <pc:sldMkLst>
          <pc:docMk/>
          <pc:sldMk cId="261707837" sldId="369"/>
        </pc:sldMkLst>
        <pc:spChg chg="mod">
          <ac:chgData name="José Romualdo Costa Filho" userId="a811325af1610333" providerId="LiveId" clId="{7059AD00-75B2-4159-B7E3-53931240ADBB}" dt="2024-08-14T18:02:57.181" v="260" actId="242"/>
          <ac:spMkLst>
            <pc:docMk/>
            <pc:sldMk cId="261707837" sldId="369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8:02:51.454" v="259" actId="20577"/>
          <ac:spMkLst>
            <pc:docMk/>
            <pc:sldMk cId="261707837" sldId="369"/>
            <ac:spMk id="123" creationId="{00000000-0000-0000-0000-000000000000}"/>
          </ac:spMkLst>
        </pc:spChg>
      </pc:sldChg>
      <pc:sldChg chg="addSp delSp modSp add mod">
        <pc:chgData name="José Romualdo Costa Filho" userId="a811325af1610333" providerId="LiveId" clId="{7059AD00-75B2-4159-B7E3-53931240ADBB}" dt="2024-08-14T18:06:34.841" v="318" actId="14100"/>
        <pc:sldMkLst>
          <pc:docMk/>
          <pc:sldMk cId="3446224552" sldId="370"/>
        </pc:sldMkLst>
        <pc:spChg chg="add del mod">
          <ac:chgData name="José Romualdo Costa Filho" userId="a811325af1610333" providerId="LiveId" clId="{7059AD00-75B2-4159-B7E3-53931240ADBB}" dt="2024-08-14T18:06:28.412" v="315" actId="478"/>
          <ac:spMkLst>
            <pc:docMk/>
            <pc:sldMk cId="3446224552" sldId="370"/>
            <ac:spMk id="3" creationId="{C0974E47-547F-E4A7-00D6-79C1A15E9079}"/>
          </ac:spMkLst>
        </pc:spChg>
        <pc:spChg chg="del mod">
          <ac:chgData name="José Romualdo Costa Filho" userId="a811325af1610333" providerId="LiveId" clId="{7059AD00-75B2-4159-B7E3-53931240ADBB}" dt="2024-08-14T18:03:42.766" v="266" actId="478"/>
          <ac:spMkLst>
            <pc:docMk/>
            <pc:sldMk cId="3446224552" sldId="370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8:05:08.100" v="306" actId="20577"/>
          <ac:spMkLst>
            <pc:docMk/>
            <pc:sldMk cId="3446224552" sldId="370"/>
            <ac:spMk id="123" creationId="{00000000-0000-0000-0000-000000000000}"/>
          </ac:spMkLst>
        </pc:spChg>
        <pc:picChg chg="add del mod modCrop">
          <ac:chgData name="José Romualdo Costa Filho" userId="a811325af1610333" providerId="LiveId" clId="{7059AD00-75B2-4159-B7E3-53931240ADBB}" dt="2024-08-14T18:05:53.625" v="312" actId="478"/>
          <ac:picMkLst>
            <pc:docMk/>
            <pc:sldMk cId="3446224552" sldId="370"/>
            <ac:picMk id="6" creationId="{7928ECD5-C0DC-DCEC-036D-8A8F2F300861}"/>
          </ac:picMkLst>
        </pc:picChg>
        <pc:picChg chg="add mod">
          <ac:chgData name="José Romualdo Costa Filho" userId="a811325af1610333" providerId="LiveId" clId="{7059AD00-75B2-4159-B7E3-53931240ADBB}" dt="2024-08-14T18:06:34.841" v="318" actId="14100"/>
          <ac:picMkLst>
            <pc:docMk/>
            <pc:sldMk cId="3446224552" sldId="370"/>
            <ac:picMk id="8" creationId="{3E04FC83-0E42-727A-6DC3-0E1AF906FCF3}"/>
          </ac:picMkLst>
        </pc:picChg>
      </pc:sldChg>
      <pc:sldChg chg="addSp modSp add mod ord modAnim">
        <pc:chgData name="José Romualdo Costa Filho" userId="a811325af1610333" providerId="LiveId" clId="{7059AD00-75B2-4159-B7E3-53931240ADBB}" dt="2024-08-14T18:08:33.825" v="453"/>
        <pc:sldMkLst>
          <pc:docMk/>
          <pc:sldMk cId="5014915" sldId="371"/>
        </pc:sldMkLst>
        <pc:spChg chg="mod">
          <ac:chgData name="José Romualdo Costa Filho" userId="a811325af1610333" providerId="LiveId" clId="{7059AD00-75B2-4159-B7E3-53931240ADBB}" dt="2024-08-14T18:08:11.581" v="450" actId="14100"/>
          <ac:spMkLst>
            <pc:docMk/>
            <pc:sldMk cId="5014915" sldId="371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8:07:05.688" v="394" actId="20577"/>
          <ac:spMkLst>
            <pc:docMk/>
            <pc:sldMk cId="5014915" sldId="371"/>
            <ac:spMk id="123" creationId="{00000000-0000-0000-0000-000000000000}"/>
          </ac:spMkLst>
        </pc:spChg>
        <pc:picChg chg="add mod">
          <ac:chgData name="José Romualdo Costa Filho" userId="a811325af1610333" providerId="LiveId" clId="{7059AD00-75B2-4159-B7E3-53931240ADBB}" dt="2024-08-14T18:08:19.803" v="452" actId="12788"/>
          <ac:picMkLst>
            <pc:docMk/>
            <pc:sldMk cId="5014915" sldId="371"/>
            <ac:picMk id="1026" creationId="{CE6212DB-AABB-EFE3-29BC-9977CA840B18}"/>
          </ac:picMkLst>
        </pc:picChg>
      </pc:sldChg>
      <pc:sldChg chg="modSp add mod">
        <pc:chgData name="José Romualdo Costa Filho" userId="a811325af1610333" providerId="LiveId" clId="{7059AD00-75B2-4159-B7E3-53931240ADBB}" dt="2024-08-14T18:15:32.469" v="478" actId="20577"/>
        <pc:sldMkLst>
          <pc:docMk/>
          <pc:sldMk cId="209999961" sldId="372"/>
        </pc:sldMkLst>
        <pc:spChg chg="mod">
          <ac:chgData name="José Romualdo Costa Filho" userId="a811325af1610333" providerId="LiveId" clId="{7059AD00-75B2-4159-B7E3-53931240ADBB}" dt="2024-08-14T18:15:30.302" v="474"/>
          <ac:spMkLst>
            <pc:docMk/>
            <pc:sldMk cId="209999961" sldId="372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8:15:32.469" v="478" actId="20577"/>
          <ac:spMkLst>
            <pc:docMk/>
            <pc:sldMk cId="209999961" sldId="372"/>
            <ac:spMk id="123" creationId="{00000000-0000-0000-0000-000000000000}"/>
          </ac:spMkLst>
        </pc:spChg>
      </pc:sldChg>
      <pc:sldChg chg="addSp modSp add mod">
        <pc:chgData name="José Romualdo Costa Filho" userId="a811325af1610333" providerId="LiveId" clId="{7059AD00-75B2-4159-B7E3-53931240ADBB}" dt="2024-08-14T18:17:00.143" v="504" actId="113"/>
        <pc:sldMkLst>
          <pc:docMk/>
          <pc:sldMk cId="3417570214" sldId="373"/>
        </pc:sldMkLst>
        <pc:spChg chg="mod">
          <ac:chgData name="José Romualdo Costa Filho" userId="a811325af1610333" providerId="LiveId" clId="{7059AD00-75B2-4159-B7E3-53931240ADBB}" dt="2024-08-14T18:17:00.143" v="504" actId="113"/>
          <ac:spMkLst>
            <pc:docMk/>
            <pc:sldMk cId="3417570214" sldId="373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8:15:45.477" v="495" actId="20577"/>
          <ac:spMkLst>
            <pc:docMk/>
            <pc:sldMk cId="3417570214" sldId="373"/>
            <ac:spMk id="123" creationId="{00000000-0000-0000-0000-000000000000}"/>
          </ac:spMkLst>
        </pc:spChg>
        <pc:picChg chg="add mod">
          <ac:chgData name="José Romualdo Costa Filho" userId="a811325af1610333" providerId="LiveId" clId="{7059AD00-75B2-4159-B7E3-53931240ADBB}" dt="2024-08-14T18:16:50.050" v="503" actId="1076"/>
          <ac:picMkLst>
            <pc:docMk/>
            <pc:sldMk cId="3417570214" sldId="373"/>
            <ac:picMk id="2050" creationId="{226AD01B-CE86-700B-7B16-AE77A034DD9D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18:18:25.656" v="515" actId="12788"/>
        <pc:sldMkLst>
          <pc:docMk/>
          <pc:sldMk cId="3261831126" sldId="374"/>
        </pc:sldMkLst>
        <pc:spChg chg="mod">
          <ac:chgData name="José Romualdo Costa Filho" userId="a811325af1610333" providerId="LiveId" clId="{7059AD00-75B2-4159-B7E3-53931240ADBB}" dt="2024-08-14T18:17:35.183" v="509" actId="242"/>
          <ac:spMkLst>
            <pc:docMk/>
            <pc:sldMk cId="3261831126" sldId="374"/>
            <ac:spMk id="4" creationId="{31A82553-76EC-2DAC-A33B-DD2CC495EE54}"/>
          </ac:spMkLst>
        </pc:spChg>
        <pc:picChg chg="add del mod">
          <ac:chgData name="José Romualdo Costa Filho" userId="a811325af1610333" providerId="LiveId" clId="{7059AD00-75B2-4159-B7E3-53931240ADBB}" dt="2024-08-14T18:18:01.717" v="512" actId="478"/>
          <ac:picMkLst>
            <pc:docMk/>
            <pc:sldMk cId="3261831126" sldId="374"/>
            <ac:picMk id="3" creationId="{E85CC243-1B10-6246-6A0B-39C992A83DAC}"/>
          </ac:picMkLst>
        </pc:picChg>
        <pc:picChg chg="add mod">
          <ac:chgData name="José Romualdo Costa Filho" userId="a811325af1610333" providerId="LiveId" clId="{7059AD00-75B2-4159-B7E3-53931240ADBB}" dt="2024-08-14T18:18:25.656" v="515" actId="12788"/>
          <ac:picMkLst>
            <pc:docMk/>
            <pc:sldMk cId="3261831126" sldId="374"/>
            <ac:picMk id="6" creationId="{BD279F33-735B-8978-5C38-51E3A5737337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18:20:11.044" v="531" actId="1076"/>
        <pc:sldMkLst>
          <pc:docMk/>
          <pc:sldMk cId="2034072592" sldId="375"/>
        </pc:sldMkLst>
        <pc:spChg chg="mod">
          <ac:chgData name="José Romualdo Costa Filho" userId="a811325af1610333" providerId="LiveId" clId="{7059AD00-75B2-4159-B7E3-53931240ADBB}" dt="2024-08-14T18:19:32.900" v="528" actId="113"/>
          <ac:spMkLst>
            <pc:docMk/>
            <pc:sldMk cId="2034072592" sldId="375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8:18:39.003" v="521" actId="20577"/>
          <ac:spMkLst>
            <pc:docMk/>
            <pc:sldMk cId="2034072592" sldId="375"/>
            <ac:spMk id="123" creationId="{00000000-0000-0000-0000-000000000000}"/>
          </ac:spMkLst>
        </pc:spChg>
        <pc:picChg chg="del">
          <ac:chgData name="José Romualdo Costa Filho" userId="a811325af1610333" providerId="LiveId" clId="{7059AD00-75B2-4159-B7E3-53931240ADBB}" dt="2024-08-14T18:18:43.415" v="522" actId="478"/>
          <ac:picMkLst>
            <pc:docMk/>
            <pc:sldMk cId="2034072592" sldId="375"/>
            <ac:picMk id="6" creationId="{BD279F33-735B-8978-5C38-51E3A5737337}"/>
          </ac:picMkLst>
        </pc:picChg>
        <pc:picChg chg="del">
          <ac:chgData name="José Romualdo Costa Filho" userId="a811325af1610333" providerId="LiveId" clId="{7059AD00-75B2-4159-B7E3-53931240ADBB}" dt="2024-08-14T18:18:44.424" v="523" actId="478"/>
          <ac:picMkLst>
            <pc:docMk/>
            <pc:sldMk cId="2034072592" sldId="375"/>
            <ac:picMk id="2050" creationId="{226AD01B-CE86-700B-7B16-AE77A034DD9D}"/>
          </ac:picMkLst>
        </pc:picChg>
        <pc:picChg chg="add mod">
          <ac:chgData name="José Romualdo Costa Filho" userId="a811325af1610333" providerId="LiveId" clId="{7059AD00-75B2-4159-B7E3-53931240ADBB}" dt="2024-08-14T18:20:11.044" v="531" actId="1076"/>
          <ac:picMkLst>
            <pc:docMk/>
            <pc:sldMk cId="2034072592" sldId="375"/>
            <ac:picMk id="3074" creationId="{BA9EA09E-7276-EA4B-3367-4F26DEAC37D7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18:23:37.249" v="559" actId="1076"/>
        <pc:sldMkLst>
          <pc:docMk/>
          <pc:sldMk cId="53083361" sldId="376"/>
        </pc:sldMkLst>
        <pc:spChg chg="add del mod">
          <ac:chgData name="José Romualdo Costa Filho" userId="a811325af1610333" providerId="LiveId" clId="{7059AD00-75B2-4159-B7E3-53931240ADBB}" dt="2024-08-14T18:21:03.795" v="549" actId="478"/>
          <ac:spMkLst>
            <pc:docMk/>
            <pc:sldMk cId="53083361" sldId="376"/>
            <ac:spMk id="3" creationId="{875300CD-1634-D150-E8F4-7258D8ACA952}"/>
          </ac:spMkLst>
        </pc:spChg>
        <pc:spChg chg="del">
          <ac:chgData name="José Romualdo Costa Filho" userId="a811325af1610333" providerId="LiveId" clId="{7059AD00-75B2-4159-B7E3-53931240ADBB}" dt="2024-08-14T18:21:00.500" v="547" actId="478"/>
          <ac:spMkLst>
            <pc:docMk/>
            <pc:sldMk cId="53083361" sldId="376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8:20:21.093" v="546" actId="20577"/>
          <ac:spMkLst>
            <pc:docMk/>
            <pc:sldMk cId="53083361" sldId="376"/>
            <ac:spMk id="123" creationId="{00000000-0000-0000-0000-000000000000}"/>
          </ac:spMkLst>
        </pc:spChg>
        <pc:picChg chg="del">
          <ac:chgData name="José Romualdo Costa Filho" userId="a811325af1610333" providerId="LiveId" clId="{7059AD00-75B2-4159-B7E3-53931240ADBB}" dt="2024-08-14T18:21:01.953" v="548" actId="478"/>
          <ac:picMkLst>
            <pc:docMk/>
            <pc:sldMk cId="53083361" sldId="376"/>
            <ac:picMk id="3074" creationId="{BA9EA09E-7276-EA4B-3367-4F26DEAC37D7}"/>
          </ac:picMkLst>
        </pc:picChg>
        <pc:picChg chg="add mod">
          <ac:chgData name="José Romualdo Costa Filho" userId="a811325af1610333" providerId="LiveId" clId="{7059AD00-75B2-4159-B7E3-53931240ADBB}" dt="2024-08-14T18:23:37.249" v="559" actId="1076"/>
          <ac:picMkLst>
            <pc:docMk/>
            <pc:sldMk cId="53083361" sldId="376"/>
            <ac:picMk id="4098" creationId="{6A50C677-1A98-F97B-B7BB-C4B31FA8E613}"/>
          </ac:picMkLst>
        </pc:picChg>
        <pc:picChg chg="add mod">
          <ac:chgData name="José Romualdo Costa Filho" userId="a811325af1610333" providerId="LiveId" clId="{7059AD00-75B2-4159-B7E3-53931240ADBB}" dt="2024-08-14T18:23:37.249" v="559" actId="1076"/>
          <ac:picMkLst>
            <pc:docMk/>
            <pc:sldMk cId="53083361" sldId="376"/>
            <ac:picMk id="4100" creationId="{B9B56A5B-4ADE-32E5-DBA1-571A0EA4F774}"/>
          </ac:picMkLst>
        </pc:picChg>
        <pc:picChg chg="add mod">
          <ac:chgData name="José Romualdo Costa Filho" userId="a811325af1610333" providerId="LiveId" clId="{7059AD00-75B2-4159-B7E3-53931240ADBB}" dt="2024-08-14T18:23:37.249" v="559" actId="1076"/>
          <ac:picMkLst>
            <pc:docMk/>
            <pc:sldMk cId="53083361" sldId="376"/>
            <ac:picMk id="4102" creationId="{65CD2F96-3D4A-5915-0629-3FF60F95C0F6}"/>
          </ac:picMkLst>
        </pc:picChg>
        <pc:picChg chg="add mod">
          <ac:chgData name="José Romualdo Costa Filho" userId="a811325af1610333" providerId="LiveId" clId="{7059AD00-75B2-4159-B7E3-53931240ADBB}" dt="2024-08-14T18:23:37.249" v="559" actId="1076"/>
          <ac:picMkLst>
            <pc:docMk/>
            <pc:sldMk cId="53083361" sldId="376"/>
            <ac:picMk id="4104" creationId="{99779FA8-FDED-481A-4019-42F1993FAD68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18:26:48.560" v="706" actId="1076"/>
        <pc:sldMkLst>
          <pc:docMk/>
          <pc:sldMk cId="3777639705" sldId="377"/>
        </pc:sldMkLst>
        <pc:spChg chg="add mod">
          <ac:chgData name="José Romualdo Costa Filho" userId="a811325af1610333" providerId="LiveId" clId="{7059AD00-75B2-4159-B7E3-53931240ADBB}" dt="2024-08-14T18:25:28.982" v="589" actId="164"/>
          <ac:spMkLst>
            <pc:docMk/>
            <pc:sldMk cId="3777639705" sldId="377"/>
            <ac:spMk id="4" creationId="{BBC19953-16F4-B7C6-BF19-E0030BBF07F9}"/>
          </ac:spMkLst>
        </pc:spChg>
        <pc:spChg chg="add mod">
          <ac:chgData name="José Romualdo Costa Filho" userId="a811325af1610333" providerId="LiveId" clId="{7059AD00-75B2-4159-B7E3-53931240ADBB}" dt="2024-08-14T18:25:28.982" v="589" actId="164"/>
          <ac:spMkLst>
            <pc:docMk/>
            <pc:sldMk cId="3777639705" sldId="377"/>
            <ac:spMk id="5" creationId="{0FD26A56-662A-9DEF-C0D3-3F8AFB67BBA3}"/>
          </ac:spMkLst>
        </pc:spChg>
        <pc:spChg chg="add mod">
          <ac:chgData name="José Romualdo Costa Filho" userId="a811325af1610333" providerId="LiveId" clId="{7059AD00-75B2-4159-B7E3-53931240ADBB}" dt="2024-08-14T18:26:41.292" v="703" actId="1076"/>
          <ac:spMkLst>
            <pc:docMk/>
            <pc:sldMk cId="3777639705" sldId="377"/>
            <ac:spMk id="7" creationId="{1D34C080-C9A8-8E37-D147-0149A7785D34}"/>
          </ac:spMkLst>
        </pc:spChg>
        <pc:spChg chg="mod">
          <ac:chgData name="José Romualdo Costa Filho" userId="a811325af1610333" providerId="LiveId" clId="{7059AD00-75B2-4159-B7E3-53931240ADBB}" dt="2024-08-14T18:24:29.499" v="577" actId="20577"/>
          <ac:spMkLst>
            <pc:docMk/>
            <pc:sldMk cId="3777639705" sldId="377"/>
            <ac:spMk id="123" creationId="{00000000-0000-0000-0000-000000000000}"/>
          </ac:spMkLst>
        </pc:spChg>
        <pc:grpChg chg="add mod">
          <ac:chgData name="José Romualdo Costa Filho" userId="a811325af1610333" providerId="LiveId" clId="{7059AD00-75B2-4159-B7E3-53931240ADBB}" dt="2024-08-14T18:25:32.454" v="590" actId="1076"/>
          <ac:grpSpMkLst>
            <pc:docMk/>
            <pc:sldMk cId="3777639705" sldId="377"/>
            <ac:grpSpMk id="6" creationId="{5AD83DCC-39D5-F387-55A1-FD765B6AC1B5}"/>
          </ac:grpSpMkLst>
        </pc:grpChg>
        <pc:picChg chg="add mod">
          <ac:chgData name="José Romualdo Costa Filho" userId="a811325af1610333" providerId="LiveId" clId="{7059AD00-75B2-4159-B7E3-53931240ADBB}" dt="2024-08-14T18:25:28.982" v="589" actId="164"/>
          <ac:picMkLst>
            <pc:docMk/>
            <pc:sldMk cId="3777639705" sldId="377"/>
            <ac:picMk id="3" creationId="{B9F0EC3A-B518-58E4-EC46-D5D8FA3119BB}"/>
          </ac:picMkLst>
        </pc:picChg>
        <pc:picChg chg="add mod">
          <ac:chgData name="José Romualdo Costa Filho" userId="a811325af1610333" providerId="LiveId" clId="{7059AD00-75B2-4159-B7E3-53931240ADBB}" dt="2024-08-14T18:26:48.560" v="706" actId="1076"/>
          <ac:picMkLst>
            <pc:docMk/>
            <pc:sldMk cId="3777639705" sldId="377"/>
            <ac:picMk id="9" creationId="{E5C6C7A8-B1A9-62A0-4B06-4B1ADD40FB39}"/>
          </ac:picMkLst>
        </pc:picChg>
        <pc:picChg chg="del">
          <ac:chgData name="José Romualdo Costa Filho" userId="a811325af1610333" providerId="LiveId" clId="{7059AD00-75B2-4159-B7E3-53931240ADBB}" dt="2024-08-14T18:24:33.992" v="578" actId="478"/>
          <ac:picMkLst>
            <pc:docMk/>
            <pc:sldMk cId="3777639705" sldId="377"/>
            <ac:picMk id="4098" creationId="{6A50C677-1A98-F97B-B7BB-C4B31FA8E613}"/>
          </ac:picMkLst>
        </pc:picChg>
        <pc:picChg chg="del">
          <ac:chgData name="José Romualdo Costa Filho" userId="a811325af1610333" providerId="LiveId" clId="{7059AD00-75B2-4159-B7E3-53931240ADBB}" dt="2024-08-14T18:24:33.992" v="578" actId="478"/>
          <ac:picMkLst>
            <pc:docMk/>
            <pc:sldMk cId="3777639705" sldId="377"/>
            <ac:picMk id="4100" creationId="{B9B56A5B-4ADE-32E5-DBA1-571A0EA4F774}"/>
          </ac:picMkLst>
        </pc:picChg>
        <pc:picChg chg="del">
          <ac:chgData name="José Romualdo Costa Filho" userId="a811325af1610333" providerId="LiveId" clId="{7059AD00-75B2-4159-B7E3-53931240ADBB}" dt="2024-08-14T18:24:33.992" v="578" actId="478"/>
          <ac:picMkLst>
            <pc:docMk/>
            <pc:sldMk cId="3777639705" sldId="377"/>
            <ac:picMk id="4102" creationId="{65CD2F96-3D4A-5915-0629-3FF60F95C0F6}"/>
          </ac:picMkLst>
        </pc:picChg>
        <pc:picChg chg="del">
          <ac:chgData name="José Romualdo Costa Filho" userId="a811325af1610333" providerId="LiveId" clId="{7059AD00-75B2-4159-B7E3-53931240ADBB}" dt="2024-08-14T18:24:33.992" v="578" actId="478"/>
          <ac:picMkLst>
            <pc:docMk/>
            <pc:sldMk cId="3777639705" sldId="377"/>
            <ac:picMk id="4104" creationId="{99779FA8-FDED-481A-4019-42F1993FAD68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18:36:27.296" v="1020"/>
        <pc:sldMkLst>
          <pc:docMk/>
          <pc:sldMk cId="1353355066" sldId="378"/>
        </pc:sldMkLst>
        <pc:spChg chg="del">
          <ac:chgData name="José Romualdo Costa Filho" userId="a811325af1610333" providerId="LiveId" clId="{7059AD00-75B2-4159-B7E3-53931240ADBB}" dt="2024-08-14T18:27:20.119" v="710" actId="478"/>
          <ac:spMkLst>
            <pc:docMk/>
            <pc:sldMk cId="1353355066" sldId="378"/>
            <ac:spMk id="7" creationId="{1D34C080-C9A8-8E37-D147-0149A7785D34}"/>
          </ac:spMkLst>
        </pc:spChg>
        <pc:spChg chg="add del mod">
          <ac:chgData name="José Romualdo Costa Filho" userId="a811325af1610333" providerId="LiveId" clId="{7059AD00-75B2-4159-B7E3-53931240ADBB}" dt="2024-08-14T18:27:22.156" v="711" actId="478"/>
          <ac:spMkLst>
            <pc:docMk/>
            <pc:sldMk cId="1353355066" sldId="378"/>
            <ac:spMk id="8" creationId="{EE4EDB1F-C7D7-15FE-9F99-FF05998CBA14}"/>
          </ac:spMkLst>
        </pc:spChg>
        <pc:spChg chg="add mod">
          <ac:chgData name="José Romualdo Costa Filho" userId="a811325af1610333" providerId="LiveId" clId="{7059AD00-75B2-4159-B7E3-53931240ADBB}" dt="2024-08-14T18:28:38.103" v="789" actId="164"/>
          <ac:spMkLst>
            <pc:docMk/>
            <pc:sldMk cId="1353355066" sldId="378"/>
            <ac:spMk id="12" creationId="{6750A015-9D5C-445E-A48D-6754ED31A447}"/>
          </ac:spMkLst>
        </pc:spChg>
        <pc:spChg chg="add mod">
          <ac:chgData name="José Romualdo Costa Filho" userId="a811325af1610333" providerId="LiveId" clId="{7059AD00-75B2-4159-B7E3-53931240ADBB}" dt="2024-08-14T18:28:38.103" v="789" actId="164"/>
          <ac:spMkLst>
            <pc:docMk/>
            <pc:sldMk cId="1353355066" sldId="378"/>
            <ac:spMk id="13" creationId="{4696E9A1-426E-3DB8-BA79-F1D51FCE4BCD}"/>
          </ac:spMkLst>
        </pc:spChg>
        <pc:spChg chg="mod">
          <ac:chgData name="José Romualdo Costa Filho" userId="a811325af1610333" providerId="LiveId" clId="{7059AD00-75B2-4159-B7E3-53931240ADBB}" dt="2024-08-14T18:36:27.296" v="1020"/>
          <ac:spMkLst>
            <pc:docMk/>
            <pc:sldMk cId="1353355066" sldId="378"/>
            <ac:spMk id="123" creationId="{00000000-0000-0000-0000-000000000000}"/>
          </ac:spMkLst>
        </pc:spChg>
        <pc:grpChg chg="del">
          <ac:chgData name="José Romualdo Costa Filho" userId="a811325af1610333" providerId="LiveId" clId="{7059AD00-75B2-4159-B7E3-53931240ADBB}" dt="2024-08-14T18:27:16.619" v="708" actId="478"/>
          <ac:grpSpMkLst>
            <pc:docMk/>
            <pc:sldMk cId="1353355066" sldId="378"/>
            <ac:grpSpMk id="6" creationId="{5AD83DCC-39D5-F387-55A1-FD765B6AC1B5}"/>
          </ac:grpSpMkLst>
        </pc:grpChg>
        <pc:grpChg chg="add mod">
          <ac:chgData name="José Romualdo Costa Filho" userId="a811325af1610333" providerId="LiveId" clId="{7059AD00-75B2-4159-B7E3-53931240ADBB}" dt="2024-08-14T18:28:38.103" v="789" actId="164"/>
          <ac:grpSpMkLst>
            <pc:docMk/>
            <pc:sldMk cId="1353355066" sldId="378"/>
            <ac:grpSpMk id="14" creationId="{3EBDCF6F-4862-C027-E62C-C9C7C232FF8E}"/>
          </ac:grpSpMkLst>
        </pc:grpChg>
        <pc:picChg chg="del">
          <ac:chgData name="José Romualdo Costa Filho" userId="a811325af1610333" providerId="LiveId" clId="{7059AD00-75B2-4159-B7E3-53931240ADBB}" dt="2024-08-14T18:27:17.220" v="709" actId="478"/>
          <ac:picMkLst>
            <pc:docMk/>
            <pc:sldMk cId="1353355066" sldId="378"/>
            <ac:picMk id="9" creationId="{E5C6C7A8-B1A9-62A0-4B06-4B1ADD40FB39}"/>
          </ac:picMkLst>
        </pc:picChg>
        <pc:picChg chg="add mod">
          <ac:chgData name="José Romualdo Costa Filho" userId="a811325af1610333" providerId="LiveId" clId="{7059AD00-75B2-4159-B7E3-53931240ADBB}" dt="2024-08-14T18:28:38.103" v="789" actId="164"/>
          <ac:picMkLst>
            <pc:docMk/>
            <pc:sldMk cId="1353355066" sldId="378"/>
            <ac:picMk id="11" creationId="{89908130-BCED-A6E4-724F-F4B4C955672E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18:36:24.333" v="1019"/>
        <pc:sldMkLst>
          <pc:docMk/>
          <pc:sldMk cId="2664351685" sldId="379"/>
        </pc:sldMkLst>
        <pc:spChg chg="mod">
          <ac:chgData name="José Romualdo Costa Filho" userId="a811325af1610333" providerId="LiveId" clId="{7059AD00-75B2-4159-B7E3-53931240ADBB}" dt="2024-08-14T18:36:24.333" v="1019"/>
          <ac:spMkLst>
            <pc:docMk/>
            <pc:sldMk cId="2664351685" sldId="379"/>
            <ac:spMk id="123" creationId="{00000000-0000-0000-0000-000000000000}"/>
          </ac:spMkLst>
        </pc:spChg>
        <pc:grpChg chg="del">
          <ac:chgData name="José Romualdo Costa Filho" userId="a811325af1610333" providerId="LiveId" clId="{7059AD00-75B2-4159-B7E3-53931240ADBB}" dt="2024-08-14T18:28:48.853" v="791" actId="478"/>
          <ac:grpSpMkLst>
            <pc:docMk/>
            <pc:sldMk cId="2664351685" sldId="379"/>
            <ac:grpSpMk id="14" creationId="{3EBDCF6F-4862-C027-E62C-C9C7C232FF8E}"/>
          </ac:grpSpMkLst>
        </pc:grpChg>
        <pc:picChg chg="add mod">
          <ac:chgData name="José Romualdo Costa Filho" userId="a811325af1610333" providerId="LiveId" clId="{7059AD00-75B2-4159-B7E3-53931240ADBB}" dt="2024-08-14T18:30:04.878" v="797" actId="1076"/>
          <ac:picMkLst>
            <pc:docMk/>
            <pc:sldMk cId="2664351685" sldId="379"/>
            <ac:picMk id="3" creationId="{F9B88CD8-2CB2-C7B6-1095-8BB0806283FD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18:36:16.038" v="1018" actId="20577"/>
        <pc:sldMkLst>
          <pc:docMk/>
          <pc:sldMk cId="1448404174" sldId="380"/>
        </pc:sldMkLst>
        <pc:spChg chg="mod">
          <ac:chgData name="José Romualdo Costa Filho" userId="a811325af1610333" providerId="LiveId" clId="{7059AD00-75B2-4159-B7E3-53931240ADBB}" dt="2024-08-14T18:36:16.038" v="1018" actId="20577"/>
          <ac:spMkLst>
            <pc:docMk/>
            <pc:sldMk cId="1448404174" sldId="380"/>
            <ac:spMk id="123" creationId="{00000000-0000-0000-0000-000000000000}"/>
          </ac:spMkLst>
        </pc:spChg>
        <pc:picChg chg="del">
          <ac:chgData name="José Romualdo Costa Filho" userId="a811325af1610333" providerId="LiveId" clId="{7059AD00-75B2-4159-B7E3-53931240ADBB}" dt="2024-08-14T18:30:25.194" v="799" actId="478"/>
          <ac:picMkLst>
            <pc:docMk/>
            <pc:sldMk cId="1448404174" sldId="380"/>
            <ac:picMk id="3" creationId="{F9B88CD8-2CB2-C7B6-1095-8BB0806283FD}"/>
          </ac:picMkLst>
        </pc:picChg>
        <pc:picChg chg="add">
          <ac:chgData name="José Romualdo Costa Filho" userId="a811325af1610333" providerId="LiveId" clId="{7059AD00-75B2-4159-B7E3-53931240ADBB}" dt="2024-08-14T18:30:25.649" v="800" actId="22"/>
          <ac:picMkLst>
            <pc:docMk/>
            <pc:sldMk cId="1448404174" sldId="380"/>
            <ac:picMk id="4" creationId="{7B0F2BBE-09B7-21A0-F1CB-801A99F7368B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18:35:03.395" v="904" actId="20577"/>
        <pc:sldMkLst>
          <pc:docMk/>
          <pc:sldMk cId="4194037548" sldId="381"/>
        </pc:sldMkLst>
        <pc:spChg chg="add mod">
          <ac:chgData name="José Romualdo Costa Filho" userId="a811325af1610333" providerId="LiveId" clId="{7059AD00-75B2-4159-B7E3-53931240ADBB}" dt="2024-08-14T18:35:03.395" v="904" actId="20577"/>
          <ac:spMkLst>
            <pc:docMk/>
            <pc:sldMk cId="4194037548" sldId="381"/>
            <ac:spMk id="5" creationId="{B4278260-02A6-93AF-0BCF-77044D948242}"/>
          </ac:spMkLst>
        </pc:spChg>
        <pc:spChg chg="mod">
          <ac:chgData name="José Romualdo Costa Filho" userId="a811325af1610333" providerId="LiveId" clId="{7059AD00-75B2-4159-B7E3-53931240ADBB}" dt="2024-08-14T18:34:33.600" v="824" actId="20577"/>
          <ac:spMkLst>
            <pc:docMk/>
            <pc:sldMk cId="4194037548" sldId="381"/>
            <ac:spMk id="123" creationId="{00000000-0000-0000-0000-000000000000}"/>
          </ac:spMkLst>
        </pc:spChg>
        <pc:picChg chg="add mod">
          <ac:chgData name="José Romualdo Costa Filho" userId="a811325af1610333" providerId="LiveId" clId="{7059AD00-75B2-4159-B7E3-53931240ADBB}" dt="2024-08-14T18:34:20.378" v="807" actId="1076"/>
          <ac:picMkLst>
            <pc:docMk/>
            <pc:sldMk cId="4194037548" sldId="381"/>
            <ac:picMk id="3" creationId="{84212498-2949-E3C5-06EB-47D8BF041987}"/>
          </ac:picMkLst>
        </pc:picChg>
        <pc:picChg chg="del">
          <ac:chgData name="José Romualdo Costa Filho" userId="a811325af1610333" providerId="LiveId" clId="{7059AD00-75B2-4159-B7E3-53931240ADBB}" dt="2024-08-14T18:34:11.601" v="802" actId="478"/>
          <ac:picMkLst>
            <pc:docMk/>
            <pc:sldMk cId="4194037548" sldId="381"/>
            <ac:picMk id="4" creationId="{7B0F2BBE-09B7-21A0-F1CB-801A99F7368B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18:36:00.964" v="990" actId="1076"/>
        <pc:sldMkLst>
          <pc:docMk/>
          <pc:sldMk cId="580648091" sldId="382"/>
        </pc:sldMkLst>
        <pc:spChg chg="mod">
          <ac:chgData name="José Romualdo Costa Filho" userId="a811325af1610333" providerId="LiveId" clId="{7059AD00-75B2-4159-B7E3-53931240ADBB}" dt="2024-08-14T18:35:59.384" v="989" actId="14100"/>
          <ac:spMkLst>
            <pc:docMk/>
            <pc:sldMk cId="580648091" sldId="382"/>
            <ac:spMk id="5" creationId="{B4278260-02A6-93AF-0BCF-77044D948242}"/>
          </ac:spMkLst>
        </pc:spChg>
        <pc:picChg chg="del">
          <ac:chgData name="José Romualdo Costa Filho" userId="a811325af1610333" providerId="LiveId" clId="{7059AD00-75B2-4159-B7E3-53931240ADBB}" dt="2024-08-14T18:35:15.588" v="906" actId="478"/>
          <ac:picMkLst>
            <pc:docMk/>
            <pc:sldMk cId="580648091" sldId="382"/>
            <ac:picMk id="3" creationId="{84212498-2949-E3C5-06EB-47D8BF041987}"/>
          </ac:picMkLst>
        </pc:picChg>
        <pc:picChg chg="add mod">
          <ac:chgData name="José Romualdo Costa Filho" userId="a811325af1610333" providerId="LiveId" clId="{7059AD00-75B2-4159-B7E3-53931240ADBB}" dt="2024-08-14T18:36:00.964" v="990" actId="1076"/>
          <ac:picMkLst>
            <pc:docMk/>
            <pc:sldMk cId="580648091" sldId="382"/>
            <ac:picMk id="4" creationId="{89C276EB-15B8-6C21-E35B-D374DC9931F3}"/>
          </ac:picMkLst>
        </pc:picChg>
      </pc:sldChg>
      <pc:sldChg chg="add ord">
        <pc:chgData name="José Romualdo Costa Filho" userId="a811325af1610333" providerId="LiveId" clId="{7059AD00-75B2-4159-B7E3-53931240ADBB}" dt="2024-08-14T18:37:14.395" v="1023"/>
        <pc:sldMkLst>
          <pc:docMk/>
          <pc:sldMk cId="1557691516" sldId="383"/>
        </pc:sldMkLst>
      </pc:sldChg>
      <pc:sldChg chg="addSp delSp modSp add mod">
        <pc:chgData name="José Romualdo Costa Filho" userId="a811325af1610333" providerId="LiveId" clId="{7059AD00-75B2-4159-B7E3-53931240ADBB}" dt="2024-08-14T19:01:42.928" v="1112" actId="242"/>
        <pc:sldMkLst>
          <pc:docMk/>
          <pc:sldMk cId="4020342779" sldId="384"/>
        </pc:sldMkLst>
        <pc:spChg chg="add del mod">
          <ac:chgData name="José Romualdo Costa Filho" userId="a811325af1610333" providerId="LiveId" clId="{7059AD00-75B2-4159-B7E3-53931240ADBB}" dt="2024-08-14T18:42:15.291" v="1026" actId="478"/>
          <ac:spMkLst>
            <pc:docMk/>
            <pc:sldMk cId="4020342779" sldId="384"/>
            <ac:spMk id="3" creationId="{EAB88823-AEA1-7AF7-DFB7-D8AB866FD401}"/>
          </ac:spMkLst>
        </pc:spChg>
        <pc:spChg chg="del">
          <ac:chgData name="José Romualdo Costa Filho" userId="a811325af1610333" providerId="LiveId" clId="{7059AD00-75B2-4159-B7E3-53931240ADBB}" dt="2024-08-14T18:42:12.109" v="1025" actId="478"/>
          <ac:spMkLst>
            <pc:docMk/>
            <pc:sldMk cId="4020342779" sldId="384"/>
            <ac:spMk id="4" creationId="{31A82553-76EC-2DAC-A33B-DD2CC495EE54}"/>
          </ac:spMkLst>
        </pc:spChg>
        <pc:spChg chg="add mod">
          <ac:chgData name="José Romualdo Costa Filho" userId="a811325af1610333" providerId="LiveId" clId="{7059AD00-75B2-4159-B7E3-53931240ADBB}" dt="2024-08-14T19:01:42.928" v="1112" actId="242"/>
          <ac:spMkLst>
            <pc:docMk/>
            <pc:sldMk cId="4020342779" sldId="384"/>
            <ac:spMk id="9" creationId="{8D9D449E-6DF8-BECA-5993-5ECDE25879AA}"/>
          </ac:spMkLst>
        </pc:spChg>
        <pc:spChg chg="mod">
          <ac:chgData name="José Romualdo Costa Filho" userId="a811325af1610333" providerId="LiveId" clId="{7059AD00-75B2-4159-B7E3-53931240ADBB}" dt="2024-08-14T18:42:20.780" v="1042" actId="20577"/>
          <ac:spMkLst>
            <pc:docMk/>
            <pc:sldMk cId="4020342779" sldId="384"/>
            <ac:spMk id="123" creationId="{00000000-0000-0000-0000-000000000000}"/>
          </ac:spMkLst>
        </pc:spChg>
        <pc:picChg chg="add mod">
          <ac:chgData name="José Romualdo Costa Filho" userId="a811325af1610333" providerId="LiveId" clId="{7059AD00-75B2-4159-B7E3-53931240ADBB}" dt="2024-08-14T19:01:35.785" v="1110" actId="1076"/>
          <ac:picMkLst>
            <pc:docMk/>
            <pc:sldMk cId="4020342779" sldId="384"/>
            <ac:picMk id="6" creationId="{B81E4765-47C1-EDC4-CE5E-3DF09B53EF65}"/>
          </ac:picMkLst>
        </pc:picChg>
        <pc:picChg chg="add del mod">
          <ac:chgData name="José Romualdo Costa Filho" userId="a811325af1610333" providerId="LiveId" clId="{7059AD00-75B2-4159-B7E3-53931240ADBB}" dt="2024-08-14T18:55:31.495" v="1062" actId="478"/>
          <ac:picMkLst>
            <pc:docMk/>
            <pc:sldMk cId="4020342779" sldId="384"/>
            <ac:picMk id="8" creationId="{314992FA-E346-6BD9-CEFB-28B026136D2D}"/>
          </ac:picMkLst>
        </pc:picChg>
      </pc:sldChg>
      <pc:sldChg chg="delSp modSp add mod ord">
        <pc:chgData name="José Romualdo Costa Filho" userId="a811325af1610333" providerId="LiveId" clId="{7059AD00-75B2-4159-B7E3-53931240ADBB}" dt="2024-08-14T18:55:29.178" v="1061" actId="12788"/>
        <pc:sldMkLst>
          <pc:docMk/>
          <pc:sldMk cId="2245889707" sldId="385"/>
        </pc:sldMkLst>
        <pc:picChg chg="del">
          <ac:chgData name="José Romualdo Costa Filho" userId="a811325af1610333" providerId="LiveId" clId="{7059AD00-75B2-4159-B7E3-53931240ADBB}" dt="2024-08-14T18:55:15.261" v="1056" actId="478"/>
          <ac:picMkLst>
            <pc:docMk/>
            <pc:sldMk cId="2245889707" sldId="385"/>
            <ac:picMk id="6" creationId="{B81E4765-47C1-EDC4-CE5E-3DF09B53EF65}"/>
          </ac:picMkLst>
        </pc:picChg>
        <pc:picChg chg="mod">
          <ac:chgData name="José Romualdo Costa Filho" userId="a811325af1610333" providerId="LiveId" clId="{7059AD00-75B2-4159-B7E3-53931240ADBB}" dt="2024-08-14T18:55:29.178" v="1061" actId="12788"/>
          <ac:picMkLst>
            <pc:docMk/>
            <pc:sldMk cId="2245889707" sldId="385"/>
            <ac:picMk id="8" creationId="{314992FA-E346-6BD9-CEFB-28B026136D2D}"/>
          </ac:picMkLst>
        </pc:picChg>
      </pc:sldChg>
      <pc:sldChg chg="addSp modSp add mod ord modAnim">
        <pc:chgData name="José Romualdo Costa Filho" userId="a811325af1610333" providerId="LiveId" clId="{7059AD00-75B2-4159-B7E3-53931240ADBB}" dt="2024-08-14T19:06:10.909" v="1402"/>
        <pc:sldMkLst>
          <pc:docMk/>
          <pc:sldMk cId="985824027" sldId="386"/>
        </pc:sldMkLst>
        <pc:spChg chg="mod">
          <ac:chgData name="José Romualdo Costa Filho" userId="a811325af1610333" providerId="LiveId" clId="{7059AD00-75B2-4159-B7E3-53931240ADBB}" dt="2024-08-14T19:04:48.369" v="1393" actId="113"/>
          <ac:spMkLst>
            <pc:docMk/>
            <pc:sldMk cId="985824027" sldId="386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9:02:14.512" v="1162" actId="20577"/>
          <ac:spMkLst>
            <pc:docMk/>
            <pc:sldMk cId="985824027" sldId="386"/>
            <ac:spMk id="123" creationId="{00000000-0000-0000-0000-000000000000}"/>
          </ac:spMkLst>
        </pc:spChg>
        <pc:picChg chg="add mod">
          <ac:chgData name="José Romualdo Costa Filho" userId="a811325af1610333" providerId="LiveId" clId="{7059AD00-75B2-4159-B7E3-53931240ADBB}" dt="2024-08-14T19:04:32.228" v="1390" actId="1076"/>
          <ac:picMkLst>
            <pc:docMk/>
            <pc:sldMk cId="985824027" sldId="386"/>
            <ac:picMk id="3" creationId="{232FB213-3296-6B13-7D79-20CDF96C5303}"/>
          </ac:picMkLst>
        </pc:picChg>
      </pc:sldChg>
      <pc:sldChg chg="modSp add mod ord">
        <pc:chgData name="José Romualdo Costa Filho" userId="a811325af1610333" providerId="LiveId" clId="{7059AD00-75B2-4159-B7E3-53931240ADBB}" dt="2024-08-14T19:11:10.037" v="1426" actId="113"/>
        <pc:sldMkLst>
          <pc:docMk/>
          <pc:sldMk cId="473051655" sldId="387"/>
        </pc:sldMkLst>
        <pc:spChg chg="mod">
          <ac:chgData name="José Romualdo Costa Filho" userId="a811325af1610333" providerId="LiveId" clId="{7059AD00-75B2-4159-B7E3-53931240ADBB}" dt="2024-08-14T19:11:10.037" v="1426" actId="113"/>
          <ac:spMkLst>
            <pc:docMk/>
            <pc:sldMk cId="473051655" sldId="387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9:09:25.729" v="1408"/>
          <ac:spMkLst>
            <pc:docMk/>
            <pc:sldMk cId="473051655" sldId="387"/>
            <ac:spMk id="123" creationId="{00000000-0000-0000-0000-000000000000}"/>
          </ac:spMkLst>
        </pc:spChg>
      </pc:sldChg>
      <pc:sldChg chg="addSp delSp modSp add mod">
        <pc:chgData name="José Romualdo Costa Filho" userId="a811325af1610333" providerId="LiveId" clId="{7059AD00-75B2-4159-B7E3-53931240ADBB}" dt="2024-08-14T19:12:22.967" v="1434"/>
        <pc:sldMkLst>
          <pc:docMk/>
          <pc:sldMk cId="3384320798" sldId="388"/>
        </pc:sldMkLst>
        <pc:spChg chg="add del mod">
          <ac:chgData name="José Romualdo Costa Filho" userId="a811325af1610333" providerId="LiveId" clId="{7059AD00-75B2-4159-B7E3-53931240ADBB}" dt="2024-08-14T19:12:09.728" v="1429" actId="478"/>
          <ac:spMkLst>
            <pc:docMk/>
            <pc:sldMk cId="3384320798" sldId="388"/>
            <ac:spMk id="3" creationId="{3D7930B6-18DB-B96F-CF40-6A7A989F857B}"/>
          </ac:spMkLst>
        </pc:spChg>
        <pc:spChg chg="del">
          <ac:chgData name="José Romualdo Costa Filho" userId="a811325af1610333" providerId="LiveId" clId="{7059AD00-75B2-4159-B7E3-53931240ADBB}" dt="2024-08-14T19:12:06.748" v="1428" actId="478"/>
          <ac:spMkLst>
            <pc:docMk/>
            <pc:sldMk cId="3384320798" sldId="388"/>
            <ac:spMk id="4" creationId="{31A82553-76EC-2DAC-A33B-DD2CC495EE54}"/>
          </ac:spMkLst>
        </pc:spChg>
        <pc:spChg chg="add mod">
          <ac:chgData name="José Romualdo Costa Filho" userId="a811325af1610333" providerId="LiveId" clId="{7059AD00-75B2-4159-B7E3-53931240ADBB}" dt="2024-08-14T19:12:22.967" v="1434"/>
          <ac:spMkLst>
            <pc:docMk/>
            <pc:sldMk cId="3384320798" sldId="388"/>
            <ac:spMk id="7" creationId="{8AFE1FCF-69D3-9BE1-16C4-C0D6E73B8E3C}"/>
          </ac:spMkLst>
        </pc:spChg>
        <pc:picChg chg="add mod">
          <ac:chgData name="José Romualdo Costa Filho" userId="a811325af1610333" providerId="LiveId" clId="{7059AD00-75B2-4159-B7E3-53931240ADBB}" dt="2024-08-14T19:12:17.711" v="1433" actId="1076"/>
          <ac:picMkLst>
            <pc:docMk/>
            <pc:sldMk cId="3384320798" sldId="388"/>
            <ac:picMk id="6" creationId="{84A40FA5-1D5C-2322-449C-D020B0F435CA}"/>
          </ac:picMkLst>
        </pc:picChg>
      </pc:sldChg>
      <pc:sldChg chg="addSp delSp modSp add mod ord">
        <pc:chgData name="José Romualdo Costa Filho" userId="a811325af1610333" providerId="LiveId" clId="{7059AD00-75B2-4159-B7E3-53931240ADBB}" dt="2024-08-14T19:26:20.056" v="1571" actId="122"/>
        <pc:sldMkLst>
          <pc:docMk/>
          <pc:sldMk cId="150461632" sldId="389"/>
        </pc:sldMkLst>
        <pc:spChg chg="mod">
          <ac:chgData name="José Romualdo Costa Filho" userId="a811325af1610333" providerId="LiveId" clId="{7059AD00-75B2-4159-B7E3-53931240ADBB}" dt="2024-08-14T19:26:20.056" v="1571" actId="122"/>
          <ac:spMkLst>
            <pc:docMk/>
            <pc:sldMk cId="150461632" sldId="389"/>
            <ac:spMk id="4" creationId="{31A82553-76EC-2DAC-A33B-DD2CC495EE54}"/>
          </ac:spMkLst>
        </pc:spChg>
        <pc:picChg chg="add del mod">
          <ac:chgData name="José Romualdo Costa Filho" userId="a811325af1610333" providerId="LiveId" clId="{7059AD00-75B2-4159-B7E3-53931240ADBB}" dt="2024-08-14T19:25:13.253" v="1513" actId="478"/>
          <ac:picMkLst>
            <pc:docMk/>
            <pc:sldMk cId="150461632" sldId="389"/>
            <ac:picMk id="3" creationId="{0FFCFB23-0E2F-3CE4-740E-84542086324C}"/>
          </ac:picMkLst>
        </pc:picChg>
        <pc:picChg chg="add mod">
          <ac:chgData name="José Romualdo Costa Filho" userId="a811325af1610333" providerId="LiveId" clId="{7059AD00-75B2-4159-B7E3-53931240ADBB}" dt="2024-08-14T19:26:03.741" v="1567" actId="1076"/>
          <ac:picMkLst>
            <pc:docMk/>
            <pc:sldMk cId="150461632" sldId="389"/>
            <ac:picMk id="6" creationId="{8A6DB6B3-2908-A470-A146-48390525C919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19:27:35.086" v="1661" actId="20577"/>
        <pc:sldMkLst>
          <pc:docMk/>
          <pc:sldMk cId="2607853820" sldId="390"/>
        </pc:sldMkLst>
        <pc:spChg chg="mod">
          <ac:chgData name="José Romualdo Costa Filho" userId="a811325af1610333" providerId="LiveId" clId="{7059AD00-75B2-4159-B7E3-53931240ADBB}" dt="2024-08-14T19:27:35.086" v="1661" actId="20577"/>
          <ac:spMkLst>
            <pc:docMk/>
            <pc:sldMk cId="2607853820" sldId="390"/>
            <ac:spMk id="4" creationId="{31A82553-76EC-2DAC-A33B-DD2CC495EE54}"/>
          </ac:spMkLst>
        </pc:spChg>
        <pc:picChg chg="add mod">
          <ac:chgData name="José Romualdo Costa Filho" userId="a811325af1610333" providerId="LiveId" clId="{7059AD00-75B2-4159-B7E3-53931240ADBB}" dt="2024-08-14T19:27:11.221" v="1575" actId="1076"/>
          <ac:picMkLst>
            <pc:docMk/>
            <pc:sldMk cId="2607853820" sldId="390"/>
            <ac:picMk id="3" creationId="{AB2FC36A-253B-C7F4-7F1A-701C39A0517A}"/>
          </ac:picMkLst>
        </pc:picChg>
        <pc:picChg chg="del">
          <ac:chgData name="José Romualdo Costa Filho" userId="a811325af1610333" providerId="LiveId" clId="{7059AD00-75B2-4159-B7E3-53931240ADBB}" dt="2024-08-14T19:27:07.808" v="1573" actId="478"/>
          <ac:picMkLst>
            <pc:docMk/>
            <pc:sldMk cId="2607853820" sldId="390"/>
            <ac:picMk id="6" creationId="{8A6DB6B3-2908-A470-A146-48390525C919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19:29:55.375" v="1867" actId="113"/>
        <pc:sldMkLst>
          <pc:docMk/>
          <pc:sldMk cId="2805725264" sldId="391"/>
        </pc:sldMkLst>
        <pc:spChg chg="mod">
          <ac:chgData name="José Romualdo Costa Filho" userId="a811325af1610333" providerId="LiveId" clId="{7059AD00-75B2-4159-B7E3-53931240ADBB}" dt="2024-08-14T19:29:55.375" v="1867" actId="113"/>
          <ac:spMkLst>
            <pc:docMk/>
            <pc:sldMk cId="2805725264" sldId="391"/>
            <ac:spMk id="4" creationId="{31A82553-76EC-2DAC-A33B-DD2CC495EE54}"/>
          </ac:spMkLst>
        </pc:spChg>
        <pc:picChg chg="del">
          <ac:chgData name="José Romualdo Costa Filho" userId="a811325af1610333" providerId="LiveId" clId="{7059AD00-75B2-4159-B7E3-53931240ADBB}" dt="2024-08-14T19:28:20.852" v="1663" actId="478"/>
          <ac:picMkLst>
            <pc:docMk/>
            <pc:sldMk cId="2805725264" sldId="391"/>
            <ac:picMk id="3" creationId="{AB2FC36A-253B-C7F4-7F1A-701C39A0517A}"/>
          </ac:picMkLst>
        </pc:picChg>
        <pc:picChg chg="add mod">
          <ac:chgData name="José Romualdo Costa Filho" userId="a811325af1610333" providerId="LiveId" clId="{7059AD00-75B2-4159-B7E3-53931240ADBB}" dt="2024-08-14T19:28:23.585" v="1665" actId="1076"/>
          <ac:picMkLst>
            <pc:docMk/>
            <pc:sldMk cId="2805725264" sldId="391"/>
            <ac:picMk id="5" creationId="{16D5AA70-B765-7CDE-7CFD-B318C18C539B}"/>
          </ac:picMkLst>
        </pc:picChg>
      </pc:sldChg>
      <pc:sldChg chg="addSp modSp add mod ord">
        <pc:chgData name="José Romualdo Costa Filho" userId="a811325af1610333" providerId="LiveId" clId="{7059AD00-75B2-4159-B7E3-53931240ADBB}" dt="2024-08-14T19:32:12.248" v="1881" actId="1076"/>
        <pc:sldMkLst>
          <pc:docMk/>
          <pc:sldMk cId="3842225349" sldId="392"/>
        </pc:sldMkLst>
        <pc:spChg chg="mod">
          <ac:chgData name="José Romualdo Costa Filho" userId="a811325af1610333" providerId="LiveId" clId="{7059AD00-75B2-4159-B7E3-53931240ADBB}" dt="2024-08-14T19:32:08.129" v="1880" actId="1076"/>
          <ac:spMkLst>
            <pc:docMk/>
            <pc:sldMk cId="3842225349" sldId="392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9:30:18.063" v="1874" actId="20577"/>
          <ac:spMkLst>
            <pc:docMk/>
            <pc:sldMk cId="3842225349" sldId="392"/>
            <ac:spMk id="123" creationId="{00000000-0000-0000-0000-000000000000}"/>
          </ac:spMkLst>
        </pc:spChg>
        <pc:picChg chg="add mod">
          <ac:chgData name="José Romualdo Costa Filho" userId="a811325af1610333" providerId="LiveId" clId="{7059AD00-75B2-4159-B7E3-53931240ADBB}" dt="2024-08-14T19:32:12.248" v="1881" actId="1076"/>
          <ac:picMkLst>
            <pc:docMk/>
            <pc:sldMk cId="3842225349" sldId="392"/>
            <ac:picMk id="5122" creationId="{CA682B5D-FEAD-4F9E-2080-709D94163D9D}"/>
          </ac:picMkLst>
        </pc:picChg>
      </pc:sldChg>
      <pc:sldChg chg="delSp modSp add mod">
        <pc:chgData name="José Romualdo Costa Filho" userId="a811325af1610333" providerId="LiveId" clId="{7059AD00-75B2-4159-B7E3-53931240ADBB}" dt="2024-08-14T19:33:53.322" v="1905" actId="242"/>
        <pc:sldMkLst>
          <pc:docMk/>
          <pc:sldMk cId="382288359" sldId="393"/>
        </pc:sldMkLst>
        <pc:spChg chg="mod">
          <ac:chgData name="José Romualdo Costa Filho" userId="a811325af1610333" providerId="LiveId" clId="{7059AD00-75B2-4159-B7E3-53931240ADBB}" dt="2024-08-14T19:33:53.322" v="1905" actId="242"/>
          <ac:spMkLst>
            <pc:docMk/>
            <pc:sldMk cId="382288359" sldId="393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9:32:52.930" v="1890"/>
          <ac:spMkLst>
            <pc:docMk/>
            <pc:sldMk cId="382288359" sldId="393"/>
            <ac:spMk id="123" creationId="{00000000-0000-0000-0000-000000000000}"/>
          </ac:spMkLst>
        </pc:spChg>
        <pc:picChg chg="del">
          <ac:chgData name="José Romualdo Costa Filho" userId="a811325af1610333" providerId="LiveId" clId="{7059AD00-75B2-4159-B7E3-53931240ADBB}" dt="2024-08-14T19:32:26.336" v="1883" actId="478"/>
          <ac:picMkLst>
            <pc:docMk/>
            <pc:sldMk cId="382288359" sldId="393"/>
            <ac:picMk id="5122" creationId="{CA682B5D-FEAD-4F9E-2080-709D94163D9D}"/>
          </ac:picMkLst>
        </pc:picChg>
      </pc:sldChg>
      <pc:sldChg chg="modSp add mod">
        <pc:chgData name="José Romualdo Costa Filho" userId="a811325af1610333" providerId="LiveId" clId="{7059AD00-75B2-4159-B7E3-53931240ADBB}" dt="2024-08-14T19:35:08.683" v="1917" actId="113"/>
        <pc:sldMkLst>
          <pc:docMk/>
          <pc:sldMk cId="3868171570" sldId="394"/>
        </pc:sldMkLst>
        <pc:spChg chg="mod">
          <ac:chgData name="José Romualdo Costa Filho" userId="a811325af1610333" providerId="LiveId" clId="{7059AD00-75B2-4159-B7E3-53931240ADBB}" dt="2024-08-14T19:35:08.683" v="1917" actId="113"/>
          <ac:spMkLst>
            <pc:docMk/>
            <pc:sldMk cId="3868171570" sldId="394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9:34:02.875" v="1907"/>
          <ac:spMkLst>
            <pc:docMk/>
            <pc:sldMk cId="3868171570" sldId="394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7059AD00-75B2-4159-B7E3-53931240ADBB}" dt="2024-08-14T19:35:48.575" v="1925" actId="114"/>
        <pc:sldMkLst>
          <pc:docMk/>
          <pc:sldMk cId="2383092887" sldId="395"/>
        </pc:sldMkLst>
        <pc:spChg chg="mod">
          <ac:chgData name="José Romualdo Costa Filho" userId="a811325af1610333" providerId="LiveId" clId="{7059AD00-75B2-4159-B7E3-53931240ADBB}" dt="2024-08-14T19:35:48.575" v="1925" actId="114"/>
          <ac:spMkLst>
            <pc:docMk/>
            <pc:sldMk cId="2383092887" sldId="395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9:35:18.405" v="1919"/>
          <ac:spMkLst>
            <pc:docMk/>
            <pc:sldMk cId="2383092887" sldId="395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7059AD00-75B2-4159-B7E3-53931240ADBB}" dt="2024-08-14T19:36:30.527" v="1931" actId="113"/>
        <pc:sldMkLst>
          <pc:docMk/>
          <pc:sldMk cId="1363338380" sldId="396"/>
        </pc:sldMkLst>
        <pc:spChg chg="mod">
          <ac:chgData name="José Romualdo Costa Filho" userId="a811325af1610333" providerId="LiveId" clId="{7059AD00-75B2-4159-B7E3-53931240ADBB}" dt="2024-08-14T19:36:30.527" v="1931" actId="113"/>
          <ac:spMkLst>
            <pc:docMk/>
            <pc:sldMk cId="1363338380" sldId="396"/>
            <ac:spMk id="4" creationId="{31A82553-76EC-2DAC-A33B-DD2CC495EE54}"/>
          </ac:spMkLst>
        </pc:spChg>
      </pc:sldChg>
      <pc:sldChg chg="addSp modSp add mod">
        <pc:chgData name="José Romualdo Costa Filho" userId="a811325af1610333" providerId="LiveId" clId="{7059AD00-75B2-4159-B7E3-53931240ADBB}" dt="2024-08-14T19:38:11.524" v="1949" actId="403"/>
        <pc:sldMkLst>
          <pc:docMk/>
          <pc:sldMk cId="973310027" sldId="397"/>
        </pc:sldMkLst>
        <pc:spChg chg="add mod">
          <ac:chgData name="José Romualdo Costa Filho" userId="a811325af1610333" providerId="LiveId" clId="{7059AD00-75B2-4159-B7E3-53931240ADBB}" dt="2024-08-14T19:38:11.524" v="1949" actId="403"/>
          <ac:spMkLst>
            <pc:docMk/>
            <pc:sldMk cId="973310027" sldId="397"/>
            <ac:spMk id="2" creationId="{FF35BB39-967E-5D5B-F6E4-1454786259DF}"/>
          </ac:spMkLst>
        </pc:spChg>
        <pc:spChg chg="mod">
          <ac:chgData name="José Romualdo Costa Filho" userId="a811325af1610333" providerId="LiveId" clId="{7059AD00-75B2-4159-B7E3-53931240ADBB}" dt="2024-08-14T19:37:32.521" v="1940" actId="242"/>
          <ac:spMkLst>
            <pc:docMk/>
            <pc:sldMk cId="973310027" sldId="397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9:36:54.062" v="1933"/>
          <ac:spMkLst>
            <pc:docMk/>
            <pc:sldMk cId="973310027" sldId="397"/>
            <ac:spMk id="123" creationId="{00000000-0000-0000-0000-000000000000}"/>
          </ac:spMkLst>
        </pc:spChg>
      </pc:sldChg>
      <pc:sldChg chg="addSp delSp modSp add mod">
        <pc:chgData name="José Romualdo Costa Filho" userId="a811325af1610333" providerId="LiveId" clId="{7059AD00-75B2-4159-B7E3-53931240ADBB}" dt="2024-08-14T19:38:59.321" v="1966" actId="1076"/>
        <pc:sldMkLst>
          <pc:docMk/>
          <pc:sldMk cId="2339066742" sldId="398"/>
        </pc:sldMkLst>
        <pc:spChg chg="del mod">
          <ac:chgData name="José Romualdo Costa Filho" userId="a811325af1610333" providerId="LiveId" clId="{7059AD00-75B2-4159-B7E3-53931240ADBB}" dt="2024-08-14T19:38:45.899" v="1961" actId="478"/>
          <ac:spMkLst>
            <pc:docMk/>
            <pc:sldMk cId="2339066742" sldId="398"/>
            <ac:spMk id="2" creationId="{FF35BB39-967E-5D5B-F6E4-1454786259DF}"/>
          </ac:spMkLst>
        </pc:spChg>
        <pc:spChg chg="del">
          <ac:chgData name="José Romualdo Costa Filho" userId="a811325af1610333" providerId="LiveId" clId="{7059AD00-75B2-4159-B7E3-53931240ADBB}" dt="2024-08-14T19:38:38.733" v="1957" actId="478"/>
          <ac:spMkLst>
            <pc:docMk/>
            <pc:sldMk cId="2339066742" sldId="398"/>
            <ac:spMk id="4" creationId="{31A82553-76EC-2DAC-A33B-DD2CC495EE54}"/>
          </ac:spMkLst>
        </pc:spChg>
        <pc:spChg chg="add del mod">
          <ac:chgData name="José Romualdo Costa Filho" userId="a811325af1610333" providerId="LiveId" clId="{7059AD00-75B2-4159-B7E3-53931240ADBB}" dt="2024-08-14T19:38:43.107" v="1958" actId="478"/>
          <ac:spMkLst>
            <pc:docMk/>
            <pc:sldMk cId="2339066742" sldId="398"/>
            <ac:spMk id="5" creationId="{8BEDB4A6-67F4-C7B6-65C7-58EE300151AF}"/>
          </ac:spMkLst>
        </pc:spChg>
        <pc:spChg chg="mod">
          <ac:chgData name="José Romualdo Costa Filho" userId="a811325af1610333" providerId="LiveId" clId="{7059AD00-75B2-4159-B7E3-53931240ADBB}" dt="2024-08-14T19:38:34.945" v="1956" actId="20577"/>
          <ac:spMkLst>
            <pc:docMk/>
            <pc:sldMk cId="2339066742" sldId="398"/>
            <ac:spMk id="123" creationId="{00000000-0000-0000-0000-000000000000}"/>
          </ac:spMkLst>
        </pc:spChg>
        <pc:picChg chg="add mod">
          <ac:chgData name="José Romualdo Costa Filho" userId="a811325af1610333" providerId="LiveId" clId="{7059AD00-75B2-4159-B7E3-53931240ADBB}" dt="2024-08-14T19:38:59.321" v="1966" actId="1076"/>
          <ac:picMkLst>
            <pc:docMk/>
            <pc:sldMk cId="2339066742" sldId="398"/>
            <ac:picMk id="8194" creationId="{9F42A144-B70C-111A-4F74-4514EE2839E5}"/>
          </ac:picMkLst>
        </pc:picChg>
      </pc:sldChg>
      <pc:sldChg chg="add ord">
        <pc:chgData name="José Romualdo Costa Filho" userId="a811325af1610333" providerId="LiveId" clId="{7059AD00-75B2-4159-B7E3-53931240ADBB}" dt="2024-08-14T19:40:49.858" v="1969"/>
        <pc:sldMkLst>
          <pc:docMk/>
          <pc:sldMk cId="1099572415" sldId="399"/>
        </pc:sldMkLst>
      </pc:sldChg>
      <pc:sldChg chg="addSp delSp modSp add mod">
        <pc:chgData name="José Romualdo Costa Filho" userId="a811325af1610333" providerId="LiveId" clId="{7059AD00-75B2-4159-B7E3-53931240ADBB}" dt="2024-08-14T19:46:47.224" v="1979" actId="14100"/>
        <pc:sldMkLst>
          <pc:docMk/>
          <pc:sldMk cId="3147747019" sldId="400"/>
        </pc:sldMkLst>
        <pc:spChg chg="add del mod">
          <ac:chgData name="José Romualdo Costa Filho" userId="a811325af1610333" providerId="LiveId" clId="{7059AD00-75B2-4159-B7E3-53931240ADBB}" dt="2024-08-14T19:46:38.880" v="1975" actId="478"/>
          <ac:spMkLst>
            <pc:docMk/>
            <pc:sldMk cId="3147747019" sldId="400"/>
            <ac:spMk id="3" creationId="{3287EF1C-C64F-2031-3FC6-CD9F05C85571}"/>
          </ac:spMkLst>
        </pc:spChg>
        <pc:spChg chg="del">
          <ac:chgData name="José Romualdo Costa Filho" userId="a811325af1610333" providerId="LiveId" clId="{7059AD00-75B2-4159-B7E3-53931240ADBB}" dt="2024-08-14T19:45:03.632" v="1974" actId="478"/>
          <ac:spMkLst>
            <pc:docMk/>
            <pc:sldMk cId="3147747019" sldId="400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9:44:59.356" v="1973" actId="20577"/>
          <ac:spMkLst>
            <pc:docMk/>
            <pc:sldMk cId="3147747019" sldId="400"/>
            <ac:spMk id="123" creationId="{00000000-0000-0000-0000-000000000000}"/>
          </ac:spMkLst>
        </pc:spChg>
        <pc:picChg chg="add mod">
          <ac:chgData name="José Romualdo Costa Filho" userId="a811325af1610333" providerId="LiveId" clId="{7059AD00-75B2-4159-B7E3-53931240ADBB}" dt="2024-08-14T19:46:47.224" v="1979" actId="14100"/>
          <ac:picMkLst>
            <pc:docMk/>
            <pc:sldMk cId="3147747019" sldId="400"/>
            <ac:picMk id="9218" creationId="{184EBC4B-9EC5-8B1C-7974-CBDEE2A34DD6}"/>
          </ac:picMkLst>
        </pc:picChg>
      </pc:sldChg>
      <pc:sldChg chg="modSp add mod ord">
        <pc:chgData name="José Romualdo Costa Filho" userId="a811325af1610333" providerId="LiveId" clId="{7059AD00-75B2-4159-B7E3-53931240ADBB}" dt="2024-08-14T19:50:47.723" v="2418" actId="14100"/>
        <pc:sldMkLst>
          <pc:docMk/>
          <pc:sldMk cId="4032087459" sldId="401"/>
        </pc:sldMkLst>
        <pc:spChg chg="mod">
          <ac:chgData name="José Romualdo Costa Filho" userId="a811325af1610333" providerId="LiveId" clId="{7059AD00-75B2-4159-B7E3-53931240ADBB}" dt="2024-08-14T19:50:47.723" v="2418" actId="14100"/>
          <ac:spMkLst>
            <pc:docMk/>
            <pc:sldMk cId="4032087459" sldId="401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9:46:56.105" v="1985" actId="20577"/>
          <ac:spMkLst>
            <pc:docMk/>
            <pc:sldMk cId="4032087459" sldId="401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7059AD00-75B2-4159-B7E3-53931240ADBB}" dt="2024-08-14T19:52:56.054" v="2559" actId="12"/>
        <pc:sldMkLst>
          <pc:docMk/>
          <pc:sldMk cId="757303499" sldId="402"/>
        </pc:sldMkLst>
        <pc:spChg chg="mod">
          <ac:chgData name="José Romualdo Costa Filho" userId="a811325af1610333" providerId="LiveId" clId="{7059AD00-75B2-4159-B7E3-53931240ADBB}" dt="2024-08-14T19:52:56.054" v="2559" actId="12"/>
          <ac:spMkLst>
            <pc:docMk/>
            <pc:sldMk cId="757303499" sldId="402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19:51:47.019" v="2452" actId="20577"/>
          <ac:spMkLst>
            <pc:docMk/>
            <pc:sldMk cId="757303499" sldId="402"/>
            <ac:spMk id="123" creationId="{00000000-0000-0000-0000-000000000000}"/>
          </ac:spMkLst>
        </pc:spChg>
      </pc:sldChg>
      <pc:sldChg chg="addSp modSp add mod">
        <pc:chgData name="José Romualdo Costa Filho" userId="a811325af1610333" providerId="LiveId" clId="{7059AD00-75B2-4159-B7E3-53931240ADBB}" dt="2024-08-14T20:07:36.711" v="2592" actId="14100"/>
        <pc:sldMkLst>
          <pc:docMk/>
          <pc:sldMk cId="2926477717" sldId="403"/>
        </pc:sldMkLst>
        <pc:spChg chg="mod">
          <ac:chgData name="José Romualdo Costa Filho" userId="a811325af1610333" providerId="LiveId" clId="{7059AD00-75B2-4159-B7E3-53931240ADBB}" dt="2024-08-14T19:53:16.092" v="2587" actId="242"/>
          <ac:spMkLst>
            <pc:docMk/>
            <pc:sldMk cId="2926477717" sldId="403"/>
            <ac:spMk id="4" creationId="{31A82553-76EC-2DAC-A33B-DD2CC495EE54}"/>
          </ac:spMkLst>
        </pc:spChg>
        <pc:picChg chg="add mod">
          <ac:chgData name="José Romualdo Costa Filho" userId="a811325af1610333" providerId="LiveId" clId="{7059AD00-75B2-4159-B7E3-53931240ADBB}" dt="2024-08-14T19:53:33.159" v="2589" actId="1076"/>
          <ac:picMkLst>
            <pc:docMk/>
            <pc:sldMk cId="2926477717" sldId="403"/>
            <ac:picMk id="3" creationId="{061BC01D-DD48-A264-25D9-7F7CE56BEC2C}"/>
          </ac:picMkLst>
        </pc:picChg>
        <pc:picChg chg="add mod">
          <ac:chgData name="José Romualdo Costa Filho" userId="a811325af1610333" providerId="LiveId" clId="{7059AD00-75B2-4159-B7E3-53931240ADBB}" dt="2024-08-14T20:07:36.711" v="2592" actId="14100"/>
          <ac:picMkLst>
            <pc:docMk/>
            <pc:sldMk cId="2926477717" sldId="403"/>
            <ac:picMk id="6" creationId="{F9B8705C-9140-02C9-93BF-6A63C8F27504}"/>
          </ac:picMkLst>
        </pc:picChg>
      </pc:sldChg>
      <pc:sldChg chg="addSp modSp add mod ord">
        <pc:chgData name="José Romualdo Costa Filho" userId="a811325af1610333" providerId="LiveId" clId="{7059AD00-75B2-4159-B7E3-53931240ADBB}" dt="2024-08-14T20:09:03.649" v="2756" actId="1076"/>
        <pc:sldMkLst>
          <pc:docMk/>
          <pc:sldMk cId="4154716049" sldId="404"/>
        </pc:sldMkLst>
        <pc:spChg chg="mod">
          <ac:chgData name="José Romualdo Costa Filho" userId="a811325af1610333" providerId="LiveId" clId="{7059AD00-75B2-4159-B7E3-53931240ADBB}" dt="2024-08-14T20:09:00.493" v="2754" actId="12"/>
          <ac:spMkLst>
            <pc:docMk/>
            <pc:sldMk cId="4154716049" sldId="404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20:08:09.026" v="2647" actId="20577"/>
          <ac:spMkLst>
            <pc:docMk/>
            <pc:sldMk cId="4154716049" sldId="404"/>
            <ac:spMk id="123" creationId="{00000000-0000-0000-0000-000000000000}"/>
          </ac:spMkLst>
        </pc:spChg>
        <pc:picChg chg="add mod">
          <ac:chgData name="José Romualdo Costa Filho" userId="a811325af1610333" providerId="LiveId" clId="{7059AD00-75B2-4159-B7E3-53931240ADBB}" dt="2024-08-14T20:09:03.649" v="2756" actId="1076"/>
          <ac:picMkLst>
            <pc:docMk/>
            <pc:sldMk cId="4154716049" sldId="404"/>
            <ac:picMk id="3" creationId="{D6FA1DA0-C6FF-D76E-0DF0-F1B68CF464C5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20:11:59.609" v="3086" actId="113"/>
        <pc:sldMkLst>
          <pc:docMk/>
          <pc:sldMk cId="3290853075" sldId="405"/>
        </pc:sldMkLst>
        <pc:spChg chg="mod">
          <ac:chgData name="José Romualdo Costa Filho" userId="a811325af1610333" providerId="LiveId" clId="{7059AD00-75B2-4159-B7E3-53931240ADBB}" dt="2024-08-14T20:11:59.609" v="3086" actId="113"/>
          <ac:spMkLst>
            <pc:docMk/>
            <pc:sldMk cId="3290853075" sldId="405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20:09:20.409" v="2784" actId="20577"/>
          <ac:spMkLst>
            <pc:docMk/>
            <pc:sldMk cId="3290853075" sldId="405"/>
            <ac:spMk id="123" creationId="{00000000-0000-0000-0000-000000000000}"/>
          </ac:spMkLst>
        </pc:spChg>
        <pc:picChg chg="del">
          <ac:chgData name="José Romualdo Costa Filho" userId="a811325af1610333" providerId="LiveId" clId="{7059AD00-75B2-4159-B7E3-53931240ADBB}" dt="2024-08-14T20:09:23.421" v="2785" actId="478"/>
          <ac:picMkLst>
            <pc:docMk/>
            <pc:sldMk cId="3290853075" sldId="405"/>
            <ac:picMk id="3" creationId="{061BC01D-DD48-A264-25D9-7F7CE56BEC2C}"/>
          </ac:picMkLst>
        </pc:picChg>
        <pc:picChg chg="add mod">
          <ac:chgData name="José Romualdo Costa Filho" userId="a811325af1610333" providerId="LiveId" clId="{7059AD00-75B2-4159-B7E3-53931240ADBB}" dt="2024-08-14T20:09:51.099" v="2790" actId="1076"/>
          <ac:picMkLst>
            <pc:docMk/>
            <pc:sldMk cId="3290853075" sldId="405"/>
            <ac:picMk id="5" creationId="{6CE292B5-1BCA-79FD-4C44-7CAF8AC0AA02}"/>
          </ac:picMkLst>
        </pc:picChg>
        <pc:picChg chg="del">
          <ac:chgData name="José Romualdo Costa Filho" userId="a811325af1610333" providerId="LiveId" clId="{7059AD00-75B2-4159-B7E3-53931240ADBB}" dt="2024-08-14T20:09:24.139" v="2786" actId="478"/>
          <ac:picMkLst>
            <pc:docMk/>
            <pc:sldMk cId="3290853075" sldId="405"/>
            <ac:picMk id="6" creationId="{F9B8705C-9140-02C9-93BF-6A63C8F27504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20:29:52.238" v="3146" actId="22"/>
        <pc:sldMkLst>
          <pc:docMk/>
          <pc:sldMk cId="1965303753" sldId="406"/>
        </pc:sldMkLst>
        <pc:spChg chg="del">
          <ac:chgData name="José Romualdo Costa Filho" userId="a811325af1610333" providerId="LiveId" clId="{7059AD00-75B2-4159-B7E3-53931240ADBB}" dt="2024-08-14T20:12:40.685" v="3116" actId="478"/>
          <ac:spMkLst>
            <pc:docMk/>
            <pc:sldMk cId="1965303753" sldId="406"/>
            <ac:spMk id="4" creationId="{31A82553-76EC-2DAC-A33B-DD2CC495EE54}"/>
          </ac:spMkLst>
        </pc:spChg>
        <pc:spChg chg="add del mod">
          <ac:chgData name="José Romualdo Costa Filho" userId="a811325af1610333" providerId="LiveId" clId="{7059AD00-75B2-4159-B7E3-53931240ADBB}" dt="2024-08-14T20:12:44.267" v="3117" actId="478"/>
          <ac:spMkLst>
            <pc:docMk/>
            <pc:sldMk cId="1965303753" sldId="406"/>
            <ac:spMk id="5" creationId="{58F37F90-A136-F727-F844-7F1899C65647}"/>
          </ac:spMkLst>
        </pc:spChg>
        <pc:spChg chg="mod">
          <ac:chgData name="José Romualdo Costa Filho" userId="a811325af1610333" providerId="LiveId" clId="{7059AD00-75B2-4159-B7E3-53931240ADBB}" dt="2024-08-14T20:12:37.425" v="3115" actId="20577"/>
          <ac:spMkLst>
            <pc:docMk/>
            <pc:sldMk cId="1965303753" sldId="406"/>
            <ac:spMk id="123" creationId="{00000000-0000-0000-0000-000000000000}"/>
          </ac:spMkLst>
        </pc:spChg>
        <pc:picChg chg="del">
          <ac:chgData name="José Romualdo Costa Filho" userId="a811325af1610333" providerId="LiveId" clId="{7059AD00-75B2-4159-B7E3-53931240ADBB}" dt="2024-08-14T20:12:25.840" v="3088" actId="478"/>
          <ac:picMkLst>
            <pc:docMk/>
            <pc:sldMk cId="1965303753" sldId="406"/>
            <ac:picMk id="3" creationId="{D6FA1DA0-C6FF-D76E-0DF0-F1B68CF464C5}"/>
          </ac:picMkLst>
        </pc:picChg>
        <pc:picChg chg="add del mod">
          <ac:chgData name="José Romualdo Costa Filho" userId="a811325af1610333" providerId="LiveId" clId="{7059AD00-75B2-4159-B7E3-53931240ADBB}" dt="2024-08-14T20:29:25.419" v="3144" actId="478"/>
          <ac:picMkLst>
            <pc:docMk/>
            <pc:sldMk cId="1965303753" sldId="406"/>
            <ac:picMk id="7" creationId="{56112D26-3220-ACBE-FFB0-D068DA359DEC}"/>
          </ac:picMkLst>
        </pc:picChg>
        <pc:picChg chg="add del mod ord">
          <ac:chgData name="José Romualdo Costa Filho" userId="a811325af1610333" providerId="LiveId" clId="{7059AD00-75B2-4159-B7E3-53931240ADBB}" dt="2024-08-14T20:29:25.924" v="3145" actId="478"/>
          <ac:picMkLst>
            <pc:docMk/>
            <pc:sldMk cId="1965303753" sldId="406"/>
            <ac:picMk id="9" creationId="{E99EF132-A7D3-8F6B-18A5-DD827FFC0A93}"/>
          </ac:picMkLst>
        </pc:picChg>
        <pc:picChg chg="add">
          <ac:chgData name="José Romualdo Costa Filho" userId="a811325af1610333" providerId="LiveId" clId="{7059AD00-75B2-4159-B7E3-53931240ADBB}" dt="2024-08-14T20:29:52.238" v="3146" actId="22"/>
          <ac:picMkLst>
            <pc:docMk/>
            <pc:sldMk cId="1965303753" sldId="406"/>
            <ac:picMk id="11" creationId="{B4A4A094-277E-5E81-8296-5B0CB4A922B4}"/>
          </ac:picMkLst>
        </pc:picChg>
      </pc:sldChg>
      <pc:sldChg chg="addSp delSp modSp add mod ord">
        <pc:chgData name="José Romualdo Costa Filho" userId="a811325af1610333" providerId="LiveId" clId="{7059AD00-75B2-4159-B7E3-53931240ADBB}" dt="2024-08-14T20:29:23.367" v="3143"/>
        <pc:sldMkLst>
          <pc:docMk/>
          <pc:sldMk cId="1648330831" sldId="407"/>
        </pc:sldMkLst>
        <pc:picChg chg="add mod">
          <ac:chgData name="José Romualdo Costa Filho" userId="a811325af1610333" providerId="LiveId" clId="{7059AD00-75B2-4159-B7E3-53931240ADBB}" dt="2024-08-14T20:28:49.740" v="3136" actId="14100"/>
          <ac:picMkLst>
            <pc:docMk/>
            <pc:sldMk cId="1648330831" sldId="407"/>
            <ac:picMk id="3" creationId="{401243F9-9A92-AF0A-270D-A57690A50F42}"/>
          </ac:picMkLst>
        </pc:picChg>
        <pc:picChg chg="add mod">
          <ac:chgData name="José Romualdo Costa Filho" userId="a811325af1610333" providerId="LiveId" clId="{7059AD00-75B2-4159-B7E3-53931240ADBB}" dt="2024-08-14T20:29:20.514" v="3141" actId="1076"/>
          <ac:picMkLst>
            <pc:docMk/>
            <pc:sldMk cId="1648330831" sldId="407"/>
            <ac:picMk id="5" creationId="{C1B9F877-60A3-71B9-FF38-8DD90EE2FBFD}"/>
          </ac:picMkLst>
        </pc:picChg>
        <pc:picChg chg="del">
          <ac:chgData name="José Romualdo Costa Filho" userId="a811325af1610333" providerId="LiveId" clId="{7059AD00-75B2-4159-B7E3-53931240ADBB}" dt="2024-08-14T20:28:51.544" v="3137" actId="478"/>
          <ac:picMkLst>
            <pc:docMk/>
            <pc:sldMk cId="1648330831" sldId="407"/>
            <ac:picMk id="7" creationId="{56112D26-3220-ACBE-FFB0-D068DA359DEC}"/>
          </ac:picMkLst>
        </pc:picChg>
        <pc:picChg chg="del">
          <ac:chgData name="José Romualdo Costa Filho" userId="a811325af1610333" providerId="LiveId" clId="{7059AD00-75B2-4159-B7E3-53931240ADBB}" dt="2024-08-14T20:28:38.959" v="3131" actId="478"/>
          <ac:picMkLst>
            <pc:docMk/>
            <pc:sldMk cId="1648330831" sldId="407"/>
            <ac:picMk id="9" creationId="{E99EF132-A7D3-8F6B-18A5-DD827FFC0A93}"/>
          </ac:picMkLst>
        </pc:picChg>
      </pc:sldChg>
      <pc:sldChg chg="delSp modSp add mod ord">
        <pc:chgData name="José Romualdo Costa Filho" userId="a811325af1610333" providerId="LiveId" clId="{7059AD00-75B2-4159-B7E3-53931240ADBB}" dt="2024-08-14T20:33:48.963" v="3198" actId="114"/>
        <pc:sldMkLst>
          <pc:docMk/>
          <pc:sldMk cId="948164206" sldId="408"/>
        </pc:sldMkLst>
        <pc:spChg chg="mod">
          <ac:chgData name="José Romualdo Costa Filho" userId="a811325af1610333" providerId="LiveId" clId="{7059AD00-75B2-4159-B7E3-53931240ADBB}" dt="2024-08-14T20:33:48.963" v="3198" actId="114"/>
          <ac:spMkLst>
            <pc:docMk/>
            <pc:sldMk cId="948164206" sldId="408"/>
            <ac:spMk id="4" creationId="{31A82553-76EC-2DAC-A33B-DD2CC495EE54}"/>
          </ac:spMkLst>
        </pc:spChg>
        <pc:spChg chg="mod">
          <ac:chgData name="José Romualdo Costa Filho" userId="a811325af1610333" providerId="LiveId" clId="{7059AD00-75B2-4159-B7E3-53931240ADBB}" dt="2024-08-14T20:32:59.477" v="3186" actId="20577"/>
          <ac:spMkLst>
            <pc:docMk/>
            <pc:sldMk cId="948164206" sldId="408"/>
            <ac:spMk id="123" creationId="{00000000-0000-0000-0000-000000000000}"/>
          </ac:spMkLst>
        </pc:spChg>
        <pc:picChg chg="del">
          <ac:chgData name="José Romualdo Costa Filho" userId="a811325af1610333" providerId="LiveId" clId="{7059AD00-75B2-4159-B7E3-53931240ADBB}" dt="2024-08-14T20:33:12.255" v="3187" actId="478"/>
          <ac:picMkLst>
            <pc:docMk/>
            <pc:sldMk cId="948164206" sldId="408"/>
            <ac:picMk id="5" creationId="{6CE292B5-1BCA-79FD-4C44-7CAF8AC0AA02}"/>
          </ac:picMkLst>
        </pc:picChg>
      </pc:sldChg>
      <pc:sldChg chg="add del">
        <pc:chgData name="José Romualdo Costa Filho" userId="a811325af1610333" providerId="LiveId" clId="{7059AD00-75B2-4159-B7E3-53931240ADBB}" dt="2024-08-14T20:34:12.659" v="3199" actId="47"/>
        <pc:sldMkLst>
          <pc:docMk/>
          <pc:sldMk cId="3091320743" sldId="409"/>
        </pc:sldMkLst>
      </pc:sldChg>
      <pc:sldChg chg="addSp modSp add mod">
        <pc:chgData name="José Romualdo Costa Filho" userId="a811325af1610333" providerId="LiveId" clId="{7059AD00-75B2-4159-B7E3-53931240ADBB}" dt="2024-08-14T20:53:33.714" v="3215" actId="1076"/>
        <pc:sldMkLst>
          <pc:docMk/>
          <pc:sldMk cId="4098054068" sldId="409"/>
        </pc:sldMkLst>
        <pc:spChg chg="mod">
          <ac:chgData name="José Romualdo Costa Filho" userId="a811325af1610333" providerId="LiveId" clId="{7059AD00-75B2-4159-B7E3-53931240ADBB}" dt="2024-08-14T20:52:44.745" v="3212" actId="404"/>
          <ac:spMkLst>
            <pc:docMk/>
            <pc:sldMk cId="4098054068" sldId="409"/>
            <ac:spMk id="4" creationId="{31A82553-76EC-2DAC-A33B-DD2CC495EE54}"/>
          </ac:spMkLst>
        </pc:spChg>
        <pc:picChg chg="add mod">
          <ac:chgData name="José Romualdo Costa Filho" userId="a811325af1610333" providerId="LiveId" clId="{7059AD00-75B2-4159-B7E3-53931240ADBB}" dt="2024-08-14T20:53:33.714" v="3215" actId="1076"/>
          <ac:picMkLst>
            <pc:docMk/>
            <pc:sldMk cId="4098054068" sldId="409"/>
            <ac:picMk id="3" creationId="{C067A668-8860-41CD-C6EC-A5D2AD1D0A6A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21:11:43.467" v="3244" actId="1076"/>
        <pc:sldMkLst>
          <pc:docMk/>
          <pc:sldMk cId="1246410005" sldId="410"/>
        </pc:sldMkLst>
        <pc:spChg chg="del">
          <ac:chgData name="José Romualdo Costa Filho" userId="a811325af1610333" providerId="LiveId" clId="{7059AD00-75B2-4159-B7E3-53931240ADBB}" dt="2024-08-14T20:54:47.341" v="3218" actId="478"/>
          <ac:spMkLst>
            <pc:docMk/>
            <pc:sldMk cId="1246410005" sldId="410"/>
            <ac:spMk id="4" creationId="{31A82553-76EC-2DAC-A33B-DD2CC495EE54}"/>
          </ac:spMkLst>
        </pc:spChg>
        <pc:spChg chg="add del mod">
          <ac:chgData name="José Romualdo Costa Filho" userId="a811325af1610333" providerId="LiveId" clId="{7059AD00-75B2-4159-B7E3-53931240ADBB}" dt="2024-08-14T20:54:54.683" v="3227" actId="478"/>
          <ac:spMkLst>
            <pc:docMk/>
            <pc:sldMk cId="1246410005" sldId="410"/>
            <ac:spMk id="5" creationId="{5F2B53E0-FB87-5392-082A-192DCDCFCDF8}"/>
          </ac:spMkLst>
        </pc:spChg>
        <pc:spChg chg="mod">
          <ac:chgData name="José Romualdo Costa Filho" userId="a811325af1610333" providerId="LiveId" clId="{7059AD00-75B2-4159-B7E3-53931240ADBB}" dt="2024-08-14T20:54:52.458" v="3226" actId="20577"/>
          <ac:spMkLst>
            <pc:docMk/>
            <pc:sldMk cId="1246410005" sldId="410"/>
            <ac:spMk id="123" creationId="{00000000-0000-0000-0000-000000000000}"/>
          </ac:spMkLst>
        </pc:spChg>
        <pc:picChg chg="del">
          <ac:chgData name="José Romualdo Costa Filho" userId="a811325af1610333" providerId="LiveId" clId="{7059AD00-75B2-4159-B7E3-53931240ADBB}" dt="2024-08-14T20:54:45.586" v="3217" actId="478"/>
          <ac:picMkLst>
            <pc:docMk/>
            <pc:sldMk cId="1246410005" sldId="410"/>
            <ac:picMk id="3" creationId="{C067A668-8860-41CD-C6EC-A5D2AD1D0A6A}"/>
          </ac:picMkLst>
        </pc:picChg>
        <pc:picChg chg="add del mod">
          <ac:chgData name="José Romualdo Costa Filho" userId="a811325af1610333" providerId="LiveId" clId="{7059AD00-75B2-4159-B7E3-53931240ADBB}" dt="2024-08-14T21:10:22.781" v="3236" actId="478"/>
          <ac:picMkLst>
            <pc:docMk/>
            <pc:sldMk cId="1246410005" sldId="410"/>
            <ac:picMk id="7" creationId="{3A575107-2BDA-21C6-5FD6-2990A34296B2}"/>
          </ac:picMkLst>
        </pc:picChg>
        <pc:picChg chg="add mod">
          <ac:chgData name="José Romualdo Costa Filho" userId="a811325af1610333" providerId="LiveId" clId="{7059AD00-75B2-4159-B7E3-53931240ADBB}" dt="2024-08-14T21:11:08.927" v="3242" actId="1076"/>
          <ac:picMkLst>
            <pc:docMk/>
            <pc:sldMk cId="1246410005" sldId="410"/>
            <ac:picMk id="9" creationId="{C29734E9-EFF6-4BC4-4126-AA3E2959DC47}"/>
          </ac:picMkLst>
        </pc:picChg>
        <pc:picChg chg="add mod">
          <ac:chgData name="José Romualdo Costa Filho" userId="a811325af1610333" providerId="LiveId" clId="{7059AD00-75B2-4159-B7E3-53931240ADBB}" dt="2024-08-14T21:11:43.467" v="3244" actId="1076"/>
          <ac:picMkLst>
            <pc:docMk/>
            <pc:sldMk cId="1246410005" sldId="410"/>
            <ac:picMk id="11" creationId="{4094F339-C385-A228-B907-5C014EC2AFF0}"/>
          </ac:picMkLst>
        </pc:picChg>
      </pc:sldChg>
      <pc:sldChg chg="addSp delSp modSp add mod">
        <pc:chgData name="José Romualdo Costa Filho" userId="a811325af1610333" providerId="LiveId" clId="{7059AD00-75B2-4159-B7E3-53931240ADBB}" dt="2024-08-14T21:11:05.720" v="3240" actId="1076"/>
        <pc:sldMkLst>
          <pc:docMk/>
          <pc:sldMk cId="1276202903" sldId="411"/>
        </pc:sldMkLst>
        <pc:picChg chg="add mod">
          <ac:chgData name="José Romualdo Costa Filho" userId="a811325af1610333" providerId="LiveId" clId="{7059AD00-75B2-4159-B7E3-53931240ADBB}" dt="2024-08-14T21:09:59.242" v="3234" actId="1076"/>
          <ac:picMkLst>
            <pc:docMk/>
            <pc:sldMk cId="1276202903" sldId="411"/>
            <ac:picMk id="3" creationId="{B39535B2-98BF-A3C0-B920-05C7EAD61989}"/>
          </ac:picMkLst>
        </pc:picChg>
        <pc:picChg chg="add mod">
          <ac:chgData name="José Romualdo Costa Filho" userId="a811325af1610333" providerId="LiveId" clId="{7059AD00-75B2-4159-B7E3-53931240ADBB}" dt="2024-08-14T21:11:05.720" v="3240" actId="1076"/>
          <ac:picMkLst>
            <pc:docMk/>
            <pc:sldMk cId="1276202903" sldId="411"/>
            <ac:picMk id="5" creationId="{35769FB0-BA01-7835-3F85-4C7D7CA02B17}"/>
          </ac:picMkLst>
        </pc:picChg>
        <pc:picChg chg="del">
          <ac:chgData name="José Romualdo Costa Filho" userId="a811325af1610333" providerId="LiveId" clId="{7059AD00-75B2-4159-B7E3-53931240ADBB}" dt="2024-08-14T21:09:54.699" v="3232" actId="478"/>
          <ac:picMkLst>
            <pc:docMk/>
            <pc:sldMk cId="1276202903" sldId="411"/>
            <ac:picMk id="7" creationId="{3A575107-2BDA-21C6-5FD6-2990A34296B2}"/>
          </ac:picMkLst>
        </pc:picChg>
      </pc:sldChg>
      <pc:sldMasterChg chg="delSldLayout">
        <pc:chgData name="José Romualdo Costa Filho" userId="a811325af1610333" providerId="LiveId" clId="{7059AD00-75B2-4159-B7E3-53931240ADBB}" dt="2024-08-14T18:04:32.413" v="267" actId="47"/>
        <pc:sldMasterMkLst>
          <pc:docMk/>
          <pc:sldMasterMk cId="0" sldId="2147483651"/>
        </pc:sldMasterMkLst>
        <pc:sldLayoutChg chg="del">
          <pc:chgData name="José Romualdo Costa Filho" userId="a811325af1610333" providerId="LiveId" clId="{7059AD00-75B2-4159-B7E3-53931240ADBB}" dt="2024-08-14T18:04:32.413" v="267" actId="47"/>
          <pc:sldLayoutMkLst>
            <pc:docMk/>
            <pc:sldMasterMk cId="0" sldId="2147483651"/>
            <pc:sldLayoutMk cId="0" sldId="2147483650"/>
          </pc:sldLayoutMkLst>
        </pc:sldLayoutChg>
      </pc:sldMasterChg>
    </pc:docChg>
  </pc:docChgLst>
  <pc:docChgLst>
    <pc:chgData name="José Romualdo Costa Filho" userId="a811325af1610333" providerId="LiveId" clId="{F3AE76E0-EADF-4C08-9F53-273DA5EC5762}"/>
    <pc:docChg chg="undo custSel modSld">
      <pc:chgData name="José Romualdo Costa Filho" userId="a811325af1610333" providerId="LiveId" clId="{F3AE76E0-EADF-4C08-9F53-273DA5EC5762}" dt="2024-08-07T16:08:38.451" v="3" actId="478"/>
      <pc:docMkLst>
        <pc:docMk/>
      </pc:docMkLst>
      <pc:sldChg chg="addSp delSp mod">
        <pc:chgData name="José Romualdo Costa Filho" userId="a811325af1610333" providerId="LiveId" clId="{F3AE76E0-EADF-4C08-9F53-273DA5EC5762}" dt="2024-08-07T16:08:38.451" v="3" actId="478"/>
        <pc:sldMkLst>
          <pc:docMk/>
          <pc:sldMk cId="0" sldId="270"/>
        </pc:sldMkLst>
        <pc:picChg chg="add del">
          <ac:chgData name="José Romualdo Costa Filho" userId="a811325af1610333" providerId="LiveId" clId="{F3AE76E0-EADF-4C08-9F53-273DA5EC5762}" dt="2024-08-07T16:08:38.451" v="3" actId="478"/>
          <ac:picMkLst>
            <pc:docMk/>
            <pc:sldMk cId="0" sldId="270"/>
            <ac:picMk id="176" creationId="{00000000-0000-0000-0000-000000000000}"/>
          </ac:picMkLst>
        </pc:picChg>
      </pc:sldChg>
      <pc:sldChg chg="addSp delSp mod">
        <pc:chgData name="José Romualdo Costa Filho" userId="a811325af1610333" providerId="LiveId" clId="{F3AE76E0-EADF-4C08-9F53-273DA5EC5762}" dt="2024-08-07T16:08:38.227" v="2" actId="478"/>
        <pc:sldMkLst>
          <pc:docMk/>
          <pc:sldMk cId="0" sldId="272"/>
        </pc:sldMkLst>
        <pc:picChg chg="add del">
          <ac:chgData name="José Romualdo Costa Filho" userId="a811325af1610333" providerId="LiveId" clId="{F3AE76E0-EADF-4C08-9F53-273DA5EC5762}" dt="2024-08-07T16:08:38.227" v="2" actId="478"/>
          <ac:picMkLst>
            <pc:docMk/>
            <pc:sldMk cId="0" sldId="272"/>
            <ac:picMk id="191" creationId="{00000000-0000-0000-0000-000000000000}"/>
          </ac:picMkLst>
        </pc:picChg>
      </pc:sldChg>
    </pc:docChg>
  </pc:docChgLst>
  <pc:docChgLst>
    <pc:chgData name="José Romualdo Costa Filho" userId="a811325af1610333" providerId="LiveId" clId="{BE732ED7-E32E-4495-BC71-0F6FC02833A5}"/>
    <pc:docChg chg="custSel addSld delSld modSld sldOrd modMainMaster modNotesMaster">
      <pc:chgData name="José Romualdo Costa Filho" userId="a811325af1610333" providerId="LiveId" clId="{BE732ED7-E32E-4495-BC71-0F6FC02833A5}" dt="2024-08-07T17:01:29.060" v="394" actId="6549"/>
      <pc:docMkLst>
        <pc:docMk/>
      </pc:docMkLst>
      <pc:sldChg chg="modSp modNotes">
        <pc:chgData name="José Romualdo Costa Filho" userId="a811325af1610333" providerId="LiveId" clId="{BE732ED7-E32E-4495-BC71-0F6FC02833A5}" dt="2024-08-07T16:38:33.520" v="251"/>
        <pc:sldMkLst>
          <pc:docMk/>
          <pc:sldMk cId="0" sldId="256"/>
        </pc:sldMkLst>
        <pc:picChg chg="mod">
          <ac:chgData name="José Romualdo Costa Filho" userId="a811325af1610333" providerId="LiveId" clId="{BE732ED7-E32E-4495-BC71-0F6FC02833A5}" dt="2024-08-07T16:38:33.520" v="251"/>
          <ac:picMkLst>
            <pc:docMk/>
            <pc:sldMk cId="0" sldId="256"/>
            <ac:picMk id="42" creationId="{00000000-0000-0000-0000-000000000000}"/>
          </ac:picMkLst>
        </pc:picChg>
      </pc:sldChg>
      <pc:sldChg chg="modSp modNotes">
        <pc:chgData name="José Romualdo Costa Filho" userId="a811325af1610333" providerId="LiveId" clId="{BE732ED7-E32E-4495-BC71-0F6FC02833A5}" dt="2024-08-07T16:38:33.520" v="251"/>
        <pc:sldMkLst>
          <pc:docMk/>
          <pc:sldMk cId="0" sldId="257"/>
        </pc:sldMkLst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0" sldId="257"/>
            <ac:spMk id="49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0" sldId="257"/>
            <ac:spMk id="50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0" sldId="257"/>
            <ac:spMk id="51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0" sldId="257"/>
            <ac:spMk id="52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0" sldId="257"/>
            <ac:spMk id="53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0" sldId="257"/>
            <ac:spMk id="54" creationId="{00000000-0000-0000-0000-000000000000}"/>
          </ac:spMkLst>
        </pc:spChg>
        <pc:picChg chg="mod">
          <ac:chgData name="José Romualdo Costa Filho" userId="a811325af1610333" providerId="LiveId" clId="{BE732ED7-E32E-4495-BC71-0F6FC02833A5}" dt="2024-08-07T16:38:33.520" v="251"/>
          <ac:picMkLst>
            <pc:docMk/>
            <pc:sldMk cId="0" sldId="257"/>
            <ac:picMk id="47" creationId="{00000000-0000-0000-0000-000000000000}"/>
          </ac:picMkLst>
        </pc:picChg>
        <pc:picChg chg="mod">
          <ac:chgData name="José Romualdo Costa Filho" userId="a811325af1610333" providerId="LiveId" clId="{BE732ED7-E32E-4495-BC71-0F6FC02833A5}" dt="2024-08-07T16:38:33.520" v="251"/>
          <ac:picMkLst>
            <pc:docMk/>
            <pc:sldMk cId="0" sldId="257"/>
            <ac:picMk id="48" creationId="{00000000-0000-0000-0000-000000000000}"/>
          </ac:picMkLst>
        </pc:picChg>
      </pc:sldChg>
      <pc:sldChg chg="del">
        <pc:chgData name="José Romualdo Costa Filho" userId="a811325af1610333" providerId="LiveId" clId="{BE732ED7-E32E-4495-BC71-0F6FC02833A5}" dt="2024-08-07T16:23:21.916" v="0" actId="47"/>
        <pc:sldMkLst>
          <pc:docMk/>
          <pc:sldMk cId="0" sldId="264"/>
        </pc:sldMkLst>
      </pc:sldChg>
      <pc:sldChg chg="modSp mod modClrScheme chgLayout">
        <pc:chgData name="José Romualdo Costa Filho" userId="a811325af1610333" providerId="LiveId" clId="{BE732ED7-E32E-4495-BC71-0F6FC02833A5}" dt="2024-08-07T16:41:24.860" v="264" actId="1076"/>
        <pc:sldMkLst>
          <pc:docMk/>
          <pc:sldMk cId="1769900472" sldId="269"/>
        </pc:sldMkLst>
        <pc:spChg chg="mod ord">
          <ac:chgData name="José Romualdo Costa Filho" userId="a811325af1610333" providerId="LiveId" clId="{BE732ED7-E32E-4495-BC71-0F6FC02833A5}" dt="2024-08-07T16:40:55.285" v="262" actId="700"/>
          <ac:spMkLst>
            <pc:docMk/>
            <pc:sldMk cId="1769900472" sldId="269"/>
            <ac:spMk id="4" creationId="{31A82553-76EC-2DAC-A33B-DD2CC495EE54}"/>
          </ac:spMkLst>
        </pc:spChg>
        <pc:spChg chg="mod ord">
          <ac:chgData name="José Romualdo Costa Filho" userId="a811325af1610333" providerId="LiveId" clId="{BE732ED7-E32E-4495-BC71-0F6FC02833A5}" dt="2024-08-07T16:41:24.860" v="264" actId="1076"/>
          <ac:spMkLst>
            <pc:docMk/>
            <pc:sldMk cId="1769900472" sldId="269"/>
            <ac:spMk id="123" creationId="{00000000-0000-0000-0000-000000000000}"/>
          </ac:spMkLst>
        </pc:spChg>
      </pc:sldChg>
      <pc:sldChg chg="delSp modSp mod modNotes">
        <pc:chgData name="José Romualdo Costa Filho" userId="a811325af1610333" providerId="LiveId" clId="{BE732ED7-E32E-4495-BC71-0F6FC02833A5}" dt="2024-08-07T16:38:33.520" v="251"/>
        <pc:sldMkLst>
          <pc:docMk/>
          <pc:sldMk cId="0" sldId="270"/>
        </pc:sldMkLst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0" sldId="270"/>
            <ac:spMk id="174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0" sldId="270"/>
            <ac:spMk id="175" creationId="{00000000-0000-0000-0000-000000000000}"/>
          </ac:spMkLst>
        </pc:spChg>
        <pc:picChg chg="del">
          <ac:chgData name="José Romualdo Costa Filho" userId="a811325af1610333" providerId="LiveId" clId="{BE732ED7-E32E-4495-BC71-0F6FC02833A5}" dt="2024-08-07T16:23:25.174" v="1" actId="478"/>
          <ac:picMkLst>
            <pc:docMk/>
            <pc:sldMk cId="0" sldId="270"/>
            <ac:picMk id="176" creationId="{00000000-0000-0000-0000-000000000000}"/>
          </ac:picMkLst>
        </pc:picChg>
      </pc:sldChg>
      <pc:sldChg chg="modSp mod modClrScheme chgLayout">
        <pc:chgData name="José Romualdo Costa Filho" userId="a811325af1610333" providerId="LiveId" clId="{BE732ED7-E32E-4495-BC71-0F6FC02833A5}" dt="2024-08-07T16:41:41.964" v="267" actId="1076"/>
        <pc:sldMkLst>
          <pc:docMk/>
          <pc:sldMk cId="3309417572" sldId="271"/>
        </pc:sldMkLst>
        <pc:spChg chg="mod ord">
          <ac:chgData name="José Romualdo Costa Filho" userId="a811325af1610333" providerId="LiveId" clId="{BE732ED7-E32E-4495-BC71-0F6FC02833A5}" dt="2024-08-07T16:40:55.285" v="262" actId="700"/>
          <ac:spMkLst>
            <pc:docMk/>
            <pc:sldMk cId="3309417572" sldId="271"/>
            <ac:spMk id="4" creationId="{31A82553-76EC-2DAC-A33B-DD2CC495EE54}"/>
          </ac:spMkLst>
        </pc:spChg>
        <pc:spChg chg="mod ord">
          <ac:chgData name="José Romualdo Costa Filho" userId="a811325af1610333" providerId="LiveId" clId="{BE732ED7-E32E-4495-BC71-0F6FC02833A5}" dt="2024-08-07T16:41:41.964" v="267" actId="1076"/>
          <ac:spMkLst>
            <pc:docMk/>
            <pc:sldMk cId="3309417572" sldId="271"/>
            <ac:spMk id="123" creationId="{00000000-0000-0000-0000-000000000000}"/>
          </ac:spMkLst>
        </pc:spChg>
      </pc:sldChg>
      <pc:sldChg chg="addSp delSp modSp mod modNotes">
        <pc:chgData name="José Romualdo Costa Filho" userId="a811325af1610333" providerId="LiveId" clId="{BE732ED7-E32E-4495-BC71-0F6FC02833A5}" dt="2024-08-07T16:38:58.844" v="253" actId="12788"/>
        <pc:sldMkLst>
          <pc:docMk/>
          <pc:sldMk cId="0" sldId="272"/>
        </pc:sldMkLst>
        <pc:spChg chg="add del mod">
          <ac:chgData name="José Romualdo Costa Filho" userId="a811325af1610333" providerId="LiveId" clId="{BE732ED7-E32E-4495-BC71-0F6FC02833A5}" dt="2024-08-07T16:23:35.511" v="4" actId="478"/>
          <ac:spMkLst>
            <pc:docMk/>
            <pc:sldMk cId="0" sldId="272"/>
            <ac:spMk id="3" creationId="{C80DF349-A290-28C5-E9A1-D49522185C68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0" sldId="272"/>
            <ac:spMk id="189" creationId="{00000000-0000-0000-0000-000000000000}"/>
          </ac:spMkLst>
        </pc:spChg>
        <pc:spChg chg="del">
          <ac:chgData name="José Romualdo Costa Filho" userId="a811325af1610333" providerId="LiveId" clId="{BE732ED7-E32E-4495-BC71-0F6FC02833A5}" dt="2024-08-07T16:23:33.041" v="3" actId="478"/>
          <ac:spMkLst>
            <pc:docMk/>
            <pc:sldMk cId="0" sldId="272"/>
            <ac:spMk id="190" creationId="{00000000-0000-0000-0000-000000000000}"/>
          </ac:spMkLst>
        </pc:spChg>
        <pc:picChg chg="add mod">
          <ac:chgData name="José Romualdo Costa Filho" userId="a811325af1610333" providerId="LiveId" clId="{BE732ED7-E32E-4495-BC71-0F6FC02833A5}" dt="2024-08-07T16:38:58.844" v="253" actId="12788"/>
          <ac:picMkLst>
            <pc:docMk/>
            <pc:sldMk cId="0" sldId="272"/>
            <ac:picMk id="4" creationId="{6D6B1129-7A38-D4BF-D301-0B3802357B3A}"/>
          </ac:picMkLst>
        </pc:picChg>
        <pc:picChg chg="del">
          <ac:chgData name="José Romualdo Costa Filho" userId="a811325af1610333" providerId="LiveId" clId="{BE732ED7-E32E-4495-BC71-0F6FC02833A5}" dt="2024-08-07T16:23:29.422" v="2" actId="478"/>
          <ac:picMkLst>
            <pc:docMk/>
            <pc:sldMk cId="0" sldId="272"/>
            <ac:picMk id="191" creationId="{00000000-0000-0000-0000-000000000000}"/>
          </ac:picMkLst>
        </pc:picChg>
      </pc:sldChg>
      <pc:sldChg chg="addSp delSp modSp mod modClrScheme chgLayout">
        <pc:chgData name="José Romualdo Costa Filho" userId="a811325af1610333" providerId="LiveId" clId="{BE732ED7-E32E-4495-BC71-0F6FC02833A5}" dt="2024-08-07T16:42:39.419" v="272"/>
        <pc:sldMkLst>
          <pc:docMk/>
          <pc:sldMk cId="3003557068" sldId="274"/>
        </pc:sldMkLst>
        <pc:spChg chg="add del mod ord">
          <ac:chgData name="José Romualdo Costa Filho" userId="a811325af1610333" providerId="LiveId" clId="{BE732ED7-E32E-4495-BC71-0F6FC02833A5}" dt="2024-08-07T16:41:50.509" v="268" actId="478"/>
          <ac:spMkLst>
            <pc:docMk/>
            <pc:sldMk cId="3003557068" sldId="274"/>
            <ac:spMk id="3" creationId="{D4A92A9E-FCFE-2222-B3C0-DCAF56AA5257}"/>
          </ac:spMkLst>
        </pc:spChg>
        <pc:spChg chg="mod ord">
          <ac:chgData name="José Romualdo Costa Filho" userId="a811325af1610333" providerId="LiveId" clId="{BE732ED7-E32E-4495-BC71-0F6FC02833A5}" dt="2024-08-07T16:41:58.307" v="269" actId="1076"/>
          <ac:spMkLst>
            <pc:docMk/>
            <pc:sldMk cId="3003557068" sldId="274"/>
            <ac:spMk id="123" creationId="{00000000-0000-0000-0000-000000000000}"/>
          </ac:spMkLst>
        </pc:spChg>
        <pc:picChg chg="del">
          <ac:chgData name="José Romualdo Costa Filho" userId="a811325af1610333" providerId="LiveId" clId="{BE732ED7-E32E-4495-BC71-0F6FC02833A5}" dt="2024-08-07T16:42:04.623" v="271" actId="478"/>
          <ac:picMkLst>
            <pc:docMk/>
            <pc:sldMk cId="3003557068" sldId="274"/>
            <ac:picMk id="2" creationId="{BCA462CE-9180-16F0-505F-C3328631D974}"/>
          </ac:picMkLst>
        </pc:picChg>
        <pc:picChg chg="add">
          <ac:chgData name="José Romualdo Costa Filho" userId="a811325af1610333" providerId="LiveId" clId="{BE732ED7-E32E-4495-BC71-0F6FC02833A5}" dt="2024-08-07T16:42:39.419" v="272"/>
          <ac:picMkLst>
            <pc:docMk/>
            <pc:sldMk cId="3003557068" sldId="274"/>
            <ac:picMk id="1026" creationId="{F501FE09-8F1F-F59D-8540-C2C0207951C9}"/>
          </ac:picMkLst>
        </pc:picChg>
      </pc:sldChg>
      <pc:sldChg chg="modSp mod modClrScheme chgLayout">
        <pc:chgData name="José Romualdo Costa Filho" userId="a811325af1610333" providerId="LiveId" clId="{BE732ED7-E32E-4495-BC71-0F6FC02833A5}" dt="2024-08-07T16:45:08.358" v="273" actId="1076"/>
        <pc:sldMkLst>
          <pc:docMk/>
          <pc:sldMk cId="3719210223" sldId="277"/>
        </pc:sldMkLst>
        <pc:spChg chg="mod ord">
          <ac:chgData name="José Romualdo Costa Filho" userId="a811325af1610333" providerId="LiveId" clId="{BE732ED7-E32E-4495-BC71-0F6FC02833A5}" dt="2024-08-07T16:40:55.285" v="262" actId="700"/>
          <ac:spMkLst>
            <pc:docMk/>
            <pc:sldMk cId="3719210223" sldId="277"/>
            <ac:spMk id="4" creationId="{31A82553-76EC-2DAC-A33B-DD2CC495EE54}"/>
          </ac:spMkLst>
        </pc:spChg>
        <pc:spChg chg="mod ord">
          <ac:chgData name="José Romualdo Costa Filho" userId="a811325af1610333" providerId="LiveId" clId="{BE732ED7-E32E-4495-BC71-0F6FC02833A5}" dt="2024-08-07T16:45:08.358" v="273" actId="1076"/>
          <ac:spMkLst>
            <pc:docMk/>
            <pc:sldMk cId="3719210223" sldId="277"/>
            <ac:spMk id="123" creationId="{00000000-0000-0000-0000-000000000000}"/>
          </ac:spMkLst>
        </pc:spChg>
      </pc:sldChg>
      <pc:sldChg chg="modSp mod modClrScheme chgLayout">
        <pc:chgData name="José Romualdo Costa Filho" userId="a811325af1610333" providerId="LiveId" clId="{BE732ED7-E32E-4495-BC71-0F6FC02833A5}" dt="2024-08-07T16:45:14.775" v="274" actId="1076"/>
        <pc:sldMkLst>
          <pc:docMk/>
          <pc:sldMk cId="3537070432" sldId="278"/>
        </pc:sldMkLst>
        <pc:spChg chg="mod ord">
          <ac:chgData name="José Romualdo Costa Filho" userId="a811325af1610333" providerId="LiveId" clId="{BE732ED7-E32E-4495-BC71-0F6FC02833A5}" dt="2024-08-07T16:40:55.285" v="262" actId="700"/>
          <ac:spMkLst>
            <pc:docMk/>
            <pc:sldMk cId="3537070432" sldId="278"/>
            <ac:spMk id="4" creationId="{31A82553-76EC-2DAC-A33B-DD2CC495EE54}"/>
          </ac:spMkLst>
        </pc:spChg>
        <pc:spChg chg="mod ord">
          <ac:chgData name="José Romualdo Costa Filho" userId="a811325af1610333" providerId="LiveId" clId="{BE732ED7-E32E-4495-BC71-0F6FC02833A5}" dt="2024-08-07T16:45:14.775" v="274" actId="1076"/>
          <ac:spMkLst>
            <pc:docMk/>
            <pc:sldMk cId="3537070432" sldId="278"/>
            <ac:spMk id="123" creationId="{00000000-0000-0000-0000-000000000000}"/>
          </ac:spMkLst>
        </pc:spChg>
      </pc:sldChg>
      <pc:sldChg chg="modSp modNotes">
        <pc:chgData name="José Romualdo Costa Filho" userId="a811325af1610333" providerId="LiveId" clId="{BE732ED7-E32E-4495-BC71-0F6FC02833A5}" dt="2024-08-07T16:38:33.520" v="251"/>
        <pc:sldMkLst>
          <pc:docMk/>
          <pc:sldMk cId="0" sldId="279"/>
        </pc:sldMkLst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0" sldId="279"/>
            <ac:spMk id="250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0" sldId="279"/>
            <ac:spMk id="251" creationId="{00000000-0000-0000-0000-000000000000}"/>
          </ac:spMkLst>
        </pc:spChg>
      </pc:sldChg>
      <pc:sldChg chg="modSp modNotes">
        <pc:chgData name="José Romualdo Costa Filho" userId="a811325af1610333" providerId="LiveId" clId="{BE732ED7-E32E-4495-BC71-0F6FC02833A5}" dt="2024-08-07T16:38:33.520" v="251"/>
        <pc:sldMkLst>
          <pc:docMk/>
          <pc:sldMk cId="0" sldId="281"/>
        </pc:sldMkLst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0" sldId="281"/>
            <ac:spMk id="265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0" sldId="281"/>
            <ac:spMk id="266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0" sldId="281"/>
            <ac:spMk id="267" creationId="{00000000-0000-0000-0000-000000000000}"/>
          </ac:spMkLst>
        </pc:spChg>
        <pc:picChg chg="mod">
          <ac:chgData name="José Romualdo Costa Filho" userId="a811325af1610333" providerId="LiveId" clId="{BE732ED7-E32E-4495-BC71-0F6FC02833A5}" dt="2024-08-07T16:38:33.520" v="251"/>
          <ac:picMkLst>
            <pc:docMk/>
            <pc:sldMk cId="0" sldId="281"/>
            <ac:picMk id="268" creationId="{00000000-0000-0000-0000-000000000000}"/>
          </ac:picMkLst>
        </pc:picChg>
      </pc:sldChg>
      <pc:sldChg chg="modSp del modNotes">
        <pc:chgData name="José Romualdo Costa Filho" userId="a811325af1610333" providerId="LiveId" clId="{BE732ED7-E32E-4495-BC71-0F6FC02833A5}" dt="2024-08-07T16:48:05.984" v="302" actId="47"/>
        <pc:sldMkLst>
          <pc:docMk/>
          <pc:sldMk cId="2078686053" sldId="282"/>
        </pc:sldMkLst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2078686053" sldId="282"/>
            <ac:spMk id="189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2078686053" sldId="282"/>
            <ac:spMk id="190" creationId="{00000000-0000-0000-0000-000000000000}"/>
          </ac:spMkLst>
        </pc:spChg>
      </pc:sldChg>
      <pc:sldChg chg="modSp del modNotes">
        <pc:chgData name="José Romualdo Costa Filho" userId="a811325af1610333" providerId="LiveId" clId="{BE732ED7-E32E-4495-BC71-0F6FC02833A5}" dt="2024-08-07T16:48:05.984" v="302" actId="47"/>
        <pc:sldMkLst>
          <pc:docMk/>
          <pc:sldMk cId="237705746" sldId="283"/>
        </pc:sldMkLst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237705746" sldId="283"/>
            <ac:spMk id="189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237705746" sldId="283"/>
            <ac:spMk id="190" creationId="{00000000-0000-0000-0000-000000000000}"/>
          </ac:spMkLst>
        </pc:spChg>
      </pc:sldChg>
      <pc:sldChg chg="modSp del mod modNotes">
        <pc:chgData name="José Romualdo Costa Filho" userId="a811325af1610333" providerId="LiveId" clId="{BE732ED7-E32E-4495-BC71-0F6FC02833A5}" dt="2024-08-07T16:48:05.984" v="302" actId="47"/>
        <pc:sldMkLst>
          <pc:docMk/>
          <pc:sldMk cId="615361187" sldId="284"/>
        </pc:sldMkLst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615361187" sldId="284"/>
            <ac:spMk id="189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615361187" sldId="284"/>
            <ac:spMk id="190" creationId="{00000000-0000-0000-0000-000000000000}"/>
          </ac:spMkLst>
        </pc:spChg>
        <pc:picChg chg="mod">
          <ac:chgData name="José Romualdo Costa Filho" userId="a811325af1610333" providerId="LiveId" clId="{BE732ED7-E32E-4495-BC71-0F6FC02833A5}" dt="2024-08-07T16:38:33.520" v="251"/>
          <ac:picMkLst>
            <pc:docMk/>
            <pc:sldMk cId="615361187" sldId="284"/>
            <ac:picMk id="1026" creationId="{49F70C0A-158F-91C7-675F-C91ADBA390FA}"/>
          </ac:picMkLst>
        </pc:picChg>
      </pc:sldChg>
      <pc:sldChg chg="del">
        <pc:chgData name="José Romualdo Costa Filho" userId="a811325af1610333" providerId="LiveId" clId="{BE732ED7-E32E-4495-BC71-0F6FC02833A5}" dt="2024-08-07T16:48:05.984" v="302" actId="47"/>
        <pc:sldMkLst>
          <pc:docMk/>
          <pc:sldMk cId="3344391821" sldId="285"/>
        </pc:sldMkLst>
      </pc:sldChg>
      <pc:sldChg chg="addSp delSp modSp add mod modNotes">
        <pc:chgData name="José Romualdo Costa Filho" userId="a811325af1610333" providerId="LiveId" clId="{BE732ED7-E32E-4495-BC71-0F6FC02833A5}" dt="2024-08-07T16:39:18.419" v="256" actId="12788"/>
        <pc:sldMkLst>
          <pc:docMk/>
          <pc:sldMk cId="3103202509" sldId="286"/>
        </pc:sldMkLst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3103202509" sldId="286"/>
            <ac:spMk id="189" creationId="{00000000-0000-0000-0000-000000000000}"/>
          </ac:spMkLst>
        </pc:spChg>
        <pc:graphicFrameChg chg="add mod">
          <ac:chgData name="José Romualdo Costa Filho" userId="a811325af1610333" providerId="LiveId" clId="{BE732ED7-E32E-4495-BC71-0F6FC02833A5}" dt="2024-08-07T16:24:35.359" v="20"/>
          <ac:graphicFrameMkLst>
            <pc:docMk/>
            <pc:sldMk cId="3103202509" sldId="286"/>
            <ac:graphicFrameMk id="2" creationId="{88CDC206-AA24-E691-A059-A48A109A2B61}"/>
          </ac:graphicFrameMkLst>
        </pc:graphicFrameChg>
        <pc:picChg chg="add mod">
          <ac:chgData name="José Romualdo Costa Filho" userId="a811325af1610333" providerId="LiveId" clId="{BE732ED7-E32E-4495-BC71-0F6FC02833A5}" dt="2024-08-07T16:39:18.419" v="256" actId="12788"/>
          <ac:picMkLst>
            <pc:docMk/>
            <pc:sldMk cId="3103202509" sldId="286"/>
            <ac:picMk id="3" creationId="{EF3E8883-EFC8-B4C8-2498-DA921FB40ED4}"/>
          </ac:picMkLst>
        </pc:picChg>
        <pc:picChg chg="del">
          <ac:chgData name="José Romualdo Costa Filho" userId="a811325af1610333" providerId="LiveId" clId="{BE732ED7-E32E-4495-BC71-0F6FC02833A5}" dt="2024-08-07T16:24:34.965" v="19" actId="478"/>
          <ac:picMkLst>
            <pc:docMk/>
            <pc:sldMk cId="3103202509" sldId="286"/>
            <ac:picMk id="4" creationId="{6D6B1129-7A38-D4BF-D301-0B3802357B3A}"/>
          </ac:picMkLst>
        </pc:picChg>
      </pc:sldChg>
      <pc:sldChg chg="addSp delSp modSp add mod modNotes">
        <pc:chgData name="José Romualdo Costa Filho" userId="a811325af1610333" providerId="LiveId" clId="{BE732ED7-E32E-4495-BC71-0F6FC02833A5}" dt="2024-08-07T16:39:46.941" v="261" actId="12788"/>
        <pc:sldMkLst>
          <pc:docMk/>
          <pc:sldMk cId="1002890953" sldId="287"/>
        </pc:sldMkLst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1002890953" sldId="287"/>
            <ac:spMk id="189" creationId="{00000000-0000-0000-0000-000000000000}"/>
          </ac:spMkLst>
        </pc:spChg>
        <pc:graphicFrameChg chg="add mod">
          <ac:chgData name="José Romualdo Costa Filho" userId="a811325af1610333" providerId="LiveId" clId="{BE732ED7-E32E-4495-BC71-0F6FC02833A5}" dt="2024-08-07T16:32:45.270" v="236"/>
          <ac:graphicFrameMkLst>
            <pc:docMk/>
            <pc:sldMk cId="1002890953" sldId="287"/>
            <ac:graphicFrameMk id="5" creationId="{20F9BB5F-213C-458B-DCB6-E96ECE651126}"/>
          </ac:graphicFrameMkLst>
        </pc:graphicFrameChg>
        <pc:picChg chg="add del mod">
          <ac:chgData name="José Romualdo Costa Filho" userId="a811325af1610333" providerId="LiveId" clId="{BE732ED7-E32E-4495-BC71-0F6FC02833A5}" dt="2024-08-07T16:26:24.358" v="51" actId="478"/>
          <ac:picMkLst>
            <pc:docMk/>
            <pc:sldMk cId="1002890953" sldId="287"/>
            <ac:picMk id="2" creationId="{F4AA885F-B38D-C261-91C6-3C02A799319E}"/>
          </ac:picMkLst>
        </pc:picChg>
        <pc:picChg chg="del">
          <ac:chgData name="José Romualdo Costa Filho" userId="a811325af1610333" providerId="LiveId" clId="{BE732ED7-E32E-4495-BC71-0F6FC02833A5}" dt="2024-08-07T16:25:14.241" v="39" actId="478"/>
          <ac:picMkLst>
            <pc:docMk/>
            <pc:sldMk cId="1002890953" sldId="287"/>
            <ac:picMk id="3" creationId="{EF3E8883-EFC8-B4C8-2498-DA921FB40ED4}"/>
          </ac:picMkLst>
        </pc:picChg>
        <pc:picChg chg="add del">
          <ac:chgData name="José Romualdo Costa Filho" userId="a811325af1610333" providerId="LiveId" clId="{BE732ED7-E32E-4495-BC71-0F6FC02833A5}" dt="2024-08-07T16:32:30.081" v="235" actId="478"/>
          <ac:picMkLst>
            <pc:docMk/>
            <pc:sldMk cId="1002890953" sldId="287"/>
            <ac:picMk id="4" creationId="{CE68F038-C5C7-665B-383C-8FE2ECCD7747}"/>
          </ac:picMkLst>
        </pc:picChg>
        <pc:picChg chg="add mod modCrop">
          <ac:chgData name="José Romualdo Costa Filho" userId="a811325af1610333" providerId="LiveId" clId="{BE732ED7-E32E-4495-BC71-0F6FC02833A5}" dt="2024-08-07T16:39:46.941" v="261" actId="12788"/>
          <ac:picMkLst>
            <pc:docMk/>
            <pc:sldMk cId="1002890953" sldId="287"/>
            <ac:picMk id="6" creationId="{A91F659C-E67A-2B2F-5301-8198BC8FA5AE}"/>
          </ac:picMkLst>
        </pc:picChg>
      </pc:sldChg>
      <pc:sldChg chg="addSp delSp modSp add mod modNotes">
        <pc:chgData name="José Romualdo Costa Filho" userId="a811325af1610333" providerId="LiveId" clId="{BE732ED7-E32E-4495-BC71-0F6FC02833A5}" dt="2024-08-07T16:38:33.520" v="251"/>
        <pc:sldMkLst>
          <pc:docMk/>
          <pc:sldMk cId="2685235622" sldId="288"/>
        </pc:sldMkLst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2685235622" sldId="288"/>
            <ac:spMk id="189" creationId="{00000000-0000-0000-0000-000000000000}"/>
          </ac:spMkLst>
        </pc:spChg>
        <pc:graphicFrameChg chg="add mod">
          <ac:chgData name="José Romualdo Costa Filho" userId="a811325af1610333" providerId="LiveId" clId="{BE732ED7-E32E-4495-BC71-0F6FC02833A5}" dt="2024-08-07T16:26:51.618" v="54"/>
          <ac:graphicFrameMkLst>
            <pc:docMk/>
            <pc:sldMk cId="2685235622" sldId="288"/>
            <ac:graphicFrameMk id="3" creationId="{93E7F053-1636-38DB-F019-1AEC25877020}"/>
          </ac:graphicFrameMkLst>
        </pc:graphicFrameChg>
        <pc:graphicFrameChg chg="add mod">
          <ac:chgData name="José Romualdo Costa Filho" userId="a811325af1610333" providerId="LiveId" clId="{BE732ED7-E32E-4495-BC71-0F6FC02833A5}" dt="2024-08-07T16:27:32.201" v="81"/>
          <ac:graphicFrameMkLst>
            <pc:docMk/>
            <pc:sldMk cId="2685235622" sldId="288"/>
            <ac:graphicFrameMk id="5" creationId="{044B35B4-31FE-6316-5218-7C72F49243DC}"/>
          </ac:graphicFrameMkLst>
        </pc:graphicFrameChg>
        <pc:picChg chg="del">
          <ac:chgData name="José Romualdo Costa Filho" userId="a811325af1610333" providerId="LiveId" clId="{BE732ED7-E32E-4495-BC71-0F6FC02833A5}" dt="2024-08-07T16:26:50.959" v="53" actId="478"/>
          <ac:picMkLst>
            <pc:docMk/>
            <pc:sldMk cId="2685235622" sldId="288"/>
            <ac:picMk id="2" creationId="{F4AA885F-B38D-C261-91C6-3C02A799319E}"/>
          </ac:picMkLst>
        </pc:picChg>
        <pc:picChg chg="add mod">
          <ac:chgData name="José Romualdo Costa Filho" userId="a811325af1610333" providerId="LiveId" clId="{BE732ED7-E32E-4495-BC71-0F6FC02833A5}" dt="2024-08-07T16:38:33.520" v="251"/>
          <ac:picMkLst>
            <pc:docMk/>
            <pc:sldMk cId="2685235622" sldId="288"/>
            <ac:picMk id="4" creationId="{2A6BE6B6-200B-74D0-B73A-6E844433E202}"/>
          </ac:picMkLst>
        </pc:picChg>
        <pc:picChg chg="add mod">
          <ac:chgData name="José Romualdo Costa Filho" userId="a811325af1610333" providerId="LiveId" clId="{BE732ED7-E32E-4495-BC71-0F6FC02833A5}" dt="2024-08-07T16:38:33.520" v="251"/>
          <ac:picMkLst>
            <pc:docMk/>
            <pc:sldMk cId="2685235622" sldId="288"/>
            <ac:picMk id="6" creationId="{327AEE35-6866-9980-66F5-32F8AE642637}"/>
          </ac:picMkLst>
        </pc:picChg>
      </pc:sldChg>
      <pc:sldChg chg="addSp delSp modSp add mod modNotes">
        <pc:chgData name="José Romualdo Costa Filho" userId="a811325af1610333" providerId="LiveId" clId="{BE732ED7-E32E-4495-BC71-0F6FC02833A5}" dt="2024-08-07T16:38:33.520" v="251"/>
        <pc:sldMkLst>
          <pc:docMk/>
          <pc:sldMk cId="1944510318" sldId="289"/>
        </pc:sldMkLst>
        <pc:spChg chg="add mod">
          <ac:chgData name="José Romualdo Costa Filho" userId="a811325af1610333" providerId="LiveId" clId="{BE732ED7-E32E-4495-BC71-0F6FC02833A5}" dt="2024-08-07T16:38:33.520" v="251"/>
          <ac:spMkLst>
            <pc:docMk/>
            <pc:sldMk cId="1944510318" sldId="289"/>
            <ac:spMk id="2" creationId="{2D4576AF-1D6D-8EA9-597D-2FC0B8B4C9EC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k cId="1944510318" sldId="289"/>
            <ac:spMk id="189" creationId="{00000000-0000-0000-0000-000000000000}"/>
          </ac:spMkLst>
        </pc:spChg>
        <pc:picChg chg="del">
          <ac:chgData name="José Romualdo Costa Filho" userId="a811325af1610333" providerId="LiveId" clId="{BE732ED7-E32E-4495-BC71-0F6FC02833A5}" dt="2024-08-07T16:28:06.939" v="109" actId="478"/>
          <ac:picMkLst>
            <pc:docMk/>
            <pc:sldMk cId="1944510318" sldId="289"/>
            <ac:picMk id="4" creationId="{2A6BE6B6-200B-74D0-B73A-6E844433E202}"/>
          </ac:picMkLst>
        </pc:picChg>
        <pc:picChg chg="del">
          <ac:chgData name="José Romualdo Costa Filho" userId="a811325af1610333" providerId="LiveId" clId="{BE732ED7-E32E-4495-BC71-0F6FC02833A5}" dt="2024-08-07T16:28:08.291" v="110" actId="478"/>
          <ac:picMkLst>
            <pc:docMk/>
            <pc:sldMk cId="1944510318" sldId="289"/>
            <ac:picMk id="6" creationId="{327AEE35-6866-9980-66F5-32F8AE642637}"/>
          </ac:picMkLst>
        </pc:picChg>
      </pc:sldChg>
      <pc:sldChg chg="modSp mod modClrScheme chgLayout">
        <pc:chgData name="José Romualdo Costa Filho" userId="a811325af1610333" providerId="LiveId" clId="{BE732ED7-E32E-4495-BC71-0F6FC02833A5}" dt="2024-08-07T16:41:30.383" v="265" actId="1076"/>
        <pc:sldMkLst>
          <pc:docMk/>
          <pc:sldMk cId="1649278248" sldId="290"/>
        </pc:sldMkLst>
        <pc:spChg chg="mod ord">
          <ac:chgData name="José Romualdo Costa Filho" userId="a811325af1610333" providerId="LiveId" clId="{BE732ED7-E32E-4495-BC71-0F6FC02833A5}" dt="2024-08-07T16:40:55.285" v="262" actId="700"/>
          <ac:spMkLst>
            <pc:docMk/>
            <pc:sldMk cId="1649278248" sldId="290"/>
            <ac:spMk id="4" creationId="{31A82553-76EC-2DAC-A33B-DD2CC495EE54}"/>
          </ac:spMkLst>
        </pc:spChg>
        <pc:spChg chg="mod ord">
          <ac:chgData name="José Romualdo Costa Filho" userId="a811325af1610333" providerId="LiveId" clId="{BE732ED7-E32E-4495-BC71-0F6FC02833A5}" dt="2024-08-07T16:41:30.383" v="265" actId="1076"/>
          <ac:spMkLst>
            <pc:docMk/>
            <pc:sldMk cId="1649278248" sldId="290"/>
            <ac:spMk id="123" creationId="{00000000-0000-0000-0000-000000000000}"/>
          </ac:spMkLst>
        </pc:spChg>
      </pc:sldChg>
      <pc:sldChg chg="modSp mod modClrScheme chgLayout">
        <pc:chgData name="José Romualdo Costa Filho" userId="a811325af1610333" providerId="LiveId" clId="{BE732ED7-E32E-4495-BC71-0F6FC02833A5}" dt="2024-08-07T16:41:36.444" v="266" actId="1076"/>
        <pc:sldMkLst>
          <pc:docMk/>
          <pc:sldMk cId="1251260045" sldId="291"/>
        </pc:sldMkLst>
        <pc:spChg chg="mod ord">
          <ac:chgData name="José Romualdo Costa Filho" userId="a811325af1610333" providerId="LiveId" clId="{BE732ED7-E32E-4495-BC71-0F6FC02833A5}" dt="2024-08-07T16:40:55.285" v="262" actId="700"/>
          <ac:spMkLst>
            <pc:docMk/>
            <pc:sldMk cId="1251260045" sldId="291"/>
            <ac:spMk id="4" creationId="{31A82553-76EC-2DAC-A33B-DD2CC495EE54}"/>
          </ac:spMkLst>
        </pc:spChg>
        <pc:spChg chg="mod ord">
          <ac:chgData name="José Romualdo Costa Filho" userId="a811325af1610333" providerId="LiveId" clId="{BE732ED7-E32E-4495-BC71-0F6FC02833A5}" dt="2024-08-07T16:41:36.444" v="266" actId="1076"/>
          <ac:spMkLst>
            <pc:docMk/>
            <pc:sldMk cId="1251260045" sldId="291"/>
            <ac:spMk id="123" creationId="{00000000-0000-0000-0000-000000000000}"/>
          </ac:spMkLst>
        </pc:spChg>
      </pc:sldChg>
      <pc:sldChg chg="modSp mod modClrScheme chgLayout">
        <pc:chgData name="José Romualdo Costa Filho" userId="a811325af1610333" providerId="LiveId" clId="{BE732ED7-E32E-4495-BC71-0F6FC02833A5}" dt="2024-08-07T16:46:54.125" v="294" actId="242"/>
        <pc:sldMkLst>
          <pc:docMk/>
          <pc:sldMk cId="2906743463" sldId="340"/>
        </pc:sldMkLst>
        <pc:spChg chg="mod ord">
          <ac:chgData name="José Romualdo Costa Filho" userId="a811325af1610333" providerId="LiveId" clId="{BE732ED7-E32E-4495-BC71-0F6FC02833A5}" dt="2024-08-07T16:46:54.125" v="294" actId="242"/>
          <ac:spMkLst>
            <pc:docMk/>
            <pc:sldMk cId="2906743463" sldId="340"/>
            <ac:spMk id="121" creationId="{00000000-0000-0000-0000-000000000000}"/>
          </ac:spMkLst>
        </pc:spChg>
        <pc:spChg chg="mod ord">
          <ac:chgData name="José Romualdo Costa Filho" userId="a811325af1610333" providerId="LiveId" clId="{BE732ED7-E32E-4495-BC71-0F6FC02833A5}" dt="2024-08-07T16:45:26.549" v="276" actId="1076"/>
          <ac:spMkLst>
            <pc:docMk/>
            <pc:sldMk cId="2906743463" sldId="340"/>
            <ac:spMk id="123" creationId="{00000000-0000-0000-0000-000000000000}"/>
          </ac:spMkLst>
        </pc:spChg>
      </pc:sldChg>
      <pc:sldChg chg="addSp delSp modSp mod modClrScheme chgLayout">
        <pc:chgData name="José Romualdo Costa Filho" userId="a811325af1610333" providerId="LiveId" clId="{BE732ED7-E32E-4495-BC71-0F6FC02833A5}" dt="2024-08-07T16:45:58.306" v="282" actId="478"/>
        <pc:sldMkLst>
          <pc:docMk/>
          <pc:sldMk cId="3921803001" sldId="342"/>
        </pc:sldMkLst>
        <pc:spChg chg="add del mod ord">
          <ac:chgData name="José Romualdo Costa Filho" userId="a811325af1610333" providerId="LiveId" clId="{BE732ED7-E32E-4495-BC71-0F6FC02833A5}" dt="2024-08-07T16:45:58.306" v="282" actId="478"/>
          <ac:spMkLst>
            <pc:docMk/>
            <pc:sldMk cId="3921803001" sldId="342"/>
            <ac:spMk id="2" creationId="{A6F0E8B4-72DA-CBF4-C200-0AC706AA8D7C}"/>
          </ac:spMkLst>
        </pc:spChg>
        <pc:spChg chg="mod ord">
          <ac:chgData name="José Romualdo Costa Filho" userId="a811325af1610333" providerId="LiveId" clId="{BE732ED7-E32E-4495-BC71-0F6FC02833A5}" dt="2024-08-07T16:45:54.762" v="281" actId="20577"/>
          <ac:spMkLst>
            <pc:docMk/>
            <pc:sldMk cId="3921803001" sldId="342"/>
            <ac:spMk id="123" creationId="{00000000-0000-0000-0000-000000000000}"/>
          </ac:spMkLst>
        </pc:spChg>
      </pc:sldChg>
      <pc:sldChg chg="modSp mod modClrScheme chgLayout">
        <pc:chgData name="José Romualdo Costa Filho" userId="a811325af1610333" providerId="LiveId" clId="{BE732ED7-E32E-4495-BC71-0F6FC02833A5}" dt="2024-08-07T16:46:48.652" v="293" actId="242"/>
        <pc:sldMkLst>
          <pc:docMk/>
          <pc:sldMk cId="3132027493" sldId="343"/>
        </pc:sldMkLst>
        <pc:spChg chg="mod ord">
          <ac:chgData name="José Romualdo Costa Filho" userId="a811325af1610333" providerId="LiveId" clId="{BE732ED7-E32E-4495-BC71-0F6FC02833A5}" dt="2024-08-07T16:46:48.652" v="293" actId="242"/>
          <ac:spMkLst>
            <pc:docMk/>
            <pc:sldMk cId="3132027493" sldId="343"/>
            <ac:spMk id="121" creationId="{00000000-0000-0000-0000-000000000000}"/>
          </ac:spMkLst>
        </pc:spChg>
        <pc:spChg chg="mod ord">
          <ac:chgData name="José Romualdo Costa Filho" userId="a811325af1610333" providerId="LiveId" clId="{BE732ED7-E32E-4495-BC71-0F6FC02833A5}" dt="2024-08-07T16:46:44.439" v="292" actId="1076"/>
          <ac:spMkLst>
            <pc:docMk/>
            <pc:sldMk cId="3132027493" sldId="343"/>
            <ac:spMk id="123" creationId="{00000000-0000-0000-0000-000000000000}"/>
          </ac:spMkLst>
        </pc:spChg>
      </pc:sldChg>
      <pc:sldChg chg="addSp delSp modSp mod modClrScheme chgLayout">
        <pc:chgData name="José Romualdo Costa Filho" userId="a811325af1610333" providerId="LiveId" clId="{BE732ED7-E32E-4495-BC71-0F6FC02833A5}" dt="2024-08-07T16:47:06.101" v="296" actId="1076"/>
        <pc:sldMkLst>
          <pc:docMk/>
          <pc:sldMk cId="2699995710" sldId="344"/>
        </pc:sldMkLst>
        <pc:spChg chg="add del mod ord">
          <ac:chgData name="José Romualdo Costa Filho" userId="a811325af1610333" providerId="LiveId" clId="{BE732ED7-E32E-4495-BC71-0F6FC02833A5}" dt="2024-08-07T16:47:01.401" v="295" actId="478"/>
          <ac:spMkLst>
            <pc:docMk/>
            <pc:sldMk cId="2699995710" sldId="344"/>
            <ac:spMk id="2" creationId="{90EAA105-D991-40B8-11DA-0ABAE0717C81}"/>
          </ac:spMkLst>
        </pc:spChg>
        <pc:spChg chg="mod ord">
          <ac:chgData name="José Romualdo Costa Filho" userId="a811325af1610333" providerId="LiveId" clId="{BE732ED7-E32E-4495-BC71-0F6FC02833A5}" dt="2024-08-07T16:47:06.101" v="296" actId="1076"/>
          <ac:spMkLst>
            <pc:docMk/>
            <pc:sldMk cId="2699995710" sldId="344"/>
            <ac:spMk id="123" creationId="{00000000-0000-0000-0000-000000000000}"/>
          </ac:spMkLst>
        </pc:spChg>
      </pc:sldChg>
      <pc:sldChg chg="modSp mod modClrScheme chgLayout">
        <pc:chgData name="José Romualdo Costa Filho" userId="a811325af1610333" providerId="LiveId" clId="{BE732ED7-E32E-4495-BC71-0F6FC02833A5}" dt="2024-08-07T16:47:12.270" v="297" actId="1076"/>
        <pc:sldMkLst>
          <pc:docMk/>
          <pc:sldMk cId="3923664780" sldId="345"/>
        </pc:sldMkLst>
        <pc:spChg chg="mod ord">
          <ac:chgData name="José Romualdo Costa Filho" userId="a811325af1610333" providerId="LiveId" clId="{BE732ED7-E32E-4495-BC71-0F6FC02833A5}" dt="2024-08-07T16:40:55.285" v="262" actId="700"/>
          <ac:spMkLst>
            <pc:docMk/>
            <pc:sldMk cId="3923664780" sldId="345"/>
            <ac:spMk id="121" creationId="{00000000-0000-0000-0000-000000000000}"/>
          </ac:spMkLst>
        </pc:spChg>
        <pc:spChg chg="mod ord">
          <ac:chgData name="José Romualdo Costa Filho" userId="a811325af1610333" providerId="LiveId" clId="{BE732ED7-E32E-4495-BC71-0F6FC02833A5}" dt="2024-08-07T16:47:12.270" v="297" actId="1076"/>
          <ac:spMkLst>
            <pc:docMk/>
            <pc:sldMk cId="3923664780" sldId="345"/>
            <ac:spMk id="123" creationId="{00000000-0000-0000-0000-000000000000}"/>
          </ac:spMkLst>
        </pc:spChg>
      </pc:sldChg>
      <pc:sldChg chg="modSp mod modClrScheme chgLayout">
        <pc:chgData name="José Romualdo Costa Filho" userId="a811325af1610333" providerId="LiveId" clId="{BE732ED7-E32E-4495-BC71-0F6FC02833A5}" dt="2024-08-07T16:40:55.285" v="262" actId="700"/>
        <pc:sldMkLst>
          <pc:docMk/>
          <pc:sldMk cId="3457355053" sldId="346"/>
        </pc:sldMkLst>
        <pc:spChg chg="mod ord">
          <ac:chgData name="José Romualdo Costa Filho" userId="a811325af1610333" providerId="LiveId" clId="{BE732ED7-E32E-4495-BC71-0F6FC02833A5}" dt="2024-08-07T16:40:55.285" v="262" actId="700"/>
          <ac:spMkLst>
            <pc:docMk/>
            <pc:sldMk cId="3457355053" sldId="346"/>
            <ac:spMk id="121" creationId="{00000000-0000-0000-0000-000000000000}"/>
          </ac:spMkLst>
        </pc:spChg>
        <pc:spChg chg="mod ord">
          <ac:chgData name="José Romualdo Costa Filho" userId="a811325af1610333" providerId="LiveId" clId="{BE732ED7-E32E-4495-BC71-0F6FC02833A5}" dt="2024-08-07T16:40:55.285" v="262" actId="700"/>
          <ac:spMkLst>
            <pc:docMk/>
            <pc:sldMk cId="3457355053" sldId="346"/>
            <ac:spMk id="123" creationId="{00000000-0000-0000-0000-000000000000}"/>
          </ac:spMkLst>
        </pc:spChg>
      </pc:sldChg>
      <pc:sldChg chg="addSp delSp modSp mod modClrScheme chgLayout">
        <pc:chgData name="José Romualdo Costa Filho" userId="a811325af1610333" providerId="LiveId" clId="{BE732ED7-E32E-4495-BC71-0F6FC02833A5}" dt="2024-08-07T16:46:37.997" v="291" actId="12789"/>
        <pc:sldMkLst>
          <pc:docMk/>
          <pc:sldMk cId="4221225693" sldId="347"/>
        </pc:sldMkLst>
        <pc:spChg chg="add del mod ord">
          <ac:chgData name="José Romualdo Costa Filho" userId="a811325af1610333" providerId="LiveId" clId="{BE732ED7-E32E-4495-BC71-0F6FC02833A5}" dt="2024-08-07T16:46:24.109" v="288" actId="478"/>
          <ac:spMkLst>
            <pc:docMk/>
            <pc:sldMk cId="4221225693" sldId="347"/>
            <ac:spMk id="3" creationId="{858B99EE-A154-6854-0C81-358DDDCE9101}"/>
          </ac:spMkLst>
        </pc:spChg>
        <pc:spChg chg="mod ord">
          <ac:chgData name="José Romualdo Costa Filho" userId="a811325af1610333" providerId="LiveId" clId="{BE732ED7-E32E-4495-BC71-0F6FC02833A5}" dt="2024-08-07T16:40:55.285" v="262" actId="700"/>
          <ac:spMkLst>
            <pc:docMk/>
            <pc:sldMk cId="4221225693" sldId="347"/>
            <ac:spMk id="123" creationId="{00000000-0000-0000-0000-000000000000}"/>
          </ac:spMkLst>
        </pc:spChg>
        <pc:picChg chg="mod">
          <ac:chgData name="José Romualdo Costa Filho" userId="a811325af1610333" providerId="LiveId" clId="{BE732ED7-E32E-4495-BC71-0F6FC02833A5}" dt="2024-08-07T16:46:37.997" v="291" actId="12789"/>
          <ac:picMkLst>
            <pc:docMk/>
            <pc:sldMk cId="4221225693" sldId="347"/>
            <ac:picMk id="2" creationId="{ADDF4347-5CCA-BC88-ACB7-6512B50AE73E}"/>
          </ac:picMkLst>
        </pc:picChg>
      </pc:sldChg>
      <pc:sldChg chg="modSp mod modClrScheme chgLayout">
        <pc:chgData name="José Romualdo Costa Filho" userId="a811325af1610333" providerId="LiveId" clId="{BE732ED7-E32E-4495-BC71-0F6FC02833A5}" dt="2024-08-07T16:47:26.687" v="298" actId="1076"/>
        <pc:sldMkLst>
          <pc:docMk/>
          <pc:sldMk cId="3250184623" sldId="348"/>
        </pc:sldMkLst>
        <pc:spChg chg="mod ord">
          <ac:chgData name="José Romualdo Costa Filho" userId="a811325af1610333" providerId="LiveId" clId="{BE732ED7-E32E-4495-BC71-0F6FC02833A5}" dt="2024-08-07T16:40:55.285" v="262" actId="700"/>
          <ac:spMkLst>
            <pc:docMk/>
            <pc:sldMk cId="3250184623" sldId="348"/>
            <ac:spMk id="121" creationId="{00000000-0000-0000-0000-000000000000}"/>
          </ac:spMkLst>
        </pc:spChg>
        <pc:spChg chg="mod ord">
          <ac:chgData name="José Romualdo Costa Filho" userId="a811325af1610333" providerId="LiveId" clId="{BE732ED7-E32E-4495-BC71-0F6FC02833A5}" dt="2024-08-07T16:47:26.687" v="298" actId="1076"/>
          <ac:spMkLst>
            <pc:docMk/>
            <pc:sldMk cId="3250184623" sldId="348"/>
            <ac:spMk id="123" creationId="{00000000-0000-0000-0000-000000000000}"/>
          </ac:spMkLst>
        </pc:spChg>
      </pc:sldChg>
      <pc:sldChg chg="modSp mod modClrScheme chgLayout">
        <pc:chgData name="José Romualdo Costa Filho" userId="a811325af1610333" providerId="LiveId" clId="{BE732ED7-E32E-4495-BC71-0F6FC02833A5}" dt="2024-08-07T16:48:54.689" v="304" actId="242"/>
        <pc:sldMkLst>
          <pc:docMk/>
          <pc:sldMk cId="2466491549" sldId="350"/>
        </pc:sldMkLst>
        <pc:spChg chg="mod ord">
          <ac:chgData name="José Romualdo Costa Filho" userId="a811325af1610333" providerId="LiveId" clId="{BE732ED7-E32E-4495-BC71-0F6FC02833A5}" dt="2024-08-07T16:48:54.689" v="304" actId="242"/>
          <ac:spMkLst>
            <pc:docMk/>
            <pc:sldMk cId="2466491549" sldId="350"/>
            <ac:spMk id="121" creationId="{00000000-0000-0000-0000-000000000000}"/>
          </ac:spMkLst>
        </pc:spChg>
        <pc:spChg chg="mod ord">
          <ac:chgData name="José Romualdo Costa Filho" userId="a811325af1610333" providerId="LiveId" clId="{BE732ED7-E32E-4495-BC71-0F6FC02833A5}" dt="2024-08-07T16:48:31.248" v="303" actId="700"/>
          <ac:spMkLst>
            <pc:docMk/>
            <pc:sldMk cId="2466491549" sldId="350"/>
            <ac:spMk id="123" creationId="{00000000-0000-0000-0000-000000000000}"/>
          </ac:spMkLst>
        </pc:spChg>
      </pc:sldChg>
      <pc:sldChg chg="modSp mod modClrScheme chgLayout">
        <pc:chgData name="José Romualdo Costa Filho" userId="a811325af1610333" providerId="LiveId" clId="{BE732ED7-E32E-4495-BC71-0F6FC02833A5}" dt="2024-08-07T16:48:31.248" v="303" actId="700"/>
        <pc:sldMkLst>
          <pc:docMk/>
          <pc:sldMk cId="792883786" sldId="351"/>
        </pc:sldMkLst>
        <pc:spChg chg="mod ord">
          <ac:chgData name="José Romualdo Costa Filho" userId="a811325af1610333" providerId="LiveId" clId="{BE732ED7-E32E-4495-BC71-0F6FC02833A5}" dt="2024-08-07T16:48:31.248" v="303" actId="700"/>
          <ac:spMkLst>
            <pc:docMk/>
            <pc:sldMk cId="792883786" sldId="351"/>
            <ac:spMk id="121" creationId="{00000000-0000-0000-0000-000000000000}"/>
          </ac:spMkLst>
        </pc:spChg>
        <pc:spChg chg="mod ord">
          <ac:chgData name="José Romualdo Costa Filho" userId="a811325af1610333" providerId="LiveId" clId="{BE732ED7-E32E-4495-BC71-0F6FC02833A5}" dt="2024-08-07T16:48:31.248" v="303" actId="700"/>
          <ac:spMkLst>
            <pc:docMk/>
            <pc:sldMk cId="792883786" sldId="351"/>
            <ac:spMk id="123" creationId="{00000000-0000-0000-0000-000000000000}"/>
          </ac:spMkLst>
        </pc:spChg>
      </pc:sldChg>
      <pc:sldChg chg="modSp mod modClrScheme chgLayout">
        <pc:chgData name="José Romualdo Costa Filho" userId="a811325af1610333" providerId="LiveId" clId="{BE732ED7-E32E-4495-BC71-0F6FC02833A5}" dt="2024-08-07T16:45:37.327" v="277" actId="1076"/>
        <pc:sldMkLst>
          <pc:docMk/>
          <pc:sldMk cId="3383541906" sldId="352"/>
        </pc:sldMkLst>
        <pc:spChg chg="mod ord">
          <ac:chgData name="José Romualdo Costa Filho" userId="a811325af1610333" providerId="LiveId" clId="{BE732ED7-E32E-4495-BC71-0F6FC02833A5}" dt="2024-08-07T16:40:55.285" v="262" actId="700"/>
          <ac:spMkLst>
            <pc:docMk/>
            <pc:sldMk cId="3383541906" sldId="352"/>
            <ac:spMk id="121" creationId="{00000000-0000-0000-0000-000000000000}"/>
          </ac:spMkLst>
        </pc:spChg>
        <pc:spChg chg="mod ord">
          <ac:chgData name="José Romualdo Costa Filho" userId="a811325af1610333" providerId="LiveId" clId="{BE732ED7-E32E-4495-BC71-0F6FC02833A5}" dt="2024-08-07T16:45:37.327" v="277" actId="1076"/>
          <ac:spMkLst>
            <pc:docMk/>
            <pc:sldMk cId="3383541906" sldId="352"/>
            <ac:spMk id="123" creationId="{00000000-0000-0000-0000-000000000000}"/>
          </ac:spMkLst>
        </pc:spChg>
      </pc:sldChg>
      <pc:sldChg chg="modSp mod modClrScheme chgLayout">
        <pc:chgData name="José Romualdo Costa Filho" userId="a811325af1610333" providerId="LiveId" clId="{BE732ED7-E32E-4495-BC71-0F6FC02833A5}" dt="2024-08-07T16:45:44.767" v="278" actId="1076"/>
        <pc:sldMkLst>
          <pc:docMk/>
          <pc:sldMk cId="3357751569" sldId="353"/>
        </pc:sldMkLst>
        <pc:spChg chg="mod ord">
          <ac:chgData name="José Romualdo Costa Filho" userId="a811325af1610333" providerId="LiveId" clId="{BE732ED7-E32E-4495-BC71-0F6FC02833A5}" dt="2024-08-07T16:40:55.285" v="262" actId="700"/>
          <ac:spMkLst>
            <pc:docMk/>
            <pc:sldMk cId="3357751569" sldId="353"/>
            <ac:spMk id="121" creationId="{00000000-0000-0000-0000-000000000000}"/>
          </ac:spMkLst>
        </pc:spChg>
        <pc:spChg chg="mod ord">
          <ac:chgData name="José Romualdo Costa Filho" userId="a811325af1610333" providerId="LiveId" clId="{BE732ED7-E32E-4495-BC71-0F6FC02833A5}" dt="2024-08-07T16:45:44.767" v="278" actId="1076"/>
          <ac:spMkLst>
            <pc:docMk/>
            <pc:sldMk cId="3357751569" sldId="353"/>
            <ac:spMk id="123" creationId="{00000000-0000-0000-0000-000000000000}"/>
          </ac:spMkLst>
        </pc:spChg>
      </pc:sldChg>
      <pc:sldChg chg="addSp modSp mod modClrScheme chgLayout">
        <pc:chgData name="José Romualdo Costa Filho" userId="a811325af1610333" providerId="LiveId" clId="{BE732ED7-E32E-4495-BC71-0F6FC02833A5}" dt="2024-08-07T16:45:21.365" v="275" actId="1076"/>
        <pc:sldMkLst>
          <pc:docMk/>
          <pc:sldMk cId="4246828559" sldId="354"/>
        </pc:sldMkLst>
        <pc:spChg chg="add mod ord">
          <ac:chgData name="José Romualdo Costa Filho" userId="a811325af1610333" providerId="LiveId" clId="{BE732ED7-E32E-4495-BC71-0F6FC02833A5}" dt="2024-08-07T16:40:55.285" v="262" actId="700"/>
          <ac:spMkLst>
            <pc:docMk/>
            <pc:sldMk cId="4246828559" sldId="354"/>
            <ac:spMk id="2" creationId="{C339F908-81FB-0CFF-B247-524D1CF2A7B3}"/>
          </ac:spMkLst>
        </pc:spChg>
        <pc:spChg chg="mod ord">
          <ac:chgData name="José Romualdo Costa Filho" userId="a811325af1610333" providerId="LiveId" clId="{BE732ED7-E32E-4495-BC71-0F6FC02833A5}" dt="2024-08-07T16:45:21.365" v="275" actId="1076"/>
          <ac:spMkLst>
            <pc:docMk/>
            <pc:sldMk cId="4246828559" sldId="354"/>
            <ac:spMk id="123" creationId="{00000000-0000-0000-0000-000000000000}"/>
          </ac:spMkLst>
        </pc:spChg>
      </pc:sldChg>
      <pc:sldChg chg="addSp delSp modSp mod modClrScheme chgLayout">
        <pc:chgData name="José Romualdo Costa Filho" userId="a811325af1610333" providerId="LiveId" clId="{BE732ED7-E32E-4495-BC71-0F6FC02833A5}" dt="2024-08-07T16:55:08.045" v="306" actId="20577"/>
        <pc:sldMkLst>
          <pc:docMk/>
          <pc:sldMk cId="2096803135" sldId="355"/>
        </pc:sldMkLst>
        <pc:spChg chg="add del mod ord">
          <ac:chgData name="José Romualdo Costa Filho" userId="a811325af1610333" providerId="LiveId" clId="{BE732ED7-E32E-4495-BC71-0F6FC02833A5}" dt="2024-08-07T16:46:10.852" v="285" actId="478"/>
          <ac:spMkLst>
            <pc:docMk/>
            <pc:sldMk cId="2096803135" sldId="355"/>
            <ac:spMk id="2" creationId="{E21B77CA-89C4-850B-2475-B92E7F35D7EB}"/>
          </ac:spMkLst>
        </pc:spChg>
        <pc:spChg chg="mod ord">
          <ac:chgData name="José Romualdo Costa Filho" userId="a811325af1610333" providerId="LiveId" clId="{BE732ED7-E32E-4495-BC71-0F6FC02833A5}" dt="2024-08-07T16:55:08.045" v="306" actId="20577"/>
          <ac:spMkLst>
            <pc:docMk/>
            <pc:sldMk cId="2096803135" sldId="355"/>
            <ac:spMk id="123" creationId="{00000000-0000-0000-0000-000000000000}"/>
          </ac:spMkLst>
        </pc:spChg>
        <pc:picChg chg="add del mod">
          <ac:chgData name="José Romualdo Costa Filho" userId="a811325af1610333" providerId="LiveId" clId="{BE732ED7-E32E-4495-BC71-0F6FC02833A5}" dt="2024-08-07T16:46:14.569" v="286" actId="1076"/>
          <ac:picMkLst>
            <pc:docMk/>
            <pc:sldMk cId="2096803135" sldId="355"/>
            <ac:picMk id="2050" creationId="{F853960D-3028-4BE2-6170-DC85973CBD7D}"/>
          </ac:picMkLst>
        </pc:picChg>
      </pc:sldChg>
      <pc:sldChg chg="add">
        <pc:chgData name="José Romualdo Costa Filho" userId="a811325af1610333" providerId="LiveId" clId="{BE732ED7-E32E-4495-BC71-0F6FC02833A5}" dt="2024-08-07T16:42:01.119" v="270" actId="2890"/>
        <pc:sldMkLst>
          <pc:docMk/>
          <pc:sldMk cId="2302312030" sldId="356"/>
        </pc:sldMkLst>
      </pc:sldChg>
      <pc:sldChg chg="add ord">
        <pc:chgData name="José Romualdo Costa Filho" userId="a811325af1610333" providerId="LiveId" clId="{BE732ED7-E32E-4495-BC71-0F6FC02833A5}" dt="2024-08-07T16:47:59.487" v="301"/>
        <pc:sldMkLst>
          <pc:docMk/>
          <pc:sldMk cId="3743385313" sldId="357"/>
        </pc:sldMkLst>
      </pc:sldChg>
      <pc:sldChg chg="modSp mod modClrScheme chgLayout">
        <pc:chgData name="José Romualdo Costa Filho" userId="a811325af1610333" providerId="LiveId" clId="{BE732ED7-E32E-4495-BC71-0F6FC02833A5}" dt="2024-08-07T16:48:31.248" v="303" actId="700"/>
        <pc:sldMkLst>
          <pc:docMk/>
          <pc:sldMk cId="2000671957" sldId="358"/>
        </pc:sldMkLst>
        <pc:spChg chg="mod ord">
          <ac:chgData name="José Romualdo Costa Filho" userId="a811325af1610333" providerId="LiveId" clId="{BE732ED7-E32E-4495-BC71-0F6FC02833A5}" dt="2024-08-07T16:48:31.248" v="303" actId="700"/>
          <ac:spMkLst>
            <pc:docMk/>
            <pc:sldMk cId="2000671957" sldId="358"/>
            <ac:spMk id="121" creationId="{00000000-0000-0000-0000-000000000000}"/>
          </ac:spMkLst>
        </pc:spChg>
        <pc:spChg chg="mod ord">
          <ac:chgData name="José Romualdo Costa Filho" userId="a811325af1610333" providerId="LiveId" clId="{BE732ED7-E32E-4495-BC71-0F6FC02833A5}" dt="2024-08-07T16:48:31.248" v="303" actId="700"/>
          <ac:spMkLst>
            <pc:docMk/>
            <pc:sldMk cId="2000671957" sldId="358"/>
            <ac:spMk id="123" creationId="{00000000-0000-0000-0000-000000000000}"/>
          </ac:spMkLst>
        </pc:spChg>
      </pc:sldChg>
      <pc:sldChg chg="modSp mod modClrScheme chgLayout">
        <pc:chgData name="José Romualdo Costa Filho" userId="a811325af1610333" providerId="LiveId" clId="{BE732ED7-E32E-4495-BC71-0F6FC02833A5}" dt="2024-08-07T16:48:31.248" v="303" actId="700"/>
        <pc:sldMkLst>
          <pc:docMk/>
          <pc:sldMk cId="1490017240" sldId="359"/>
        </pc:sldMkLst>
        <pc:spChg chg="mod ord">
          <ac:chgData name="José Romualdo Costa Filho" userId="a811325af1610333" providerId="LiveId" clId="{BE732ED7-E32E-4495-BC71-0F6FC02833A5}" dt="2024-08-07T16:48:31.248" v="303" actId="700"/>
          <ac:spMkLst>
            <pc:docMk/>
            <pc:sldMk cId="1490017240" sldId="359"/>
            <ac:spMk id="121" creationId="{00000000-0000-0000-0000-000000000000}"/>
          </ac:spMkLst>
        </pc:spChg>
        <pc:spChg chg="mod ord">
          <ac:chgData name="José Romualdo Costa Filho" userId="a811325af1610333" providerId="LiveId" clId="{BE732ED7-E32E-4495-BC71-0F6FC02833A5}" dt="2024-08-07T16:48:31.248" v="303" actId="700"/>
          <ac:spMkLst>
            <pc:docMk/>
            <pc:sldMk cId="1490017240" sldId="359"/>
            <ac:spMk id="123" creationId="{00000000-0000-0000-0000-000000000000}"/>
          </ac:spMkLst>
        </pc:spChg>
      </pc:sldChg>
      <pc:sldChg chg="modSp mod modClrScheme chgLayout">
        <pc:chgData name="José Romualdo Costa Filho" userId="a811325af1610333" providerId="LiveId" clId="{BE732ED7-E32E-4495-BC71-0F6FC02833A5}" dt="2024-08-07T16:48:31.248" v="303" actId="700"/>
        <pc:sldMkLst>
          <pc:docMk/>
          <pc:sldMk cId="3960055645" sldId="360"/>
        </pc:sldMkLst>
        <pc:spChg chg="mod ord">
          <ac:chgData name="José Romualdo Costa Filho" userId="a811325af1610333" providerId="LiveId" clId="{BE732ED7-E32E-4495-BC71-0F6FC02833A5}" dt="2024-08-07T16:48:31.248" v="303" actId="700"/>
          <ac:spMkLst>
            <pc:docMk/>
            <pc:sldMk cId="3960055645" sldId="360"/>
            <ac:spMk id="121" creationId="{00000000-0000-0000-0000-000000000000}"/>
          </ac:spMkLst>
        </pc:spChg>
        <pc:spChg chg="mod ord">
          <ac:chgData name="José Romualdo Costa Filho" userId="a811325af1610333" providerId="LiveId" clId="{BE732ED7-E32E-4495-BC71-0F6FC02833A5}" dt="2024-08-07T16:48:31.248" v="303" actId="700"/>
          <ac:spMkLst>
            <pc:docMk/>
            <pc:sldMk cId="3960055645" sldId="360"/>
            <ac:spMk id="123" creationId="{00000000-0000-0000-0000-000000000000}"/>
          </ac:spMkLst>
        </pc:spChg>
      </pc:sldChg>
      <pc:sldChg chg="modSp mod modClrScheme chgLayout">
        <pc:chgData name="José Romualdo Costa Filho" userId="a811325af1610333" providerId="LiveId" clId="{BE732ED7-E32E-4495-BC71-0F6FC02833A5}" dt="2024-08-07T16:48:31.248" v="303" actId="700"/>
        <pc:sldMkLst>
          <pc:docMk/>
          <pc:sldMk cId="450712725" sldId="361"/>
        </pc:sldMkLst>
        <pc:spChg chg="mod ord">
          <ac:chgData name="José Romualdo Costa Filho" userId="a811325af1610333" providerId="LiveId" clId="{BE732ED7-E32E-4495-BC71-0F6FC02833A5}" dt="2024-08-07T16:48:31.248" v="303" actId="700"/>
          <ac:spMkLst>
            <pc:docMk/>
            <pc:sldMk cId="450712725" sldId="361"/>
            <ac:spMk id="121" creationId="{00000000-0000-0000-0000-000000000000}"/>
          </ac:spMkLst>
        </pc:spChg>
        <pc:spChg chg="mod ord">
          <ac:chgData name="José Romualdo Costa Filho" userId="a811325af1610333" providerId="LiveId" clId="{BE732ED7-E32E-4495-BC71-0F6FC02833A5}" dt="2024-08-07T16:48:31.248" v="303" actId="700"/>
          <ac:spMkLst>
            <pc:docMk/>
            <pc:sldMk cId="450712725" sldId="361"/>
            <ac:spMk id="123" creationId="{00000000-0000-0000-0000-000000000000}"/>
          </ac:spMkLst>
        </pc:spChg>
      </pc:sldChg>
      <pc:sldChg chg="modSp mod modClrScheme chgLayout">
        <pc:chgData name="José Romualdo Costa Filho" userId="a811325af1610333" providerId="LiveId" clId="{BE732ED7-E32E-4495-BC71-0F6FC02833A5}" dt="2024-08-07T16:48:31.248" v="303" actId="700"/>
        <pc:sldMkLst>
          <pc:docMk/>
          <pc:sldMk cId="2954333307" sldId="362"/>
        </pc:sldMkLst>
        <pc:spChg chg="mod ord">
          <ac:chgData name="José Romualdo Costa Filho" userId="a811325af1610333" providerId="LiveId" clId="{BE732ED7-E32E-4495-BC71-0F6FC02833A5}" dt="2024-08-07T16:48:31.248" v="303" actId="700"/>
          <ac:spMkLst>
            <pc:docMk/>
            <pc:sldMk cId="2954333307" sldId="362"/>
            <ac:spMk id="4" creationId="{31A82553-76EC-2DAC-A33B-DD2CC495EE54}"/>
          </ac:spMkLst>
        </pc:spChg>
        <pc:spChg chg="mod ord">
          <ac:chgData name="José Romualdo Costa Filho" userId="a811325af1610333" providerId="LiveId" clId="{BE732ED7-E32E-4495-BC71-0F6FC02833A5}" dt="2024-08-07T16:48:31.248" v="303" actId="700"/>
          <ac:spMkLst>
            <pc:docMk/>
            <pc:sldMk cId="2954333307" sldId="362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BE732ED7-E32E-4495-BC71-0F6FC02833A5}" dt="2024-08-07T17:01:01.891" v="367" actId="20577"/>
        <pc:sldMkLst>
          <pc:docMk/>
          <pc:sldMk cId="2098449378" sldId="363"/>
        </pc:sldMkLst>
        <pc:spChg chg="mod">
          <ac:chgData name="José Romualdo Costa Filho" userId="a811325af1610333" providerId="LiveId" clId="{BE732ED7-E32E-4495-BC71-0F6FC02833A5}" dt="2024-08-07T17:01:01.891" v="367" actId="20577"/>
          <ac:spMkLst>
            <pc:docMk/>
            <pc:sldMk cId="2098449378" sldId="363"/>
            <ac:spMk id="121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7:00:32.530" v="331" actId="20577"/>
          <ac:spMkLst>
            <pc:docMk/>
            <pc:sldMk cId="2098449378" sldId="363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BE732ED7-E32E-4495-BC71-0F6FC02833A5}" dt="2024-08-07T17:01:12.603" v="379" actId="20577"/>
        <pc:sldMkLst>
          <pc:docMk/>
          <pc:sldMk cId="4080426709" sldId="364"/>
        </pc:sldMkLst>
        <pc:spChg chg="mod">
          <ac:chgData name="José Romualdo Costa Filho" userId="a811325af1610333" providerId="LiveId" clId="{BE732ED7-E32E-4495-BC71-0F6FC02833A5}" dt="2024-08-07T17:01:12.603" v="379" actId="20577"/>
          <ac:spMkLst>
            <pc:docMk/>
            <pc:sldMk cId="4080426709" sldId="364"/>
            <ac:spMk id="121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7:01:09.634" v="377" actId="20577"/>
          <ac:spMkLst>
            <pc:docMk/>
            <pc:sldMk cId="4080426709" sldId="364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BE732ED7-E32E-4495-BC71-0F6FC02833A5}" dt="2024-08-07T17:01:29.060" v="394" actId="6549"/>
        <pc:sldMkLst>
          <pc:docMk/>
          <pc:sldMk cId="405913000" sldId="365"/>
        </pc:sldMkLst>
        <pc:spChg chg="mod">
          <ac:chgData name="José Romualdo Costa Filho" userId="a811325af1610333" providerId="LiveId" clId="{BE732ED7-E32E-4495-BC71-0F6FC02833A5}" dt="2024-08-07T17:01:29.060" v="394" actId="6549"/>
          <ac:spMkLst>
            <pc:docMk/>
            <pc:sldMk cId="405913000" sldId="365"/>
            <ac:spMk id="121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7:01:19.451" v="387" actId="20577"/>
          <ac:spMkLst>
            <pc:docMk/>
            <pc:sldMk cId="405913000" sldId="365"/>
            <ac:spMk id="123" creationId="{00000000-0000-0000-0000-000000000000}"/>
          </ac:spMkLst>
        </pc:spChg>
      </pc:sldChg>
      <pc:sldMasterChg chg="modSp modSldLayout">
        <pc:chgData name="José Romualdo Costa Filho" userId="a811325af1610333" providerId="LiveId" clId="{BE732ED7-E32E-4495-BC71-0F6FC02833A5}" dt="2024-08-07T16:38:33.520" v="251"/>
        <pc:sldMasterMkLst>
          <pc:docMk/>
          <pc:sldMasterMk cId="0" sldId="2147483651"/>
        </pc:sldMasterMkLst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asterMk cId="0" sldId="2147483651"/>
            <ac:spMk id="10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asterMk cId="0" sldId="2147483651"/>
            <ac:spMk id="11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asterMk cId="0" sldId="2147483651"/>
            <ac:spMk id="12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asterMk cId="0" sldId="2147483651"/>
            <ac:spMk id="13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asterMk cId="0" sldId="2147483651"/>
            <ac:spMk id="15" creationId="{00000000-0000-0000-0000-000000000000}"/>
          </ac:spMkLst>
        </pc:spChg>
        <pc:spChg chg="mod">
          <ac:chgData name="José Romualdo Costa Filho" userId="a811325af1610333" providerId="LiveId" clId="{BE732ED7-E32E-4495-BC71-0F6FC02833A5}" dt="2024-08-07T16:38:33.520" v="251"/>
          <ac:spMkLst>
            <pc:docMk/>
            <pc:sldMasterMk cId="0" sldId="2147483651"/>
            <ac:spMk id="16" creationId="{00000000-0000-0000-0000-000000000000}"/>
          </ac:spMkLst>
        </pc:spChg>
        <pc:picChg chg="mod">
          <ac:chgData name="José Romualdo Costa Filho" userId="a811325af1610333" providerId="LiveId" clId="{BE732ED7-E32E-4495-BC71-0F6FC02833A5}" dt="2024-08-07T16:38:33.520" v="251"/>
          <ac:picMkLst>
            <pc:docMk/>
            <pc:sldMasterMk cId="0" sldId="2147483651"/>
            <ac:picMk id="14" creationId="{00000000-0000-0000-0000-000000000000}"/>
          </ac:picMkLst>
        </pc:picChg>
        <pc:sldLayoutChg chg="modSp">
          <pc:chgData name="José Romualdo Costa Filho" userId="a811325af1610333" providerId="LiveId" clId="{BE732ED7-E32E-4495-BC71-0F6FC02833A5}" dt="2024-08-07T16:38:33.520" v="251"/>
          <pc:sldLayoutMkLst>
            <pc:docMk/>
            <pc:sldMasterMk cId="0" sldId="2147483651"/>
            <pc:sldLayoutMk cId="0" sldId="2147483648"/>
          </pc:sldLayoutMkLst>
          <pc:spChg chg="mod">
            <ac:chgData name="José Romualdo Costa Filho" userId="a811325af1610333" providerId="LiveId" clId="{BE732ED7-E32E-4495-BC71-0F6FC02833A5}" dt="2024-08-07T16:38:33.520" v="251"/>
            <ac:spMkLst>
              <pc:docMk/>
              <pc:sldMasterMk cId="0" sldId="2147483651"/>
              <pc:sldLayoutMk cId="0" sldId="2147483648"/>
              <ac:spMk id="18" creationId="{00000000-0000-0000-0000-000000000000}"/>
            </ac:spMkLst>
          </pc:spChg>
          <pc:spChg chg="mod">
            <ac:chgData name="José Romualdo Costa Filho" userId="a811325af1610333" providerId="LiveId" clId="{BE732ED7-E32E-4495-BC71-0F6FC02833A5}" dt="2024-08-07T16:38:33.520" v="251"/>
            <ac:spMkLst>
              <pc:docMk/>
              <pc:sldMasterMk cId="0" sldId="2147483651"/>
              <pc:sldLayoutMk cId="0" sldId="2147483648"/>
              <ac:spMk id="19" creationId="{00000000-0000-0000-0000-000000000000}"/>
            </ac:spMkLst>
          </pc:spChg>
          <pc:spChg chg="mod">
            <ac:chgData name="José Romualdo Costa Filho" userId="a811325af1610333" providerId="LiveId" clId="{BE732ED7-E32E-4495-BC71-0F6FC02833A5}" dt="2024-08-07T16:38:33.520" v="251"/>
            <ac:spMkLst>
              <pc:docMk/>
              <pc:sldMasterMk cId="0" sldId="2147483651"/>
              <pc:sldLayoutMk cId="0" sldId="2147483648"/>
              <ac:spMk id="20" creationId="{00000000-0000-0000-0000-000000000000}"/>
            </ac:spMkLst>
          </pc:spChg>
          <pc:spChg chg="mod">
            <ac:chgData name="José Romualdo Costa Filho" userId="a811325af1610333" providerId="LiveId" clId="{BE732ED7-E32E-4495-BC71-0F6FC02833A5}" dt="2024-08-07T16:38:33.520" v="251"/>
            <ac:spMkLst>
              <pc:docMk/>
              <pc:sldMasterMk cId="0" sldId="2147483651"/>
              <pc:sldLayoutMk cId="0" sldId="2147483648"/>
              <ac:spMk id="21" creationId="{00000000-0000-0000-0000-000000000000}"/>
            </ac:spMkLst>
          </pc:spChg>
          <pc:spChg chg="mod">
            <ac:chgData name="José Romualdo Costa Filho" userId="a811325af1610333" providerId="LiveId" clId="{BE732ED7-E32E-4495-BC71-0F6FC02833A5}" dt="2024-08-07T16:38:33.520" v="251"/>
            <ac:spMkLst>
              <pc:docMk/>
              <pc:sldMasterMk cId="0" sldId="2147483651"/>
              <pc:sldLayoutMk cId="0" sldId="2147483648"/>
              <ac:spMk id="22" creationId="{00000000-0000-0000-0000-000000000000}"/>
            </ac:spMkLst>
          </pc:spChg>
        </pc:sldLayoutChg>
        <pc:sldLayoutChg chg="delSp modSp mod">
          <pc:chgData name="José Romualdo Costa Filho" userId="a811325af1610333" providerId="LiveId" clId="{BE732ED7-E32E-4495-BC71-0F6FC02833A5}" dt="2024-08-07T16:38:33.520" v="251"/>
          <pc:sldLayoutMkLst>
            <pc:docMk/>
            <pc:sldMasterMk cId="0" sldId="2147483651"/>
            <pc:sldLayoutMk cId="0" sldId="2147483649"/>
          </pc:sldLayoutMkLst>
          <pc:spChg chg="mod">
            <ac:chgData name="José Romualdo Costa Filho" userId="a811325af1610333" providerId="LiveId" clId="{BE732ED7-E32E-4495-BC71-0F6FC02833A5}" dt="2024-08-07T16:38:33.520" v="251"/>
            <ac:spMkLst>
              <pc:docMk/>
              <pc:sldMasterMk cId="0" sldId="2147483651"/>
              <pc:sldLayoutMk cId="0" sldId="2147483649"/>
              <ac:spMk id="24" creationId="{00000000-0000-0000-0000-000000000000}"/>
            </ac:spMkLst>
          </pc:spChg>
          <pc:spChg chg="mod">
            <ac:chgData name="José Romualdo Costa Filho" userId="a811325af1610333" providerId="LiveId" clId="{BE732ED7-E32E-4495-BC71-0F6FC02833A5}" dt="2024-08-07T16:38:33.520" v="251"/>
            <ac:spMkLst>
              <pc:docMk/>
              <pc:sldMasterMk cId="0" sldId="2147483651"/>
              <pc:sldLayoutMk cId="0" sldId="2147483649"/>
              <ac:spMk id="25" creationId="{00000000-0000-0000-0000-000000000000}"/>
            </ac:spMkLst>
          </pc:spChg>
          <pc:spChg chg="del">
            <ac:chgData name="José Romualdo Costa Filho" userId="a811325af1610333" providerId="LiveId" clId="{BE732ED7-E32E-4495-BC71-0F6FC02833A5}" dt="2024-08-07T16:38:21.313" v="247" actId="478"/>
            <ac:spMkLst>
              <pc:docMk/>
              <pc:sldMasterMk cId="0" sldId="2147483651"/>
              <pc:sldLayoutMk cId="0" sldId="2147483649"/>
              <ac:spMk id="26" creationId="{00000000-0000-0000-0000-000000000000}"/>
            </ac:spMkLst>
          </pc:spChg>
          <pc:spChg chg="mod">
            <ac:chgData name="José Romualdo Costa Filho" userId="a811325af1610333" providerId="LiveId" clId="{BE732ED7-E32E-4495-BC71-0F6FC02833A5}" dt="2024-08-07T16:38:33.520" v="251"/>
            <ac:spMkLst>
              <pc:docMk/>
              <pc:sldMasterMk cId="0" sldId="2147483651"/>
              <pc:sldLayoutMk cId="0" sldId="2147483649"/>
              <ac:spMk id="27" creationId="{00000000-0000-0000-0000-000000000000}"/>
            </ac:spMkLst>
          </pc:spChg>
          <pc:spChg chg="del">
            <ac:chgData name="José Romualdo Costa Filho" userId="a811325af1610333" providerId="LiveId" clId="{BE732ED7-E32E-4495-BC71-0F6FC02833A5}" dt="2024-08-07T16:38:23.848" v="248" actId="478"/>
            <ac:spMkLst>
              <pc:docMk/>
              <pc:sldMasterMk cId="0" sldId="2147483651"/>
              <pc:sldLayoutMk cId="0" sldId="2147483649"/>
              <ac:spMk id="28" creationId="{00000000-0000-0000-0000-000000000000}"/>
            </ac:spMkLst>
          </pc:spChg>
        </pc:sldLayoutChg>
        <pc:sldLayoutChg chg="delSp modSp mod">
          <pc:chgData name="José Romualdo Costa Filho" userId="a811325af1610333" providerId="LiveId" clId="{BE732ED7-E32E-4495-BC71-0F6FC02833A5}" dt="2024-08-07T16:38:33.520" v="251"/>
          <pc:sldLayoutMkLst>
            <pc:docMk/>
            <pc:sldMasterMk cId="0" sldId="2147483651"/>
            <pc:sldLayoutMk cId="0" sldId="2147483650"/>
          </pc:sldLayoutMkLst>
          <pc:spChg chg="mod">
            <ac:chgData name="José Romualdo Costa Filho" userId="a811325af1610333" providerId="LiveId" clId="{BE732ED7-E32E-4495-BC71-0F6FC02833A5}" dt="2024-08-07T16:38:33.520" v="251"/>
            <ac:spMkLst>
              <pc:docMk/>
              <pc:sldMasterMk cId="0" sldId="2147483651"/>
              <pc:sldLayoutMk cId="0" sldId="2147483650"/>
              <ac:spMk id="30" creationId="{00000000-0000-0000-0000-000000000000}"/>
            </ac:spMkLst>
          </pc:spChg>
          <pc:spChg chg="mod">
            <ac:chgData name="José Romualdo Costa Filho" userId="a811325af1610333" providerId="LiveId" clId="{BE732ED7-E32E-4495-BC71-0F6FC02833A5}" dt="2024-08-07T16:38:33.520" v="251"/>
            <ac:spMkLst>
              <pc:docMk/>
              <pc:sldMasterMk cId="0" sldId="2147483651"/>
              <pc:sldLayoutMk cId="0" sldId="2147483650"/>
              <ac:spMk id="31" creationId="{00000000-0000-0000-0000-000000000000}"/>
            </ac:spMkLst>
          </pc:spChg>
          <pc:spChg chg="mod">
            <ac:chgData name="José Romualdo Costa Filho" userId="a811325af1610333" providerId="LiveId" clId="{BE732ED7-E32E-4495-BC71-0F6FC02833A5}" dt="2024-08-07T16:38:33.520" v="251"/>
            <ac:spMkLst>
              <pc:docMk/>
              <pc:sldMasterMk cId="0" sldId="2147483651"/>
              <pc:sldLayoutMk cId="0" sldId="2147483650"/>
              <ac:spMk id="32" creationId="{00000000-0000-0000-0000-000000000000}"/>
            </ac:spMkLst>
          </pc:spChg>
          <pc:spChg chg="mod">
            <ac:chgData name="José Romualdo Costa Filho" userId="a811325af1610333" providerId="LiveId" clId="{BE732ED7-E32E-4495-BC71-0F6FC02833A5}" dt="2024-08-07T16:38:33.520" v="251"/>
            <ac:spMkLst>
              <pc:docMk/>
              <pc:sldMasterMk cId="0" sldId="2147483651"/>
              <pc:sldLayoutMk cId="0" sldId="2147483650"/>
              <ac:spMk id="33" creationId="{00000000-0000-0000-0000-000000000000}"/>
            </ac:spMkLst>
          </pc:spChg>
          <pc:spChg chg="mod">
            <ac:chgData name="José Romualdo Costa Filho" userId="a811325af1610333" providerId="LiveId" clId="{BE732ED7-E32E-4495-BC71-0F6FC02833A5}" dt="2024-08-07T16:38:33.520" v="251"/>
            <ac:spMkLst>
              <pc:docMk/>
              <pc:sldMasterMk cId="0" sldId="2147483651"/>
              <pc:sldLayoutMk cId="0" sldId="2147483650"/>
              <ac:spMk id="34" creationId="{00000000-0000-0000-0000-000000000000}"/>
            </ac:spMkLst>
          </pc:spChg>
          <pc:spChg chg="del">
            <ac:chgData name="José Romualdo Costa Filho" userId="a811325af1610333" providerId="LiveId" clId="{BE732ED7-E32E-4495-BC71-0F6FC02833A5}" dt="2024-08-07T16:38:26.609" v="249" actId="478"/>
            <ac:spMkLst>
              <pc:docMk/>
              <pc:sldMasterMk cId="0" sldId="2147483651"/>
              <pc:sldLayoutMk cId="0" sldId="2147483650"/>
              <ac:spMk id="35" creationId="{00000000-0000-0000-0000-000000000000}"/>
            </ac:spMkLst>
          </pc:spChg>
          <pc:spChg chg="mod">
            <ac:chgData name="José Romualdo Costa Filho" userId="a811325af1610333" providerId="LiveId" clId="{BE732ED7-E32E-4495-BC71-0F6FC02833A5}" dt="2024-08-07T16:38:33.520" v="251"/>
            <ac:spMkLst>
              <pc:docMk/>
              <pc:sldMasterMk cId="0" sldId="2147483651"/>
              <pc:sldLayoutMk cId="0" sldId="2147483650"/>
              <ac:spMk id="36" creationId="{00000000-0000-0000-0000-000000000000}"/>
            </ac:spMkLst>
          </pc:spChg>
          <pc:spChg chg="del">
            <ac:chgData name="José Romualdo Costa Filho" userId="a811325af1610333" providerId="LiveId" clId="{BE732ED7-E32E-4495-BC71-0F6FC02833A5}" dt="2024-08-07T16:38:29.113" v="250" actId="478"/>
            <ac:spMkLst>
              <pc:docMk/>
              <pc:sldMasterMk cId="0" sldId="2147483651"/>
              <pc:sldLayoutMk cId="0" sldId="2147483650"/>
              <ac:spMk id="37" creationId="{00000000-0000-0000-0000-000000000000}"/>
            </ac:spMkLst>
          </pc:spChg>
        </pc:sldLayoutChg>
      </pc:sldMasterChg>
    </pc:docChg>
  </pc:docChgLst>
  <pc:docChgLst>
    <pc:chgData name="José Romualdo Costa Filho" userId="a811325af1610333" providerId="LiveId" clId="{A1A77F19-19D6-4737-AF25-87F97F95CF6E}"/>
    <pc:docChg chg="undo custSel addSld delSld modSld">
      <pc:chgData name="José Romualdo Costa Filho" userId="a811325af1610333" providerId="LiveId" clId="{A1A77F19-19D6-4737-AF25-87F97F95CF6E}" dt="2023-02-27T20:21:29.424" v="15" actId="478"/>
      <pc:docMkLst>
        <pc:docMk/>
      </pc:docMkLst>
      <pc:sldChg chg="addSp delSp modSp mod">
        <pc:chgData name="José Romualdo Costa Filho" userId="a811325af1610333" providerId="LiveId" clId="{A1A77F19-19D6-4737-AF25-87F97F95CF6E}" dt="2023-02-27T20:21:29.424" v="15" actId="478"/>
        <pc:sldMkLst>
          <pc:docMk/>
          <pc:sldMk cId="3537070432" sldId="278"/>
        </pc:sldMkLst>
        <pc:spChg chg="mod">
          <ac:chgData name="José Romualdo Costa Filho" userId="a811325af1610333" providerId="LiveId" clId="{A1A77F19-19D6-4737-AF25-87F97F95CF6E}" dt="2023-02-27T20:21:26.137" v="11" actId="14100"/>
          <ac:spMkLst>
            <pc:docMk/>
            <pc:sldMk cId="3537070432" sldId="278"/>
            <ac:spMk id="242" creationId="{00000000-0000-0000-0000-000000000000}"/>
          </ac:spMkLst>
        </pc:spChg>
        <pc:picChg chg="add del mod">
          <ac:chgData name="José Romualdo Costa Filho" userId="a811325af1610333" providerId="LiveId" clId="{A1A77F19-19D6-4737-AF25-87F97F95CF6E}" dt="2023-02-27T20:21:28.737" v="14" actId="22"/>
          <ac:picMkLst>
            <pc:docMk/>
            <pc:sldMk cId="3537070432" sldId="278"/>
            <ac:picMk id="3" creationId="{99D8BCE5-A943-2D76-43DA-AF3CCEBEBE7D}"/>
          </ac:picMkLst>
        </pc:picChg>
        <pc:picChg chg="add del">
          <ac:chgData name="José Romualdo Costa Filho" userId="a811325af1610333" providerId="LiveId" clId="{A1A77F19-19D6-4737-AF25-87F97F95CF6E}" dt="2023-02-27T20:21:29.424" v="15" actId="478"/>
          <ac:picMkLst>
            <pc:docMk/>
            <pc:sldMk cId="3537070432" sldId="278"/>
            <ac:picMk id="243" creationId="{00000000-0000-0000-0000-000000000000}"/>
          </ac:picMkLst>
        </pc:picChg>
        <pc:cxnChg chg="ord">
          <ac:chgData name="José Romualdo Costa Filho" userId="a811325af1610333" providerId="LiveId" clId="{A1A77F19-19D6-4737-AF25-87F97F95CF6E}" dt="2023-02-27T20:21:25.688" v="10" actId="166"/>
          <ac:cxnSpMkLst>
            <pc:docMk/>
            <pc:sldMk cId="3537070432" sldId="278"/>
            <ac:cxnSpMk id="244" creationId="{00000000-0000-0000-0000-000000000000}"/>
          </ac:cxnSpMkLst>
        </pc:cxnChg>
      </pc:sldChg>
      <pc:sldChg chg="addSp delSp add del mod">
        <pc:chgData name="José Romualdo Costa Filho" userId="a811325af1610333" providerId="LiveId" clId="{A1A77F19-19D6-4737-AF25-87F97F95CF6E}" dt="2023-02-27T20:21:23.862" v="9" actId="2890"/>
        <pc:sldMkLst>
          <pc:docMk/>
          <pc:sldMk cId="329093391" sldId="1011"/>
        </pc:sldMkLst>
        <pc:picChg chg="add del">
          <ac:chgData name="José Romualdo Costa Filho" userId="a811325af1610333" providerId="LiveId" clId="{A1A77F19-19D6-4737-AF25-87F97F95CF6E}" dt="2023-02-27T20:21:21.686" v="8" actId="478"/>
          <ac:picMkLst>
            <pc:docMk/>
            <pc:sldMk cId="329093391" sldId="1011"/>
            <ac:picMk id="3" creationId="{99D8BCE5-A943-2D76-43DA-AF3CCEBEBE7D}"/>
          </ac:picMkLst>
        </pc:picChg>
      </pc:sldChg>
    </pc:docChg>
  </pc:docChgLst>
  <pc:docChgLst>
    <pc:chgData name="José Romualdo Costa Filho" userId="a811325af1610333" providerId="LiveId" clId="{DEC5E8D2-67C2-4775-9620-C2EBA3F67063}"/>
    <pc:docChg chg="undo custSel addSld delSld modSld">
      <pc:chgData name="José Romualdo Costa Filho" userId="a811325af1610333" providerId="LiveId" clId="{DEC5E8D2-67C2-4775-9620-C2EBA3F67063}" dt="2024-10-30T17:49:13.217" v="93" actId="20577"/>
      <pc:docMkLst>
        <pc:docMk/>
      </pc:docMkLst>
      <pc:sldChg chg="del">
        <pc:chgData name="José Romualdo Costa Filho" userId="a811325af1610333" providerId="LiveId" clId="{DEC5E8D2-67C2-4775-9620-C2EBA3F67063}" dt="2024-10-30T17:46:08.646" v="1" actId="47"/>
        <pc:sldMkLst>
          <pc:docMk/>
          <pc:sldMk cId="1179587007" sldId="720"/>
        </pc:sldMkLst>
      </pc:sldChg>
      <pc:sldChg chg="del">
        <pc:chgData name="José Romualdo Costa Filho" userId="a811325af1610333" providerId="LiveId" clId="{DEC5E8D2-67C2-4775-9620-C2EBA3F67063}" dt="2024-10-30T17:46:08.646" v="1" actId="47"/>
        <pc:sldMkLst>
          <pc:docMk/>
          <pc:sldMk cId="4265443613" sldId="721"/>
        </pc:sldMkLst>
      </pc:sldChg>
      <pc:sldChg chg="del">
        <pc:chgData name="José Romualdo Costa Filho" userId="a811325af1610333" providerId="LiveId" clId="{DEC5E8D2-67C2-4775-9620-C2EBA3F67063}" dt="2024-10-30T17:46:08.646" v="1" actId="47"/>
        <pc:sldMkLst>
          <pc:docMk/>
          <pc:sldMk cId="1751456601" sldId="739"/>
        </pc:sldMkLst>
      </pc:sldChg>
      <pc:sldChg chg="del">
        <pc:chgData name="José Romualdo Costa Filho" userId="a811325af1610333" providerId="LiveId" clId="{DEC5E8D2-67C2-4775-9620-C2EBA3F67063}" dt="2024-10-30T17:46:08.646" v="1" actId="47"/>
        <pc:sldMkLst>
          <pc:docMk/>
          <pc:sldMk cId="1467409159" sldId="740"/>
        </pc:sldMkLst>
      </pc:sldChg>
      <pc:sldChg chg="del">
        <pc:chgData name="José Romualdo Costa Filho" userId="a811325af1610333" providerId="LiveId" clId="{DEC5E8D2-67C2-4775-9620-C2EBA3F67063}" dt="2024-10-30T17:46:08.646" v="1" actId="47"/>
        <pc:sldMkLst>
          <pc:docMk/>
          <pc:sldMk cId="2255661944" sldId="741"/>
        </pc:sldMkLst>
      </pc:sldChg>
      <pc:sldChg chg="del">
        <pc:chgData name="José Romualdo Costa Filho" userId="a811325af1610333" providerId="LiveId" clId="{DEC5E8D2-67C2-4775-9620-C2EBA3F67063}" dt="2024-10-30T17:46:17.470" v="2" actId="47"/>
        <pc:sldMkLst>
          <pc:docMk/>
          <pc:sldMk cId="1436702748" sldId="742"/>
        </pc:sldMkLst>
      </pc:sldChg>
      <pc:sldChg chg="del">
        <pc:chgData name="José Romualdo Costa Filho" userId="a811325af1610333" providerId="LiveId" clId="{DEC5E8D2-67C2-4775-9620-C2EBA3F67063}" dt="2024-10-30T17:46:34.550" v="5" actId="47"/>
        <pc:sldMkLst>
          <pc:docMk/>
          <pc:sldMk cId="3055991018" sldId="743"/>
        </pc:sldMkLst>
      </pc:sldChg>
      <pc:sldChg chg="del">
        <pc:chgData name="José Romualdo Costa Filho" userId="a811325af1610333" providerId="LiveId" clId="{DEC5E8D2-67C2-4775-9620-C2EBA3F67063}" dt="2024-10-30T17:46:17.470" v="2" actId="47"/>
        <pc:sldMkLst>
          <pc:docMk/>
          <pc:sldMk cId="3317984767" sldId="744"/>
        </pc:sldMkLst>
      </pc:sldChg>
      <pc:sldChg chg="del">
        <pc:chgData name="José Romualdo Costa Filho" userId="a811325af1610333" providerId="LiveId" clId="{DEC5E8D2-67C2-4775-9620-C2EBA3F67063}" dt="2024-10-30T17:46:08.646" v="1" actId="47"/>
        <pc:sldMkLst>
          <pc:docMk/>
          <pc:sldMk cId="2134669593" sldId="745"/>
        </pc:sldMkLst>
      </pc:sldChg>
      <pc:sldChg chg="add del">
        <pc:chgData name="José Romualdo Costa Filho" userId="a811325af1610333" providerId="LiveId" clId="{DEC5E8D2-67C2-4775-9620-C2EBA3F67063}" dt="2024-10-30T17:46:32.644" v="4" actId="47"/>
        <pc:sldMkLst>
          <pc:docMk/>
          <pc:sldMk cId="586137460" sldId="759"/>
        </pc:sldMkLst>
      </pc:sldChg>
      <pc:sldChg chg="modSp add mod">
        <pc:chgData name="José Romualdo Costa Filho" userId="a811325af1610333" providerId="LiveId" clId="{DEC5E8D2-67C2-4775-9620-C2EBA3F67063}" dt="2024-10-30T17:49:13.217" v="93" actId="20577"/>
        <pc:sldMkLst>
          <pc:docMk/>
          <pc:sldMk cId="2123165285" sldId="760"/>
        </pc:sldMkLst>
        <pc:spChg chg="mod">
          <ac:chgData name="José Romualdo Costa Filho" userId="a811325af1610333" providerId="LiveId" clId="{DEC5E8D2-67C2-4775-9620-C2EBA3F67063}" dt="2024-10-30T17:49:13.217" v="93" actId="20577"/>
          <ac:spMkLst>
            <pc:docMk/>
            <pc:sldMk cId="2123165285" sldId="760"/>
            <ac:spMk id="5" creationId="{804588F4-601C-E1D1-7234-9FAD4D096C63}"/>
          </ac:spMkLst>
        </pc:spChg>
        <pc:spChg chg="mod">
          <ac:chgData name="José Romualdo Costa Filho" userId="a811325af1610333" providerId="LiveId" clId="{DEC5E8D2-67C2-4775-9620-C2EBA3F67063}" dt="2024-10-30T17:46:57.708" v="18" actId="20577"/>
          <ac:spMkLst>
            <pc:docMk/>
            <pc:sldMk cId="2123165285" sldId="760"/>
            <ac:spMk id="123" creationId="{F3B27432-50BA-AEE7-9F24-DA1A2251204B}"/>
          </ac:spMkLst>
        </pc:spChg>
      </pc:sldChg>
    </pc:docChg>
  </pc:docChgLst>
  <pc:docChgLst>
    <pc:chgData name="José Romualdo Costa Filho" userId="a811325af1610333" providerId="LiveId" clId="{77149E7B-52E9-442F-B326-F11038A5D730}"/>
    <pc:docChg chg="undo custSel addSld delSld modSld sldOrd">
      <pc:chgData name="José Romualdo Costa Filho" userId="a811325af1610333" providerId="LiveId" clId="{77149E7B-52E9-442F-B326-F11038A5D730}" dt="2024-08-21T19:17:44.007" v="1470" actId="1076"/>
      <pc:docMkLst>
        <pc:docMk/>
      </pc:docMkLst>
      <pc:sldChg chg="del">
        <pc:chgData name="José Romualdo Costa Filho" userId="a811325af1610333" providerId="LiveId" clId="{77149E7B-52E9-442F-B326-F11038A5D730}" dt="2024-08-21T15:10:55.168" v="95" actId="47"/>
        <pc:sldMkLst>
          <pc:docMk/>
          <pc:sldMk cId="3525695066" sldId="366"/>
        </pc:sldMkLst>
      </pc:sldChg>
      <pc:sldChg chg="modSp mod">
        <pc:chgData name="José Romualdo Costa Filho" userId="a811325af1610333" providerId="LiveId" clId="{77149E7B-52E9-442F-B326-F11038A5D730}" dt="2024-08-21T15:10:07.930" v="66" actId="20577"/>
        <pc:sldMkLst>
          <pc:docMk/>
          <pc:sldMk cId="3913641114" sldId="367"/>
        </pc:sldMkLst>
        <pc:spChg chg="mod">
          <ac:chgData name="José Romualdo Costa Filho" userId="a811325af1610333" providerId="LiveId" clId="{77149E7B-52E9-442F-B326-F11038A5D730}" dt="2024-08-21T15:10:07.930" v="66" actId="20577"/>
          <ac:spMkLst>
            <pc:docMk/>
            <pc:sldMk cId="3913641114" sldId="367"/>
            <ac:spMk id="2" creationId="{E5E82432-399F-4041-603D-A6BA91BA58B9}"/>
          </ac:spMkLst>
        </pc:spChg>
        <pc:spChg chg="mod">
          <ac:chgData name="José Romualdo Costa Filho" userId="a811325af1610333" providerId="LiveId" clId="{77149E7B-52E9-442F-B326-F11038A5D730}" dt="2024-08-21T15:09:50.904" v="40" actId="20577"/>
          <ac:spMkLst>
            <pc:docMk/>
            <pc:sldMk cId="3913641114" sldId="367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77149E7B-52E9-442F-B326-F11038A5D730}" dt="2024-08-21T15:11:01.005" v="96" actId="47"/>
        <pc:sldMkLst>
          <pc:docMk/>
          <pc:sldMk cId="261707837" sldId="369"/>
        </pc:sldMkLst>
      </pc:sldChg>
      <pc:sldChg chg="del">
        <pc:chgData name="José Romualdo Costa Filho" userId="a811325af1610333" providerId="LiveId" clId="{77149E7B-52E9-442F-B326-F11038A5D730}" dt="2024-08-21T15:11:01.005" v="96" actId="47"/>
        <pc:sldMkLst>
          <pc:docMk/>
          <pc:sldMk cId="3446224552" sldId="370"/>
        </pc:sldMkLst>
      </pc:sldChg>
      <pc:sldChg chg="del">
        <pc:chgData name="José Romualdo Costa Filho" userId="a811325af1610333" providerId="LiveId" clId="{77149E7B-52E9-442F-B326-F11038A5D730}" dt="2024-08-21T15:11:01.005" v="96" actId="47"/>
        <pc:sldMkLst>
          <pc:docMk/>
          <pc:sldMk cId="5014915" sldId="371"/>
        </pc:sldMkLst>
      </pc:sldChg>
      <pc:sldChg chg="modSp mod">
        <pc:chgData name="José Romualdo Costa Filho" userId="a811325af1610333" providerId="LiveId" clId="{77149E7B-52E9-442F-B326-F11038A5D730}" dt="2024-08-21T15:12:23.683" v="175" actId="113"/>
        <pc:sldMkLst>
          <pc:docMk/>
          <pc:sldMk cId="209999961" sldId="372"/>
        </pc:sldMkLst>
        <pc:spChg chg="mod">
          <ac:chgData name="José Romualdo Costa Filho" userId="a811325af1610333" providerId="LiveId" clId="{77149E7B-52E9-442F-B326-F11038A5D730}" dt="2024-08-21T15:12:23.683" v="175" actId="113"/>
          <ac:spMkLst>
            <pc:docMk/>
            <pc:sldMk cId="209999961" sldId="372"/>
            <ac:spMk id="4" creationId="{31A82553-76EC-2DAC-A33B-DD2CC495EE54}"/>
          </ac:spMkLst>
        </pc:spChg>
      </pc:sldChg>
      <pc:sldChg chg="addSp delSp modSp mod">
        <pc:chgData name="José Romualdo Costa Filho" userId="a811325af1610333" providerId="LiveId" clId="{77149E7B-52E9-442F-B326-F11038A5D730}" dt="2024-08-21T15:15:30.058" v="193" actId="1076"/>
        <pc:sldMkLst>
          <pc:docMk/>
          <pc:sldMk cId="3261831126" sldId="374"/>
        </pc:sldMkLst>
        <pc:spChg chg="mod">
          <ac:chgData name="José Romualdo Costa Filho" userId="a811325af1610333" providerId="LiveId" clId="{77149E7B-52E9-442F-B326-F11038A5D730}" dt="2024-08-21T15:14:43.957" v="182" actId="14100"/>
          <ac:spMkLst>
            <pc:docMk/>
            <pc:sldMk cId="3261831126" sldId="374"/>
            <ac:spMk id="4" creationId="{31A82553-76EC-2DAC-A33B-DD2CC495EE54}"/>
          </ac:spMkLst>
        </pc:spChg>
        <pc:picChg chg="add mod">
          <ac:chgData name="José Romualdo Costa Filho" userId="a811325af1610333" providerId="LiveId" clId="{77149E7B-52E9-442F-B326-F11038A5D730}" dt="2024-08-21T15:14:50.553" v="184" actId="14100"/>
          <ac:picMkLst>
            <pc:docMk/>
            <pc:sldMk cId="3261831126" sldId="374"/>
            <ac:picMk id="3" creationId="{D4A9E252-74AA-A58D-FA7F-D71955F7FB7B}"/>
          </ac:picMkLst>
        </pc:picChg>
        <pc:picChg chg="del">
          <ac:chgData name="José Romualdo Costa Filho" userId="a811325af1610333" providerId="LiveId" clId="{77149E7B-52E9-442F-B326-F11038A5D730}" dt="2024-08-21T15:14:29.558" v="177" actId="478"/>
          <ac:picMkLst>
            <pc:docMk/>
            <pc:sldMk cId="3261831126" sldId="374"/>
            <ac:picMk id="6" creationId="{BD279F33-735B-8978-5C38-51E3A5737337}"/>
          </ac:picMkLst>
        </pc:picChg>
        <pc:picChg chg="add mod">
          <ac:chgData name="José Romualdo Costa Filho" userId="a811325af1610333" providerId="LiveId" clId="{77149E7B-52E9-442F-B326-F11038A5D730}" dt="2024-08-21T15:15:21.282" v="190" actId="1076"/>
          <ac:picMkLst>
            <pc:docMk/>
            <pc:sldMk cId="3261831126" sldId="374"/>
            <ac:picMk id="7" creationId="{53CB1CD4-1632-1682-AFBF-1BBFB45FC2EF}"/>
          </ac:picMkLst>
        </pc:picChg>
        <pc:picChg chg="mod">
          <ac:chgData name="José Romualdo Costa Filho" userId="a811325af1610333" providerId="LiveId" clId="{77149E7B-52E9-442F-B326-F11038A5D730}" dt="2024-08-21T15:15:30.058" v="193" actId="1076"/>
          <ac:picMkLst>
            <pc:docMk/>
            <pc:sldMk cId="3261831126" sldId="374"/>
            <ac:picMk id="2050" creationId="{226AD01B-CE86-700B-7B16-AE77A034DD9D}"/>
          </ac:picMkLst>
        </pc:picChg>
      </pc:sldChg>
      <pc:sldChg chg="del">
        <pc:chgData name="José Romualdo Costa Filho" userId="a811325af1610333" providerId="LiveId" clId="{77149E7B-52E9-442F-B326-F11038A5D730}" dt="2024-08-21T15:13:26.220" v="176" actId="47"/>
        <pc:sldMkLst>
          <pc:docMk/>
          <pc:sldMk cId="2034072592" sldId="375"/>
        </pc:sldMkLst>
      </pc:sldChg>
      <pc:sldChg chg="del">
        <pc:chgData name="José Romualdo Costa Filho" userId="a811325af1610333" providerId="LiveId" clId="{77149E7B-52E9-442F-B326-F11038A5D730}" dt="2024-08-21T15:13:26.220" v="176" actId="47"/>
        <pc:sldMkLst>
          <pc:docMk/>
          <pc:sldMk cId="53083361" sldId="376"/>
        </pc:sldMkLst>
      </pc:sldChg>
      <pc:sldChg chg="del">
        <pc:chgData name="José Romualdo Costa Filho" userId="a811325af1610333" providerId="LiveId" clId="{77149E7B-52E9-442F-B326-F11038A5D730}" dt="2024-08-21T15:13:26.220" v="176" actId="47"/>
        <pc:sldMkLst>
          <pc:docMk/>
          <pc:sldMk cId="3777639705" sldId="377"/>
        </pc:sldMkLst>
      </pc:sldChg>
      <pc:sldChg chg="del">
        <pc:chgData name="José Romualdo Costa Filho" userId="a811325af1610333" providerId="LiveId" clId="{77149E7B-52E9-442F-B326-F11038A5D730}" dt="2024-08-21T15:13:26.220" v="176" actId="47"/>
        <pc:sldMkLst>
          <pc:docMk/>
          <pc:sldMk cId="1353355066" sldId="378"/>
        </pc:sldMkLst>
      </pc:sldChg>
      <pc:sldChg chg="del">
        <pc:chgData name="José Romualdo Costa Filho" userId="a811325af1610333" providerId="LiveId" clId="{77149E7B-52E9-442F-B326-F11038A5D730}" dt="2024-08-21T15:13:26.220" v="176" actId="47"/>
        <pc:sldMkLst>
          <pc:docMk/>
          <pc:sldMk cId="2664351685" sldId="379"/>
        </pc:sldMkLst>
      </pc:sldChg>
      <pc:sldChg chg="del">
        <pc:chgData name="José Romualdo Costa Filho" userId="a811325af1610333" providerId="LiveId" clId="{77149E7B-52E9-442F-B326-F11038A5D730}" dt="2024-08-21T15:13:26.220" v="176" actId="47"/>
        <pc:sldMkLst>
          <pc:docMk/>
          <pc:sldMk cId="1448404174" sldId="380"/>
        </pc:sldMkLst>
      </pc:sldChg>
      <pc:sldChg chg="del">
        <pc:chgData name="José Romualdo Costa Filho" userId="a811325af1610333" providerId="LiveId" clId="{77149E7B-52E9-442F-B326-F11038A5D730}" dt="2024-08-21T15:13:26.220" v="176" actId="47"/>
        <pc:sldMkLst>
          <pc:docMk/>
          <pc:sldMk cId="4194037548" sldId="381"/>
        </pc:sldMkLst>
      </pc:sldChg>
      <pc:sldChg chg="del">
        <pc:chgData name="José Romualdo Costa Filho" userId="a811325af1610333" providerId="LiveId" clId="{77149E7B-52E9-442F-B326-F11038A5D730}" dt="2024-08-21T15:13:26.220" v="176" actId="47"/>
        <pc:sldMkLst>
          <pc:docMk/>
          <pc:sldMk cId="580648091" sldId="382"/>
        </pc:sldMkLst>
      </pc:sldChg>
      <pc:sldChg chg="del">
        <pc:chgData name="José Romualdo Costa Filho" userId="a811325af1610333" providerId="LiveId" clId="{77149E7B-52E9-442F-B326-F11038A5D730}" dt="2024-08-21T15:19:45.076" v="307" actId="47"/>
        <pc:sldMkLst>
          <pc:docMk/>
          <pc:sldMk cId="4020342779" sldId="384"/>
        </pc:sldMkLst>
      </pc:sldChg>
      <pc:sldChg chg="del">
        <pc:chgData name="José Romualdo Costa Filho" userId="a811325af1610333" providerId="LiveId" clId="{77149E7B-52E9-442F-B326-F11038A5D730}" dt="2024-08-21T15:19:45.076" v="307" actId="47"/>
        <pc:sldMkLst>
          <pc:docMk/>
          <pc:sldMk cId="985824027" sldId="386"/>
        </pc:sldMkLst>
      </pc:sldChg>
      <pc:sldChg chg="del">
        <pc:chgData name="José Romualdo Costa Filho" userId="a811325af1610333" providerId="LiveId" clId="{77149E7B-52E9-442F-B326-F11038A5D730}" dt="2024-08-21T15:19:45.076" v="307" actId="47"/>
        <pc:sldMkLst>
          <pc:docMk/>
          <pc:sldMk cId="3384320798" sldId="388"/>
        </pc:sldMkLst>
      </pc:sldChg>
      <pc:sldChg chg="addSp modSp mod">
        <pc:chgData name="José Romualdo Costa Filho" userId="a811325af1610333" providerId="LiveId" clId="{77149E7B-52E9-442F-B326-F11038A5D730}" dt="2024-08-21T15:20:16.778" v="310" actId="14100"/>
        <pc:sldMkLst>
          <pc:docMk/>
          <pc:sldMk cId="150461632" sldId="389"/>
        </pc:sldMkLst>
        <pc:spChg chg="add mod">
          <ac:chgData name="José Romualdo Costa Filho" userId="a811325af1610333" providerId="LiveId" clId="{77149E7B-52E9-442F-B326-F11038A5D730}" dt="2024-08-21T15:20:16.778" v="310" actId="14100"/>
          <ac:spMkLst>
            <pc:docMk/>
            <pc:sldMk cId="150461632" sldId="389"/>
            <ac:spMk id="2" creationId="{30E5E710-DD26-EB2B-584A-D71B1B643D52}"/>
          </ac:spMkLst>
        </pc:spChg>
      </pc:sldChg>
      <pc:sldChg chg="del">
        <pc:chgData name="José Romualdo Costa Filho" userId="a811325af1610333" providerId="LiveId" clId="{77149E7B-52E9-442F-B326-F11038A5D730}" dt="2024-08-21T15:20:30.766" v="311" actId="47"/>
        <pc:sldMkLst>
          <pc:docMk/>
          <pc:sldMk cId="2607853820" sldId="390"/>
        </pc:sldMkLst>
      </pc:sldChg>
      <pc:sldChg chg="del">
        <pc:chgData name="José Romualdo Costa Filho" userId="a811325af1610333" providerId="LiveId" clId="{77149E7B-52E9-442F-B326-F11038A5D730}" dt="2024-08-21T15:20:30.766" v="311" actId="47"/>
        <pc:sldMkLst>
          <pc:docMk/>
          <pc:sldMk cId="2805725264" sldId="391"/>
        </pc:sldMkLst>
      </pc:sldChg>
      <pc:sldChg chg="del">
        <pc:chgData name="José Romualdo Costa Filho" userId="a811325af1610333" providerId="LiveId" clId="{77149E7B-52E9-442F-B326-F11038A5D730}" dt="2024-08-21T15:20:30.766" v="311" actId="47"/>
        <pc:sldMkLst>
          <pc:docMk/>
          <pc:sldMk cId="3842225349" sldId="392"/>
        </pc:sldMkLst>
      </pc:sldChg>
      <pc:sldChg chg="del">
        <pc:chgData name="José Romualdo Costa Filho" userId="a811325af1610333" providerId="LiveId" clId="{77149E7B-52E9-442F-B326-F11038A5D730}" dt="2024-08-21T15:20:30.766" v="311" actId="47"/>
        <pc:sldMkLst>
          <pc:docMk/>
          <pc:sldMk cId="382288359" sldId="393"/>
        </pc:sldMkLst>
      </pc:sldChg>
      <pc:sldChg chg="del">
        <pc:chgData name="José Romualdo Costa Filho" userId="a811325af1610333" providerId="LiveId" clId="{77149E7B-52E9-442F-B326-F11038A5D730}" dt="2024-08-21T15:20:30.766" v="311" actId="47"/>
        <pc:sldMkLst>
          <pc:docMk/>
          <pc:sldMk cId="3868171570" sldId="394"/>
        </pc:sldMkLst>
      </pc:sldChg>
      <pc:sldChg chg="del">
        <pc:chgData name="José Romualdo Costa Filho" userId="a811325af1610333" providerId="LiveId" clId="{77149E7B-52E9-442F-B326-F11038A5D730}" dt="2024-08-21T15:20:30.766" v="311" actId="47"/>
        <pc:sldMkLst>
          <pc:docMk/>
          <pc:sldMk cId="2383092887" sldId="395"/>
        </pc:sldMkLst>
      </pc:sldChg>
      <pc:sldChg chg="del">
        <pc:chgData name="José Romualdo Costa Filho" userId="a811325af1610333" providerId="LiveId" clId="{77149E7B-52E9-442F-B326-F11038A5D730}" dt="2024-08-21T15:20:30.766" v="311" actId="47"/>
        <pc:sldMkLst>
          <pc:docMk/>
          <pc:sldMk cId="1363338380" sldId="396"/>
        </pc:sldMkLst>
      </pc:sldChg>
      <pc:sldChg chg="del">
        <pc:chgData name="José Romualdo Costa Filho" userId="a811325af1610333" providerId="LiveId" clId="{77149E7B-52E9-442F-B326-F11038A5D730}" dt="2024-08-21T15:20:30.766" v="311" actId="47"/>
        <pc:sldMkLst>
          <pc:docMk/>
          <pc:sldMk cId="973310027" sldId="397"/>
        </pc:sldMkLst>
      </pc:sldChg>
      <pc:sldChg chg="del">
        <pc:chgData name="José Romualdo Costa Filho" userId="a811325af1610333" providerId="LiveId" clId="{77149E7B-52E9-442F-B326-F11038A5D730}" dt="2024-08-21T15:20:30.766" v="311" actId="47"/>
        <pc:sldMkLst>
          <pc:docMk/>
          <pc:sldMk cId="2339066742" sldId="398"/>
        </pc:sldMkLst>
      </pc:sldChg>
      <pc:sldChg chg="del">
        <pc:chgData name="José Romualdo Costa Filho" userId="a811325af1610333" providerId="LiveId" clId="{77149E7B-52E9-442F-B326-F11038A5D730}" dt="2024-08-21T15:20:30.766" v="311" actId="47"/>
        <pc:sldMkLst>
          <pc:docMk/>
          <pc:sldMk cId="1099572415" sldId="399"/>
        </pc:sldMkLst>
      </pc:sldChg>
      <pc:sldChg chg="modSp mod">
        <pc:chgData name="José Romualdo Costa Filho" userId="a811325af1610333" providerId="LiveId" clId="{77149E7B-52E9-442F-B326-F11038A5D730}" dt="2024-08-21T15:20:45.984" v="313" actId="20577"/>
        <pc:sldMkLst>
          <pc:docMk/>
          <pc:sldMk cId="4032087459" sldId="401"/>
        </pc:sldMkLst>
        <pc:spChg chg="mod">
          <ac:chgData name="José Romualdo Costa Filho" userId="a811325af1610333" providerId="LiveId" clId="{77149E7B-52E9-442F-B326-F11038A5D730}" dt="2024-08-21T15:20:45.984" v="313" actId="20577"/>
          <ac:spMkLst>
            <pc:docMk/>
            <pc:sldMk cId="4032087459" sldId="401"/>
            <ac:spMk id="4" creationId="{31A82553-76EC-2DAC-A33B-DD2CC495EE54}"/>
          </ac:spMkLst>
        </pc:spChg>
      </pc:sldChg>
      <pc:sldChg chg="del">
        <pc:chgData name="José Romualdo Costa Filho" userId="a811325af1610333" providerId="LiveId" clId="{77149E7B-52E9-442F-B326-F11038A5D730}" dt="2024-08-21T15:10:42.753" v="94" actId="47"/>
        <pc:sldMkLst>
          <pc:docMk/>
          <pc:sldMk cId="249041447" sldId="412"/>
        </pc:sldMkLst>
      </pc:sldChg>
      <pc:sldChg chg="modSp add mod ord">
        <pc:chgData name="José Romualdo Costa Filho" userId="a811325af1610333" providerId="LiveId" clId="{77149E7B-52E9-442F-B326-F11038A5D730}" dt="2024-08-21T15:09:41.261" v="18"/>
        <pc:sldMkLst>
          <pc:docMk/>
          <pc:sldMk cId="816570736" sldId="414"/>
        </pc:sldMkLst>
        <pc:spChg chg="mod">
          <ac:chgData name="José Romualdo Costa Filho" userId="a811325af1610333" providerId="LiveId" clId="{77149E7B-52E9-442F-B326-F11038A5D730}" dt="2024-08-21T15:09:38.330" v="16" actId="6549"/>
          <ac:spMkLst>
            <pc:docMk/>
            <pc:sldMk cId="816570736" sldId="414"/>
            <ac:spMk id="2" creationId="{E5E82432-399F-4041-603D-A6BA91BA58B9}"/>
          </ac:spMkLst>
        </pc:spChg>
        <pc:spChg chg="mod">
          <ac:chgData name="José Romualdo Costa Filho" userId="a811325af1610333" providerId="LiveId" clId="{77149E7B-52E9-442F-B326-F11038A5D730}" dt="2024-08-21T15:09:35.295" v="15" actId="20577"/>
          <ac:spMkLst>
            <pc:docMk/>
            <pc:sldMk cId="816570736" sldId="414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77149E7B-52E9-442F-B326-F11038A5D730}" dt="2024-08-21T15:10:30.629" v="93" actId="20577"/>
        <pc:sldMkLst>
          <pc:docMk/>
          <pc:sldMk cId="340561731" sldId="415"/>
        </pc:sldMkLst>
        <pc:spChg chg="mod">
          <ac:chgData name="José Romualdo Costa Filho" userId="a811325af1610333" providerId="LiveId" clId="{77149E7B-52E9-442F-B326-F11038A5D730}" dt="2024-08-21T15:10:30.629" v="93" actId="20577"/>
          <ac:spMkLst>
            <pc:docMk/>
            <pc:sldMk cId="340561731" sldId="415"/>
            <ac:spMk id="123" creationId="{00000000-0000-0000-0000-000000000000}"/>
          </ac:spMkLst>
        </pc:spChg>
      </pc:sldChg>
      <pc:sldChg chg="addSp delSp modSp add mod">
        <pc:chgData name="José Romualdo Costa Filho" userId="a811325af1610333" providerId="LiveId" clId="{77149E7B-52E9-442F-B326-F11038A5D730}" dt="2024-08-21T15:17:55.511" v="294" actId="20577"/>
        <pc:sldMkLst>
          <pc:docMk/>
          <pc:sldMk cId="516497004" sldId="416"/>
        </pc:sldMkLst>
        <pc:spChg chg="add mod">
          <ac:chgData name="José Romualdo Costa Filho" userId="a811325af1610333" providerId="LiveId" clId="{77149E7B-52E9-442F-B326-F11038A5D730}" dt="2024-08-21T15:16:36.918" v="277" actId="207"/>
          <ac:spMkLst>
            <pc:docMk/>
            <pc:sldMk cId="516497004" sldId="416"/>
            <ac:spMk id="2" creationId="{167B203E-1071-D359-02F5-251A4EA30E91}"/>
          </ac:spMkLst>
        </pc:spChg>
        <pc:spChg chg="mod">
          <ac:chgData name="José Romualdo Costa Filho" userId="a811325af1610333" providerId="LiveId" clId="{77149E7B-52E9-442F-B326-F11038A5D730}" dt="2024-08-21T15:16:04.956" v="269" actId="20577"/>
          <ac:spMkLst>
            <pc:docMk/>
            <pc:sldMk cId="516497004" sldId="416"/>
            <ac:spMk id="4" creationId="{31A82553-76EC-2DAC-A33B-DD2CC495EE54}"/>
          </ac:spMkLst>
        </pc:spChg>
        <pc:spChg chg="add mod">
          <ac:chgData name="José Romualdo Costa Filho" userId="a811325af1610333" providerId="LiveId" clId="{77149E7B-52E9-442F-B326-F11038A5D730}" dt="2024-08-21T15:17:17.062" v="284" actId="1076"/>
          <ac:spMkLst>
            <pc:docMk/>
            <pc:sldMk cId="516497004" sldId="416"/>
            <ac:spMk id="5" creationId="{1F46CB18-4B5A-AE53-16FC-F20D4861E2BE}"/>
          </ac:spMkLst>
        </pc:spChg>
        <pc:spChg chg="add mod">
          <ac:chgData name="José Romualdo Costa Filho" userId="a811325af1610333" providerId="LiveId" clId="{77149E7B-52E9-442F-B326-F11038A5D730}" dt="2024-08-21T15:17:46.447" v="291" actId="14100"/>
          <ac:spMkLst>
            <pc:docMk/>
            <pc:sldMk cId="516497004" sldId="416"/>
            <ac:spMk id="6" creationId="{17024455-9314-C2BA-5B46-1289094EAFBE}"/>
          </ac:spMkLst>
        </pc:spChg>
        <pc:spChg chg="add mod">
          <ac:chgData name="José Romualdo Costa Filho" userId="a811325af1610333" providerId="LiveId" clId="{77149E7B-52E9-442F-B326-F11038A5D730}" dt="2024-08-21T15:17:55.511" v="294" actId="20577"/>
          <ac:spMkLst>
            <pc:docMk/>
            <pc:sldMk cId="516497004" sldId="416"/>
            <ac:spMk id="8" creationId="{6B29FF67-1AF8-3060-C32B-28501B4FBF2A}"/>
          </ac:spMkLst>
        </pc:spChg>
        <pc:picChg chg="del">
          <ac:chgData name="José Romualdo Costa Filho" userId="a811325af1610333" providerId="LiveId" clId="{77149E7B-52E9-442F-B326-F11038A5D730}" dt="2024-08-21T15:15:41.849" v="195" actId="478"/>
          <ac:picMkLst>
            <pc:docMk/>
            <pc:sldMk cId="516497004" sldId="416"/>
            <ac:picMk id="3" creationId="{D4A9E252-74AA-A58D-FA7F-D71955F7FB7B}"/>
          </ac:picMkLst>
        </pc:picChg>
        <pc:picChg chg="mod ord">
          <ac:chgData name="José Romualdo Costa Filho" userId="a811325af1610333" providerId="LiveId" clId="{77149E7B-52E9-442F-B326-F11038A5D730}" dt="2024-08-21T15:17:35.589" v="287" actId="167"/>
          <ac:picMkLst>
            <pc:docMk/>
            <pc:sldMk cId="516497004" sldId="416"/>
            <ac:picMk id="7" creationId="{53CB1CD4-1632-1682-AFBF-1BBFB45FC2EF}"/>
          </ac:picMkLst>
        </pc:picChg>
        <pc:picChg chg="del">
          <ac:chgData name="José Romualdo Costa Filho" userId="a811325af1610333" providerId="LiveId" clId="{77149E7B-52E9-442F-B326-F11038A5D730}" dt="2024-08-21T15:16:08.153" v="270" actId="478"/>
          <ac:picMkLst>
            <pc:docMk/>
            <pc:sldMk cId="516497004" sldId="416"/>
            <ac:picMk id="2050" creationId="{226AD01B-CE86-700B-7B16-AE77A034DD9D}"/>
          </ac:picMkLst>
        </pc:picChg>
      </pc:sldChg>
      <pc:sldChg chg="addSp delSp modSp add mod">
        <pc:chgData name="José Romualdo Costa Filho" userId="a811325af1610333" providerId="LiveId" clId="{77149E7B-52E9-442F-B326-F11038A5D730}" dt="2024-08-21T15:19:15.634" v="306" actId="1076"/>
        <pc:sldMkLst>
          <pc:docMk/>
          <pc:sldMk cId="4184521399" sldId="417"/>
        </pc:sldMkLst>
        <pc:spChg chg="del">
          <ac:chgData name="José Romualdo Costa Filho" userId="a811325af1610333" providerId="LiveId" clId="{77149E7B-52E9-442F-B326-F11038A5D730}" dt="2024-08-21T15:18:39.030" v="297" actId="478"/>
          <ac:spMkLst>
            <pc:docMk/>
            <pc:sldMk cId="4184521399" sldId="417"/>
            <ac:spMk id="2" creationId="{167B203E-1071-D359-02F5-251A4EA30E91}"/>
          </ac:spMkLst>
        </pc:spChg>
        <pc:spChg chg="del">
          <ac:chgData name="José Romualdo Costa Filho" userId="a811325af1610333" providerId="LiveId" clId="{77149E7B-52E9-442F-B326-F11038A5D730}" dt="2024-08-21T15:18:43.978" v="298" actId="478"/>
          <ac:spMkLst>
            <pc:docMk/>
            <pc:sldMk cId="4184521399" sldId="417"/>
            <ac:spMk id="4" creationId="{31A82553-76EC-2DAC-A33B-DD2CC495EE54}"/>
          </ac:spMkLst>
        </pc:spChg>
        <pc:spChg chg="del">
          <ac:chgData name="José Romualdo Costa Filho" userId="a811325af1610333" providerId="LiveId" clId="{77149E7B-52E9-442F-B326-F11038A5D730}" dt="2024-08-21T15:18:39.030" v="297" actId="478"/>
          <ac:spMkLst>
            <pc:docMk/>
            <pc:sldMk cId="4184521399" sldId="417"/>
            <ac:spMk id="5" creationId="{1F46CB18-4B5A-AE53-16FC-F20D4861E2BE}"/>
          </ac:spMkLst>
        </pc:spChg>
        <pc:spChg chg="del">
          <ac:chgData name="José Romualdo Costa Filho" userId="a811325af1610333" providerId="LiveId" clId="{77149E7B-52E9-442F-B326-F11038A5D730}" dt="2024-08-21T15:18:39.030" v="297" actId="478"/>
          <ac:spMkLst>
            <pc:docMk/>
            <pc:sldMk cId="4184521399" sldId="417"/>
            <ac:spMk id="6" creationId="{17024455-9314-C2BA-5B46-1289094EAFBE}"/>
          </ac:spMkLst>
        </pc:spChg>
        <pc:spChg chg="del">
          <ac:chgData name="José Romualdo Costa Filho" userId="a811325af1610333" providerId="LiveId" clId="{77149E7B-52E9-442F-B326-F11038A5D730}" dt="2024-08-21T15:18:39.030" v="297" actId="478"/>
          <ac:spMkLst>
            <pc:docMk/>
            <pc:sldMk cId="4184521399" sldId="417"/>
            <ac:spMk id="8" creationId="{6B29FF67-1AF8-3060-C32B-28501B4FBF2A}"/>
          </ac:spMkLst>
        </pc:spChg>
        <pc:spChg chg="add del mod">
          <ac:chgData name="José Romualdo Costa Filho" userId="a811325af1610333" providerId="LiveId" clId="{77149E7B-52E9-442F-B326-F11038A5D730}" dt="2024-08-21T15:18:51.556" v="301" actId="478"/>
          <ac:spMkLst>
            <pc:docMk/>
            <pc:sldMk cId="4184521399" sldId="417"/>
            <ac:spMk id="9" creationId="{7E56503A-979F-ABC2-9355-6FD29BF1ACEE}"/>
          </ac:spMkLst>
        </pc:spChg>
        <pc:picChg chg="del">
          <ac:chgData name="José Romualdo Costa Filho" userId="a811325af1610333" providerId="LiveId" clId="{77149E7B-52E9-442F-B326-F11038A5D730}" dt="2024-08-21T15:18:34.646" v="296" actId="478"/>
          <ac:picMkLst>
            <pc:docMk/>
            <pc:sldMk cId="4184521399" sldId="417"/>
            <ac:picMk id="7" creationId="{53CB1CD4-1632-1682-AFBF-1BBFB45FC2EF}"/>
          </ac:picMkLst>
        </pc:picChg>
        <pc:picChg chg="add del mod">
          <ac:chgData name="José Romualdo Costa Filho" userId="a811325af1610333" providerId="LiveId" clId="{77149E7B-52E9-442F-B326-F11038A5D730}" dt="2024-08-21T15:18:57.300" v="303" actId="478"/>
          <ac:picMkLst>
            <pc:docMk/>
            <pc:sldMk cId="4184521399" sldId="417"/>
            <ac:picMk id="11" creationId="{E9DABB65-5237-0ED4-C0B3-3E6B75FBE6C5}"/>
          </ac:picMkLst>
        </pc:picChg>
        <pc:picChg chg="add mod">
          <ac:chgData name="José Romualdo Costa Filho" userId="a811325af1610333" providerId="LiveId" clId="{77149E7B-52E9-442F-B326-F11038A5D730}" dt="2024-08-21T15:19:15.634" v="306" actId="1076"/>
          <ac:picMkLst>
            <pc:docMk/>
            <pc:sldMk cId="4184521399" sldId="417"/>
            <ac:picMk id="13" creationId="{E1FCEB01-130E-F606-0CC6-7B6547101BB6}"/>
          </ac:picMkLst>
        </pc:picChg>
      </pc:sldChg>
      <pc:sldChg chg="addSp delSp modSp add mod">
        <pc:chgData name="José Romualdo Costa Filho" userId="a811325af1610333" providerId="LiveId" clId="{77149E7B-52E9-442F-B326-F11038A5D730}" dt="2024-08-21T15:24:27.171" v="401" actId="14100"/>
        <pc:sldMkLst>
          <pc:docMk/>
          <pc:sldMk cId="1040649785" sldId="418"/>
        </pc:sldMkLst>
        <pc:spChg chg="add mod">
          <ac:chgData name="José Romualdo Costa Filho" userId="a811325af1610333" providerId="LiveId" clId="{77149E7B-52E9-442F-B326-F11038A5D730}" dt="2024-08-21T15:23:59.351" v="392" actId="14100"/>
          <ac:spMkLst>
            <pc:docMk/>
            <pc:sldMk cId="1040649785" sldId="418"/>
            <ac:spMk id="8" creationId="{9675297E-31AE-5B30-AA0C-2879439E68BF}"/>
          </ac:spMkLst>
        </pc:spChg>
        <pc:spChg chg="add mod">
          <ac:chgData name="José Romualdo Costa Filho" userId="a811325af1610333" providerId="LiveId" clId="{77149E7B-52E9-442F-B326-F11038A5D730}" dt="2024-08-21T15:24:02.097" v="394" actId="20577"/>
          <ac:spMkLst>
            <pc:docMk/>
            <pc:sldMk cId="1040649785" sldId="418"/>
            <ac:spMk id="9" creationId="{D6970DAF-4B28-9879-2EE2-7E1E5A20C757}"/>
          </ac:spMkLst>
        </pc:spChg>
        <pc:spChg chg="add mod">
          <ac:chgData name="José Romualdo Costa Filho" userId="a811325af1610333" providerId="LiveId" clId="{77149E7B-52E9-442F-B326-F11038A5D730}" dt="2024-08-21T15:24:27.171" v="401" actId="14100"/>
          <ac:spMkLst>
            <pc:docMk/>
            <pc:sldMk cId="1040649785" sldId="418"/>
            <ac:spMk id="10" creationId="{804EFC87-6433-1605-7172-C53A66300BED}"/>
          </ac:spMkLst>
        </pc:spChg>
        <pc:spChg chg="add mod">
          <ac:chgData name="José Romualdo Costa Filho" userId="a811325af1610333" providerId="LiveId" clId="{77149E7B-52E9-442F-B326-F11038A5D730}" dt="2024-08-21T15:24:20.565" v="400" actId="14100"/>
          <ac:spMkLst>
            <pc:docMk/>
            <pc:sldMk cId="1040649785" sldId="418"/>
            <ac:spMk id="11" creationId="{436018C6-B4C8-7D4C-9F23-8C0F893FBD37}"/>
          </ac:spMkLst>
        </pc:spChg>
        <pc:spChg chg="mod">
          <ac:chgData name="José Romualdo Costa Filho" userId="a811325af1610333" providerId="LiveId" clId="{77149E7B-52E9-442F-B326-F11038A5D730}" dt="2024-08-21T15:23:09.346" v="384" actId="404"/>
          <ac:spMkLst>
            <pc:docMk/>
            <pc:sldMk cId="1040649785" sldId="418"/>
            <ac:spMk id="123" creationId="{00000000-0000-0000-0000-000000000000}"/>
          </ac:spMkLst>
        </pc:spChg>
        <pc:picChg chg="del">
          <ac:chgData name="José Romualdo Costa Filho" userId="a811325af1610333" providerId="LiveId" clId="{77149E7B-52E9-442F-B326-F11038A5D730}" dt="2024-08-21T15:22:37.789" v="331" actId="478"/>
          <ac:picMkLst>
            <pc:docMk/>
            <pc:sldMk cId="1040649785" sldId="418"/>
            <ac:picMk id="3" creationId="{B39535B2-98BF-A3C0-B920-05C7EAD61989}"/>
          </ac:picMkLst>
        </pc:picChg>
        <pc:picChg chg="add mod">
          <ac:chgData name="José Romualdo Costa Filho" userId="a811325af1610333" providerId="LiveId" clId="{77149E7B-52E9-442F-B326-F11038A5D730}" dt="2024-08-21T15:24:08.888" v="397" actId="1076"/>
          <ac:picMkLst>
            <pc:docMk/>
            <pc:sldMk cId="1040649785" sldId="418"/>
            <ac:picMk id="4" creationId="{59D4D846-1F09-407B-0B21-2E146960A1A7}"/>
          </ac:picMkLst>
        </pc:picChg>
        <pc:picChg chg="del">
          <ac:chgData name="José Romualdo Costa Filho" userId="a811325af1610333" providerId="LiveId" clId="{77149E7B-52E9-442F-B326-F11038A5D730}" dt="2024-08-21T15:22:39.769" v="332" actId="478"/>
          <ac:picMkLst>
            <pc:docMk/>
            <pc:sldMk cId="1040649785" sldId="418"/>
            <ac:picMk id="5" creationId="{35769FB0-BA01-7835-3F85-4C7D7CA02B17}"/>
          </ac:picMkLst>
        </pc:picChg>
        <pc:picChg chg="add del">
          <ac:chgData name="José Romualdo Costa Filho" userId="a811325af1610333" providerId="LiveId" clId="{77149E7B-52E9-442F-B326-F11038A5D730}" dt="2024-08-21T15:23:34.024" v="389" actId="478"/>
          <ac:picMkLst>
            <pc:docMk/>
            <pc:sldMk cId="1040649785" sldId="418"/>
            <ac:picMk id="7" creationId="{42E4EB57-593B-1260-3842-91D38D962F32}"/>
          </ac:picMkLst>
        </pc:picChg>
      </pc:sldChg>
      <pc:sldChg chg="modSp add mod ord">
        <pc:chgData name="José Romualdo Costa Filho" userId="a811325af1610333" providerId="LiveId" clId="{77149E7B-52E9-442F-B326-F11038A5D730}" dt="2024-08-21T15:36:20.390" v="855" actId="6549"/>
        <pc:sldMkLst>
          <pc:docMk/>
          <pc:sldMk cId="3156205187" sldId="419"/>
        </pc:sldMkLst>
        <pc:spChg chg="mod">
          <ac:chgData name="José Romualdo Costa Filho" userId="a811325af1610333" providerId="LiveId" clId="{77149E7B-52E9-442F-B326-F11038A5D730}" dt="2024-08-21T15:36:20.390" v="855" actId="6549"/>
          <ac:spMkLst>
            <pc:docMk/>
            <pc:sldMk cId="3156205187" sldId="419"/>
            <ac:spMk id="4" creationId="{31A82553-76EC-2DAC-A33B-DD2CC495EE54}"/>
          </ac:spMkLst>
        </pc:spChg>
        <pc:spChg chg="mod">
          <ac:chgData name="José Romualdo Costa Filho" userId="a811325af1610333" providerId="LiveId" clId="{77149E7B-52E9-442F-B326-F11038A5D730}" dt="2024-08-21T15:36:08.421" v="852"/>
          <ac:spMkLst>
            <pc:docMk/>
            <pc:sldMk cId="3156205187" sldId="419"/>
            <ac:spMk id="123" creationId="{00000000-0000-0000-0000-000000000000}"/>
          </ac:spMkLst>
        </pc:spChg>
      </pc:sldChg>
      <pc:sldChg chg="addSp delSp modSp add mod">
        <pc:chgData name="José Romualdo Costa Filho" userId="a811325af1610333" providerId="LiveId" clId="{77149E7B-52E9-442F-B326-F11038A5D730}" dt="2024-08-21T15:30:22.839" v="638" actId="1076"/>
        <pc:sldMkLst>
          <pc:docMk/>
          <pc:sldMk cId="554888464" sldId="420"/>
        </pc:sldMkLst>
        <pc:spChg chg="mod">
          <ac:chgData name="José Romualdo Costa Filho" userId="a811325af1610333" providerId="LiveId" clId="{77149E7B-52E9-442F-B326-F11038A5D730}" dt="2024-08-21T15:30:18.755" v="637" actId="122"/>
          <ac:spMkLst>
            <pc:docMk/>
            <pc:sldMk cId="554888464" sldId="420"/>
            <ac:spMk id="4" creationId="{31A82553-76EC-2DAC-A33B-DD2CC495EE54}"/>
          </ac:spMkLst>
        </pc:spChg>
        <pc:picChg chg="add mod">
          <ac:chgData name="José Romualdo Costa Filho" userId="a811325af1610333" providerId="LiveId" clId="{77149E7B-52E9-442F-B326-F11038A5D730}" dt="2024-08-21T15:30:22.839" v="638" actId="1076"/>
          <ac:picMkLst>
            <pc:docMk/>
            <pc:sldMk cId="554888464" sldId="420"/>
            <ac:picMk id="1026" creationId="{8AEB48DE-D411-16CC-CB59-2A0A0099477E}"/>
          </ac:picMkLst>
        </pc:picChg>
        <pc:picChg chg="add del mod">
          <ac:chgData name="José Romualdo Costa Filho" userId="a811325af1610333" providerId="LiveId" clId="{77149E7B-52E9-442F-B326-F11038A5D730}" dt="2024-08-21T15:30:10.981" v="635" actId="478"/>
          <ac:picMkLst>
            <pc:docMk/>
            <pc:sldMk cId="554888464" sldId="420"/>
            <ac:picMk id="1028" creationId="{C2D0FEEF-1FF6-0717-ABE8-880D0A0F1D1E}"/>
          </ac:picMkLst>
        </pc:picChg>
      </pc:sldChg>
      <pc:sldChg chg="modSp add mod ord">
        <pc:chgData name="José Romualdo Costa Filho" userId="a811325af1610333" providerId="LiveId" clId="{77149E7B-52E9-442F-B326-F11038A5D730}" dt="2024-08-21T15:31:14.452" v="650" actId="6549"/>
        <pc:sldMkLst>
          <pc:docMk/>
          <pc:sldMk cId="599970189" sldId="421"/>
        </pc:sldMkLst>
        <pc:spChg chg="mod">
          <ac:chgData name="José Romualdo Costa Filho" userId="a811325af1610333" providerId="LiveId" clId="{77149E7B-52E9-442F-B326-F11038A5D730}" dt="2024-08-21T15:31:14.452" v="650" actId="6549"/>
          <ac:spMkLst>
            <pc:docMk/>
            <pc:sldMk cId="599970189" sldId="421"/>
            <ac:spMk id="4" creationId="{31A82553-76EC-2DAC-A33B-DD2CC495EE54}"/>
          </ac:spMkLst>
        </pc:spChg>
      </pc:sldChg>
      <pc:sldChg chg="modSp add mod">
        <pc:chgData name="José Romualdo Costa Filho" userId="a811325af1610333" providerId="LiveId" clId="{77149E7B-52E9-442F-B326-F11038A5D730}" dt="2024-08-21T15:34:15.756" v="837" actId="20577"/>
        <pc:sldMkLst>
          <pc:docMk/>
          <pc:sldMk cId="3106764980" sldId="422"/>
        </pc:sldMkLst>
        <pc:spChg chg="mod">
          <ac:chgData name="José Romualdo Costa Filho" userId="a811325af1610333" providerId="LiveId" clId="{77149E7B-52E9-442F-B326-F11038A5D730}" dt="2024-08-21T15:34:15.756" v="837" actId="20577"/>
          <ac:spMkLst>
            <pc:docMk/>
            <pc:sldMk cId="3106764980" sldId="422"/>
            <ac:spMk id="4" creationId="{31A82553-76EC-2DAC-A33B-DD2CC495EE54}"/>
          </ac:spMkLst>
        </pc:spChg>
        <pc:spChg chg="mod">
          <ac:chgData name="José Romualdo Costa Filho" userId="a811325af1610333" providerId="LiveId" clId="{77149E7B-52E9-442F-B326-F11038A5D730}" dt="2024-08-21T15:33:28.919" v="702" actId="33524"/>
          <ac:spMkLst>
            <pc:docMk/>
            <pc:sldMk cId="3106764980" sldId="422"/>
            <ac:spMk id="123" creationId="{00000000-0000-0000-0000-000000000000}"/>
          </ac:spMkLst>
        </pc:spChg>
      </pc:sldChg>
      <pc:sldChg chg="addSp delSp modSp add mod">
        <pc:chgData name="José Romualdo Costa Filho" userId="a811325af1610333" providerId="LiveId" clId="{77149E7B-52E9-442F-B326-F11038A5D730}" dt="2024-08-21T15:35:43.609" v="850" actId="478"/>
        <pc:sldMkLst>
          <pc:docMk/>
          <pc:sldMk cId="2985851542" sldId="423"/>
        </pc:sldMkLst>
        <pc:spChg chg="del">
          <ac:chgData name="José Romualdo Costa Filho" userId="a811325af1610333" providerId="LiveId" clId="{77149E7B-52E9-442F-B326-F11038A5D730}" dt="2024-08-21T15:35:17.931" v="844" actId="478"/>
          <ac:spMkLst>
            <pc:docMk/>
            <pc:sldMk cId="2985851542" sldId="423"/>
            <ac:spMk id="8" creationId="{9675297E-31AE-5B30-AA0C-2879439E68BF}"/>
          </ac:spMkLst>
        </pc:spChg>
        <pc:spChg chg="del">
          <ac:chgData name="José Romualdo Costa Filho" userId="a811325af1610333" providerId="LiveId" clId="{77149E7B-52E9-442F-B326-F11038A5D730}" dt="2024-08-21T15:35:17.931" v="844" actId="478"/>
          <ac:spMkLst>
            <pc:docMk/>
            <pc:sldMk cId="2985851542" sldId="423"/>
            <ac:spMk id="9" creationId="{D6970DAF-4B28-9879-2EE2-7E1E5A20C757}"/>
          </ac:spMkLst>
        </pc:spChg>
        <pc:spChg chg="del">
          <ac:chgData name="José Romualdo Costa Filho" userId="a811325af1610333" providerId="LiveId" clId="{77149E7B-52E9-442F-B326-F11038A5D730}" dt="2024-08-21T15:35:17.931" v="844" actId="478"/>
          <ac:spMkLst>
            <pc:docMk/>
            <pc:sldMk cId="2985851542" sldId="423"/>
            <ac:spMk id="10" creationId="{804EFC87-6433-1605-7172-C53A66300BED}"/>
          </ac:spMkLst>
        </pc:spChg>
        <pc:spChg chg="del">
          <ac:chgData name="José Romualdo Costa Filho" userId="a811325af1610333" providerId="LiveId" clId="{77149E7B-52E9-442F-B326-F11038A5D730}" dt="2024-08-21T15:35:17.931" v="844" actId="478"/>
          <ac:spMkLst>
            <pc:docMk/>
            <pc:sldMk cId="2985851542" sldId="423"/>
            <ac:spMk id="11" creationId="{436018C6-B4C8-7D4C-9F23-8C0F893FBD37}"/>
          </ac:spMkLst>
        </pc:spChg>
        <pc:spChg chg="mod">
          <ac:chgData name="José Romualdo Costa Filho" userId="a811325af1610333" providerId="LiveId" clId="{77149E7B-52E9-442F-B326-F11038A5D730}" dt="2024-08-21T15:35:12.426" v="842" actId="20577"/>
          <ac:spMkLst>
            <pc:docMk/>
            <pc:sldMk cId="2985851542" sldId="423"/>
            <ac:spMk id="123" creationId="{00000000-0000-0000-0000-000000000000}"/>
          </ac:spMkLst>
        </pc:spChg>
        <pc:picChg chg="del">
          <ac:chgData name="José Romualdo Costa Filho" userId="a811325af1610333" providerId="LiveId" clId="{77149E7B-52E9-442F-B326-F11038A5D730}" dt="2024-08-21T15:35:14.730" v="843" actId="478"/>
          <ac:picMkLst>
            <pc:docMk/>
            <pc:sldMk cId="2985851542" sldId="423"/>
            <ac:picMk id="4" creationId="{59D4D846-1F09-407B-0B21-2E146960A1A7}"/>
          </ac:picMkLst>
        </pc:picChg>
        <pc:picChg chg="add del mod">
          <ac:chgData name="José Romualdo Costa Filho" userId="a811325af1610333" providerId="LiveId" clId="{77149E7B-52E9-442F-B326-F11038A5D730}" dt="2024-08-21T15:35:43.609" v="850" actId="478"/>
          <ac:picMkLst>
            <pc:docMk/>
            <pc:sldMk cId="2985851542" sldId="423"/>
            <ac:picMk id="2050" creationId="{8BD2FD28-62D5-2B35-379D-34F1A20490F0}"/>
          </ac:picMkLst>
        </pc:picChg>
      </pc:sldChg>
      <pc:sldChg chg="add ord">
        <pc:chgData name="José Romualdo Costa Filho" userId="a811325af1610333" providerId="LiveId" clId="{77149E7B-52E9-442F-B326-F11038A5D730}" dt="2024-08-21T15:36:35.732" v="857"/>
        <pc:sldMkLst>
          <pc:docMk/>
          <pc:sldMk cId="1268913194" sldId="424"/>
        </pc:sldMkLst>
      </pc:sldChg>
      <pc:sldChg chg="addSp delSp modSp add mod">
        <pc:chgData name="José Romualdo Costa Filho" userId="a811325af1610333" providerId="LiveId" clId="{77149E7B-52E9-442F-B326-F11038A5D730}" dt="2024-08-21T15:41:23.586" v="922" actId="14100"/>
        <pc:sldMkLst>
          <pc:docMk/>
          <pc:sldMk cId="3454316384" sldId="425"/>
        </pc:sldMkLst>
        <pc:spChg chg="add del mod">
          <ac:chgData name="José Romualdo Costa Filho" userId="a811325af1610333" providerId="LiveId" clId="{77149E7B-52E9-442F-B326-F11038A5D730}" dt="2024-08-21T15:38:37.277" v="865" actId="478"/>
          <ac:spMkLst>
            <pc:docMk/>
            <pc:sldMk cId="3454316384" sldId="425"/>
            <ac:spMk id="3" creationId="{BA86C886-B224-C0B6-7C5D-10AEDA3953F4}"/>
          </ac:spMkLst>
        </pc:spChg>
        <pc:spChg chg="del mod">
          <ac:chgData name="José Romualdo Costa Filho" userId="a811325af1610333" providerId="LiveId" clId="{77149E7B-52E9-442F-B326-F11038A5D730}" dt="2024-08-21T15:38:34.815" v="864" actId="478"/>
          <ac:spMkLst>
            <pc:docMk/>
            <pc:sldMk cId="3454316384" sldId="425"/>
            <ac:spMk id="4" creationId="{31A82553-76EC-2DAC-A33B-DD2CC495EE54}"/>
          </ac:spMkLst>
        </pc:spChg>
        <pc:spChg chg="add mod">
          <ac:chgData name="José Romualdo Costa Filho" userId="a811325af1610333" providerId="LiveId" clId="{77149E7B-52E9-442F-B326-F11038A5D730}" dt="2024-08-21T15:40:59.811" v="899" actId="113"/>
          <ac:spMkLst>
            <pc:docMk/>
            <pc:sldMk cId="3454316384" sldId="425"/>
            <ac:spMk id="5" creationId="{B9E9B3D8-AC99-5BCB-2BD4-BD4A087964DA}"/>
          </ac:spMkLst>
        </pc:spChg>
        <pc:spChg chg="add del mod">
          <ac:chgData name="José Romualdo Costa Filho" userId="a811325af1610333" providerId="LiveId" clId="{77149E7B-52E9-442F-B326-F11038A5D730}" dt="2024-08-21T15:39:40.131" v="877" actId="478"/>
          <ac:spMkLst>
            <pc:docMk/>
            <pc:sldMk cId="3454316384" sldId="425"/>
            <ac:spMk id="6" creationId="{0900DDE1-AE97-C543-2FA5-F81F05AF048E}"/>
          </ac:spMkLst>
        </pc:spChg>
        <pc:spChg chg="add mod">
          <ac:chgData name="José Romualdo Costa Filho" userId="a811325af1610333" providerId="LiveId" clId="{77149E7B-52E9-442F-B326-F11038A5D730}" dt="2024-08-21T15:40:59.811" v="899" actId="113"/>
          <ac:spMkLst>
            <pc:docMk/>
            <pc:sldMk cId="3454316384" sldId="425"/>
            <ac:spMk id="7" creationId="{52833753-A2D0-DD84-2962-EA45AA65A890}"/>
          </ac:spMkLst>
        </pc:spChg>
        <pc:spChg chg="add mod">
          <ac:chgData name="José Romualdo Costa Filho" userId="a811325af1610333" providerId="LiveId" clId="{77149E7B-52E9-442F-B326-F11038A5D730}" dt="2024-08-21T15:40:59.811" v="899" actId="113"/>
          <ac:spMkLst>
            <pc:docMk/>
            <pc:sldMk cId="3454316384" sldId="425"/>
            <ac:spMk id="8" creationId="{BEE7BEE8-DEF9-9FD5-BE3A-D32255328B55}"/>
          </ac:spMkLst>
        </pc:spChg>
        <pc:spChg chg="add mod">
          <ac:chgData name="José Romualdo Costa Filho" userId="a811325af1610333" providerId="LiveId" clId="{77149E7B-52E9-442F-B326-F11038A5D730}" dt="2024-08-21T15:40:59.811" v="899" actId="113"/>
          <ac:spMkLst>
            <pc:docMk/>
            <pc:sldMk cId="3454316384" sldId="425"/>
            <ac:spMk id="9" creationId="{B17FD4F5-7C01-427A-6F22-F4945DC89F05}"/>
          </ac:spMkLst>
        </pc:spChg>
        <pc:spChg chg="add mod">
          <ac:chgData name="José Romualdo Costa Filho" userId="a811325af1610333" providerId="LiveId" clId="{77149E7B-52E9-442F-B326-F11038A5D730}" dt="2024-08-21T15:41:23.586" v="922" actId="14100"/>
          <ac:spMkLst>
            <pc:docMk/>
            <pc:sldMk cId="3454316384" sldId="425"/>
            <ac:spMk id="11" creationId="{BF7BC97D-696D-E303-6B13-6965455D04BF}"/>
          </ac:spMkLst>
        </pc:spChg>
        <pc:spChg chg="mod">
          <ac:chgData name="José Romualdo Costa Filho" userId="a811325af1610333" providerId="LiveId" clId="{77149E7B-52E9-442F-B326-F11038A5D730}" dt="2024-08-21T15:38:13.156" v="861" actId="20577"/>
          <ac:spMkLst>
            <pc:docMk/>
            <pc:sldMk cId="3454316384" sldId="425"/>
            <ac:spMk id="123" creationId="{00000000-0000-0000-0000-000000000000}"/>
          </ac:spMkLst>
        </pc:spChg>
      </pc:sldChg>
      <pc:sldChg chg="addSp delSp modSp add mod">
        <pc:chgData name="José Romualdo Costa Filho" userId="a811325af1610333" providerId="LiveId" clId="{77149E7B-52E9-442F-B326-F11038A5D730}" dt="2024-08-21T15:41:46.245" v="927" actId="1076"/>
        <pc:sldMkLst>
          <pc:docMk/>
          <pc:sldMk cId="1211234185" sldId="426"/>
        </pc:sldMkLst>
        <pc:spChg chg="del">
          <ac:chgData name="José Romualdo Costa Filho" userId="a811325af1610333" providerId="LiveId" clId="{77149E7B-52E9-442F-B326-F11038A5D730}" dt="2024-08-21T15:41:32.614" v="924" actId="478"/>
          <ac:spMkLst>
            <pc:docMk/>
            <pc:sldMk cId="1211234185" sldId="426"/>
            <ac:spMk id="5" creationId="{B9E9B3D8-AC99-5BCB-2BD4-BD4A087964DA}"/>
          </ac:spMkLst>
        </pc:spChg>
        <pc:spChg chg="del">
          <ac:chgData name="José Romualdo Costa Filho" userId="a811325af1610333" providerId="LiveId" clId="{77149E7B-52E9-442F-B326-F11038A5D730}" dt="2024-08-21T15:41:32.614" v="924" actId="478"/>
          <ac:spMkLst>
            <pc:docMk/>
            <pc:sldMk cId="1211234185" sldId="426"/>
            <ac:spMk id="7" creationId="{52833753-A2D0-DD84-2962-EA45AA65A890}"/>
          </ac:spMkLst>
        </pc:spChg>
        <pc:spChg chg="del">
          <ac:chgData name="José Romualdo Costa Filho" userId="a811325af1610333" providerId="LiveId" clId="{77149E7B-52E9-442F-B326-F11038A5D730}" dt="2024-08-21T15:41:32.614" v="924" actId="478"/>
          <ac:spMkLst>
            <pc:docMk/>
            <pc:sldMk cId="1211234185" sldId="426"/>
            <ac:spMk id="8" creationId="{BEE7BEE8-DEF9-9FD5-BE3A-D32255328B55}"/>
          </ac:spMkLst>
        </pc:spChg>
        <pc:spChg chg="del">
          <ac:chgData name="José Romualdo Costa Filho" userId="a811325af1610333" providerId="LiveId" clId="{77149E7B-52E9-442F-B326-F11038A5D730}" dt="2024-08-21T15:41:32.614" v="924" actId="478"/>
          <ac:spMkLst>
            <pc:docMk/>
            <pc:sldMk cId="1211234185" sldId="426"/>
            <ac:spMk id="9" creationId="{B17FD4F5-7C01-427A-6F22-F4945DC89F05}"/>
          </ac:spMkLst>
        </pc:spChg>
        <pc:picChg chg="add mod">
          <ac:chgData name="José Romualdo Costa Filho" userId="a811325af1610333" providerId="LiveId" clId="{77149E7B-52E9-442F-B326-F11038A5D730}" dt="2024-08-21T15:41:46.245" v="927" actId="1076"/>
          <ac:picMkLst>
            <pc:docMk/>
            <pc:sldMk cId="1211234185" sldId="426"/>
            <ac:picMk id="3074" creationId="{6DB22B1E-A1FB-95E0-7DA2-E14F7FC58025}"/>
          </ac:picMkLst>
        </pc:picChg>
      </pc:sldChg>
      <pc:sldChg chg="addSp delSp modSp add mod">
        <pc:chgData name="José Romualdo Costa Filho" userId="a811325af1610333" providerId="LiveId" clId="{77149E7B-52E9-442F-B326-F11038A5D730}" dt="2024-08-21T15:44:04.922" v="961" actId="1076"/>
        <pc:sldMkLst>
          <pc:docMk/>
          <pc:sldMk cId="2416865489" sldId="427"/>
        </pc:sldMkLst>
        <pc:spChg chg="add mod">
          <ac:chgData name="José Romualdo Costa Filho" userId="a811325af1610333" providerId="LiveId" clId="{77149E7B-52E9-442F-B326-F11038A5D730}" dt="2024-08-21T15:44:04.922" v="961" actId="1076"/>
          <ac:spMkLst>
            <pc:docMk/>
            <pc:sldMk cId="2416865489" sldId="427"/>
            <ac:spMk id="5" creationId="{7CA5241B-C00C-D6CD-828D-B9ECE9E7552A}"/>
          </ac:spMkLst>
        </pc:spChg>
        <pc:spChg chg="del">
          <ac:chgData name="José Romualdo Costa Filho" userId="a811325af1610333" providerId="LiveId" clId="{77149E7B-52E9-442F-B326-F11038A5D730}" dt="2024-08-21T15:42:44.893" v="954" actId="478"/>
          <ac:spMkLst>
            <pc:docMk/>
            <pc:sldMk cId="2416865489" sldId="427"/>
            <ac:spMk id="11" creationId="{BF7BC97D-696D-E303-6B13-6965455D04BF}"/>
          </ac:spMkLst>
        </pc:spChg>
        <pc:spChg chg="mod">
          <ac:chgData name="José Romualdo Costa Filho" userId="a811325af1610333" providerId="LiveId" clId="{77149E7B-52E9-442F-B326-F11038A5D730}" dt="2024-08-21T15:42:41.453" v="953" actId="20577"/>
          <ac:spMkLst>
            <pc:docMk/>
            <pc:sldMk cId="2416865489" sldId="427"/>
            <ac:spMk id="123" creationId="{00000000-0000-0000-0000-000000000000}"/>
          </ac:spMkLst>
        </pc:spChg>
        <pc:picChg chg="add mod modCrop">
          <ac:chgData name="José Romualdo Costa Filho" userId="a811325af1610333" providerId="LiveId" clId="{77149E7B-52E9-442F-B326-F11038A5D730}" dt="2024-08-21T15:43:55.957" v="959" actId="1076"/>
          <ac:picMkLst>
            <pc:docMk/>
            <pc:sldMk cId="2416865489" sldId="427"/>
            <ac:picMk id="3" creationId="{336C9AE8-14A9-9BB2-F976-3AA073AD5494}"/>
          </ac:picMkLst>
        </pc:picChg>
        <pc:picChg chg="del">
          <ac:chgData name="José Romualdo Costa Filho" userId="a811325af1610333" providerId="LiveId" clId="{77149E7B-52E9-442F-B326-F11038A5D730}" dt="2024-08-21T15:42:45.629" v="955" actId="478"/>
          <ac:picMkLst>
            <pc:docMk/>
            <pc:sldMk cId="2416865489" sldId="427"/>
            <ac:picMk id="3074" creationId="{6DB22B1E-A1FB-95E0-7DA2-E14F7FC58025}"/>
          </ac:picMkLst>
        </pc:picChg>
      </pc:sldChg>
      <pc:sldChg chg="addSp delSp modSp add mod">
        <pc:chgData name="José Romualdo Costa Filho" userId="a811325af1610333" providerId="LiveId" clId="{77149E7B-52E9-442F-B326-F11038A5D730}" dt="2024-08-21T15:44:57.514" v="978" actId="14100"/>
        <pc:sldMkLst>
          <pc:docMk/>
          <pc:sldMk cId="2566535917" sldId="428"/>
        </pc:sldMkLst>
        <pc:spChg chg="add mod">
          <ac:chgData name="José Romualdo Costa Filho" userId="a811325af1610333" providerId="LiveId" clId="{77149E7B-52E9-442F-B326-F11038A5D730}" dt="2024-08-21T15:44:57.514" v="978" actId="14100"/>
          <ac:spMkLst>
            <pc:docMk/>
            <pc:sldMk cId="2566535917" sldId="428"/>
            <ac:spMk id="7" creationId="{9C21A3BD-351C-5A10-2067-68569DE62C6B}"/>
          </ac:spMkLst>
        </pc:spChg>
        <pc:spChg chg="mod">
          <ac:chgData name="José Romualdo Costa Filho" userId="a811325af1610333" providerId="LiveId" clId="{77149E7B-52E9-442F-B326-F11038A5D730}" dt="2024-08-21T15:44:36.480" v="969" actId="20577"/>
          <ac:spMkLst>
            <pc:docMk/>
            <pc:sldMk cId="2566535917" sldId="428"/>
            <ac:spMk id="123" creationId="{00000000-0000-0000-0000-000000000000}"/>
          </ac:spMkLst>
        </pc:spChg>
        <pc:picChg chg="del">
          <ac:chgData name="José Romualdo Costa Filho" userId="a811325af1610333" providerId="LiveId" clId="{77149E7B-52E9-442F-B326-F11038A5D730}" dt="2024-08-21T15:44:38.744" v="970" actId="478"/>
          <ac:picMkLst>
            <pc:docMk/>
            <pc:sldMk cId="2566535917" sldId="428"/>
            <ac:picMk id="3" creationId="{336C9AE8-14A9-9BB2-F976-3AA073AD5494}"/>
          </ac:picMkLst>
        </pc:picChg>
        <pc:picChg chg="add mod">
          <ac:chgData name="José Romualdo Costa Filho" userId="a811325af1610333" providerId="LiveId" clId="{77149E7B-52E9-442F-B326-F11038A5D730}" dt="2024-08-21T15:44:48.294" v="975" actId="1076"/>
          <ac:picMkLst>
            <pc:docMk/>
            <pc:sldMk cId="2566535917" sldId="428"/>
            <ac:picMk id="4" creationId="{6AAF663C-B197-F32B-2171-5B6657FD0D11}"/>
          </ac:picMkLst>
        </pc:picChg>
      </pc:sldChg>
      <pc:sldChg chg="modSp add mod">
        <pc:chgData name="José Romualdo Costa Filho" userId="a811325af1610333" providerId="LiveId" clId="{77149E7B-52E9-442F-B326-F11038A5D730}" dt="2024-08-21T18:09:25.055" v="1045" actId="20577"/>
        <pc:sldMkLst>
          <pc:docMk/>
          <pc:sldMk cId="3389622753" sldId="429"/>
        </pc:sldMkLst>
        <pc:spChg chg="mod">
          <ac:chgData name="José Romualdo Costa Filho" userId="a811325af1610333" providerId="LiveId" clId="{77149E7B-52E9-442F-B326-F11038A5D730}" dt="2024-08-21T18:09:19.247" v="1042"/>
          <ac:spMkLst>
            <pc:docMk/>
            <pc:sldMk cId="3389622753" sldId="429"/>
            <ac:spMk id="4" creationId="{31A82553-76EC-2DAC-A33B-DD2CC495EE54}"/>
          </ac:spMkLst>
        </pc:spChg>
        <pc:spChg chg="mod">
          <ac:chgData name="José Romualdo Costa Filho" userId="a811325af1610333" providerId="LiveId" clId="{77149E7B-52E9-442F-B326-F11038A5D730}" dt="2024-08-21T18:09:25.055" v="1045" actId="20577"/>
          <ac:spMkLst>
            <pc:docMk/>
            <pc:sldMk cId="3389622753" sldId="429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77149E7B-52E9-442F-B326-F11038A5D730}" dt="2024-08-21T18:02:56.988" v="999" actId="113"/>
        <pc:sldMkLst>
          <pc:docMk/>
          <pc:sldMk cId="3969817041" sldId="430"/>
        </pc:sldMkLst>
        <pc:spChg chg="mod">
          <ac:chgData name="José Romualdo Costa Filho" userId="a811325af1610333" providerId="LiveId" clId="{77149E7B-52E9-442F-B326-F11038A5D730}" dt="2024-08-21T18:02:56.988" v="999" actId="113"/>
          <ac:spMkLst>
            <pc:docMk/>
            <pc:sldMk cId="3969817041" sldId="430"/>
            <ac:spMk id="4" creationId="{31A82553-76EC-2DAC-A33B-DD2CC495EE54}"/>
          </ac:spMkLst>
        </pc:spChg>
      </pc:sldChg>
      <pc:sldChg chg="modSp add mod">
        <pc:chgData name="José Romualdo Costa Filho" userId="a811325af1610333" providerId="LiveId" clId="{77149E7B-52E9-442F-B326-F11038A5D730}" dt="2024-08-21T18:03:37.725" v="1003" actId="115"/>
        <pc:sldMkLst>
          <pc:docMk/>
          <pc:sldMk cId="2163040836" sldId="431"/>
        </pc:sldMkLst>
        <pc:spChg chg="mod">
          <ac:chgData name="José Romualdo Costa Filho" userId="a811325af1610333" providerId="LiveId" clId="{77149E7B-52E9-442F-B326-F11038A5D730}" dt="2024-08-21T18:03:37.725" v="1003" actId="115"/>
          <ac:spMkLst>
            <pc:docMk/>
            <pc:sldMk cId="2163040836" sldId="431"/>
            <ac:spMk id="4" creationId="{31A82553-76EC-2DAC-A33B-DD2CC495EE54}"/>
          </ac:spMkLst>
        </pc:spChg>
      </pc:sldChg>
      <pc:sldChg chg="addSp modSp add mod">
        <pc:chgData name="José Romualdo Costa Filho" userId="a811325af1610333" providerId="LiveId" clId="{77149E7B-52E9-442F-B326-F11038A5D730}" dt="2024-08-21T18:05:36.497" v="1026" actId="255"/>
        <pc:sldMkLst>
          <pc:docMk/>
          <pc:sldMk cId="1369049474" sldId="432"/>
        </pc:sldMkLst>
        <pc:spChg chg="add mod">
          <ac:chgData name="José Romualdo Costa Filho" userId="a811325af1610333" providerId="LiveId" clId="{77149E7B-52E9-442F-B326-F11038A5D730}" dt="2024-08-21T18:04:53.675" v="1015" actId="1076"/>
          <ac:spMkLst>
            <pc:docMk/>
            <pc:sldMk cId="1369049474" sldId="432"/>
            <ac:spMk id="3" creationId="{32B661AD-D7E5-78D5-1903-384E765DE70E}"/>
          </ac:spMkLst>
        </pc:spChg>
        <pc:spChg chg="mod">
          <ac:chgData name="José Romualdo Costa Filho" userId="a811325af1610333" providerId="LiveId" clId="{77149E7B-52E9-442F-B326-F11038A5D730}" dt="2024-08-21T18:05:36.497" v="1026" actId="255"/>
          <ac:spMkLst>
            <pc:docMk/>
            <pc:sldMk cId="1369049474" sldId="432"/>
            <ac:spMk id="4" creationId="{31A82553-76EC-2DAC-A33B-DD2CC495EE54}"/>
          </ac:spMkLst>
        </pc:spChg>
      </pc:sldChg>
      <pc:sldChg chg="addSp delSp modSp add mod">
        <pc:chgData name="José Romualdo Costa Filho" userId="a811325af1610333" providerId="LiveId" clId="{77149E7B-52E9-442F-B326-F11038A5D730}" dt="2024-08-21T18:07:32.494" v="1034" actId="1076"/>
        <pc:sldMkLst>
          <pc:docMk/>
          <pc:sldMk cId="4017787122" sldId="433"/>
        </pc:sldMkLst>
        <pc:spChg chg="del">
          <ac:chgData name="José Romualdo Costa Filho" userId="a811325af1610333" providerId="LiveId" clId="{77149E7B-52E9-442F-B326-F11038A5D730}" dt="2024-08-21T18:06:13.581" v="1029" actId="478"/>
          <ac:spMkLst>
            <pc:docMk/>
            <pc:sldMk cId="4017787122" sldId="433"/>
            <ac:spMk id="3" creationId="{32B661AD-D7E5-78D5-1903-384E765DE70E}"/>
          </ac:spMkLst>
        </pc:spChg>
        <pc:spChg chg="mod">
          <ac:chgData name="José Romualdo Costa Filho" userId="a811325af1610333" providerId="LiveId" clId="{77149E7B-52E9-442F-B326-F11038A5D730}" dt="2024-08-21T18:06:10.307" v="1028"/>
          <ac:spMkLst>
            <pc:docMk/>
            <pc:sldMk cId="4017787122" sldId="433"/>
            <ac:spMk id="4" creationId="{31A82553-76EC-2DAC-A33B-DD2CC495EE54}"/>
          </ac:spMkLst>
        </pc:spChg>
        <pc:spChg chg="add del">
          <ac:chgData name="José Romualdo Costa Filho" userId="a811325af1610333" providerId="LiveId" clId="{77149E7B-52E9-442F-B326-F11038A5D730}" dt="2024-08-21T18:06:44.973" v="1031" actId="22"/>
          <ac:spMkLst>
            <pc:docMk/>
            <pc:sldMk cId="4017787122" sldId="433"/>
            <ac:spMk id="5" creationId="{DAD82EBD-D5F2-C361-E457-9614F1C7B523}"/>
          </ac:spMkLst>
        </pc:spChg>
        <pc:picChg chg="add mod">
          <ac:chgData name="José Romualdo Costa Filho" userId="a811325af1610333" providerId="LiveId" clId="{77149E7B-52E9-442F-B326-F11038A5D730}" dt="2024-08-21T18:07:32.494" v="1034" actId="1076"/>
          <ac:picMkLst>
            <pc:docMk/>
            <pc:sldMk cId="4017787122" sldId="433"/>
            <ac:picMk id="7" creationId="{656B540D-6646-30AA-A641-B8D0833882D9}"/>
          </ac:picMkLst>
        </pc:picChg>
      </pc:sldChg>
      <pc:sldChg chg="modSp add mod ord">
        <pc:chgData name="José Romualdo Costa Filho" userId="a811325af1610333" providerId="LiveId" clId="{77149E7B-52E9-442F-B326-F11038A5D730}" dt="2024-08-21T18:08:56.140" v="1040" actId="113"/>
        <pc:sldMkLst>
          <pc:docMk/>
          <pc:sldMk cId="1565257749" sldId="434"/>
        </pc:sldMkLst>
        <pc:spChg chg="mod">
          <ac:chgData name="José Romualdo Costa Filho" userId="a811325af1610333" providerId="LiveId" clId="{77149E7B-52E9-442F-B326-F11038A5D730}" dt="2024-08-21T18:08:56.140" v="1040" actId="113"/>
          <ac:spMkLst>
            <pc:docMk/>
            <pc:sldMk cId="1565257749" sldId="434"/>
            <ac:spMk id="4" creationId="{31A82553-76EC-2DAC-A33B-DD2CC495EE54}"/>
          </ac:spMkLst>
        </pc:spChg>
      </pc:sldChg>
      <pc:sldChg chg="modSp add mod">
        <pc:chgData name="José Romualdo Costa Filho" userId="a811325af1610333" providerId="LiveId" clId="{77149E7B-52E9-442F-B326-F11038A5D730}" dt="2024-08-21T19:15:46.830" v="1320" actId="20577"/>
        <pc:sldMkLst>
          <pc:docMk/>
          <pc:sldMk cId="3985159600" sldId="435"/>
        </pc:sldMkLst>
        <pc:spChg chg="mod">
          <ac:chgData name="José Romualdo Costa Filho" userId="a811325af1610333" providerId="LiveId" clId="{77149E7B-52E9-442F-B326-F11038A5D730}" dt="2024-08-21T19:15:46.830" v="1320" actId="20577"/>
          <ac:spMkLst>
            <pc:docMk/>
            <pc:sldMk cId="3985159600" sldId="435"/>
            <ac:spMk id="4" creationId="{31A82553-76EC-2DAC-A33B-DD2CC495EE54}"/>
          </ac:spMkLst>
        </pc:spChg>
        <pc:spChg chg="mod">
          <ac:chgData name="José Romualdo Costa Filho" userId="a811325af1610333" providerId="LiveId" clId="{77149E7B-52E9-442F-B326-F11038A5D730}" dt="2024-08-21T18:11:51.622" v="1068" actId="20577"/>
          <ac:spMkLst>
            <pc:docMk/>
            <pc:sldMk cId="3985159600" sldId="435"/>
            <ac:spMk id="123" creationId="{00000000-0000-0000-0000-000000000000}"/>
          </ac:spMkLst>
        </pc:spChg>
      </pc:sldChg>
      <pc:sldChg chg="addSp delSp modSp add mod ord">
        <pc:chgData name="José Romualdo Costa Filho" userId="a811325af1610333" providerId="LiveId" clId="{77149E7B-52E9-442F-B326-F11038A5D730}" dt="2024-08-21T18:11:19.596" v="1056" actId="14100"/>
        <pc:sldMkLst>
          <pc:docMk/>
          <pc:sldMk cId="1518308699" sldId="436"/>
        </pc:sldMkLst>
        <pc:spChg chg="mod">
          <ac:chgData name="José Romualdo Costa Filho" userId="a811325af1610333" providerId="LiveId" clId="{77149E7B-52E9-442F-B326-F11038A5D730}" dt="2024-08-21T18:11:12.573" v="1054" actId="14100"/>
          <ac:spMkLst>
            <pc:docMk/>
            <pc:sldMk cId="1518308699" sldId="436"/>
            <ac:spMk id="4" creationId="{31A82553-76EC-2DAC-A33B-DD2CC495EE54}"/>
          </ac:spMkLst>
        </pc:spChg>
        <pc:picChg chg="del">
          <ac:chgData name="José Romualdo Costa Filho" userId="a811325af1610333" providerId="LiveId" clId="{77149E7B-52E9-442F-B326-F11038A5D730}" dt="2024-08-21T18:10:39.527" v="1049" actId="478"/>
          <ac:picMkLst>
            <pc:docMk/>
            <pc:sldMk cId="1518308699" sldId="436"/>
            <ac:picMk id="7" creationId="{656B540D-6646-30AA-A641-B8D0833882D9}"/>
          </ac:picMkLst>
        </pc:picChg>
        <pc:picChg chg="add mod">
          <ac:chgData name="José Romualdo Costa Filho" userId="a811325af1610333" providerId="LiveId" clId="{77149E7B-52E9-442F-B326-F11038A5D730}" dt="2024-08-21T18:11:19.596" v="1056" actId="14100"/>
          <ac:picMkLst>
            <pc:docMk/>
            <pc:sldMk cId="1518308699" sldId="436"/>
            <ac:picMk id="4098" creationId="{6004105B-9BEB-BBEB-79F3-BBEE004444BE}"/>
          </ac:picMkLst>
        </pc:picChg>
      </pc:sldChg>
      <pc:sldChg chg="addSp delSp modSp add mod">
        <pc:chgData name="José Romualdo Costa Filho" userId="a811325af1610333" providerId="LiveId" clId="{77149E7B-52E9-442F-B326-F11038A5D730}" dt="2024-08-21T18:31:44.982" v="1303" actId="14100"/>
        <pc:sldMkLst>
          <pc:docMk/>
          <pc:sldMk cId="2179938923" sldId="437"/>
        </pc:sldMkLst>
        <pc:spChg chg="add del mod">
          <ac:chgData name="José Romualdo Costa Filho" userId="a811325af1610333" providerId="LiveId" clId="{77149E7B-52E9-442F-B326-F11038A5D730}" dt="2024-08-21T18:30:18.988" v="1246" actId="478"/>
          <ac:spMkLst>
            <pc:docMk/>
            <pc:sldMk cId="2179938923" sldId="437"/>
            <ac:spMk id="3" creationId="{EC96CFCB-2705-C401-8102-B7430BD0B068}"/>
          </ac:spMkLst>
        </pc:spChg>
        <pc:spChg chg="del">
          <ac:chgData name="José Romualdo Costa Filho" userId="a811325af1610333" providerId="LiveId" clId="{77149E7B-52E9-442F-B326-F11038A5D730}" dt="2024-08-21T18:29:28.231" v="1158" actId="478"/>
          <ac:spMkLst>
            <pc:docMk/>
            <pc:sldMk cId="2179938923" sldId="437"/>
            <ac:spMk id="4" creationId="{31A82553-76EC-2DAC-A33B-DD2CC495EE54}"/>
          </ac:spMkLst>
        </pc:spChg>
        <pc:spChg chg="add mod">
          <ac:chgData name="José Romualdo Costa Filho" userId="a811325af1610333" providerId="LiveId" clId="{77149E7B-52E9-442F-B326-F11038A5D730}" dt="2024-08-21T18:31:44.982" v="1303" actId="14100"/>
          <ac:spMkLst>
            <pc:docMk/>
            <pc:sldMk cId="2179938923" sldId="437"/>
            <ac:spMk id="9" creationId="{C8060393-DE9D-D8A1-C46A-E3385F5C8EDD}"/>
          </ac:spMkLst>
        </pc:spChg>
        <pc:spChg chg="mod">
          <ac:chgData name="José Romualdo Costa Filho" userId="a811325af1610333" providerId="LiveId" clId="{77149E7B-52E9-442F-B326-F11038A5D730}" dt="2024-08-21T18:30:41.870" v="1295" actId="20577"/>
          <ac:spMkLst>
            <pc:docMk/>
            <pc:sldMk cId="2179938923" sldId="437"/>
            <ac:spMk id="123" creationId="{00000000-0000-0000-0000-000000000000}"/>
          </ac:spMkLst>
        </pc:spChg>
        <pc:picChg chg="add del mod">
          <ac:chgData name="José Romualdo Costa Filho" userId="a811325af1610333" providerId="LiveId" clId="{77149E7B-52E9-442F-B326-F11038A5D730}" dt="2024-08-21T18:30:44.031" v="1296" actId="478"/>
          <ac:picMkLst>
            <pc:docMk/>
            <pc:sldMk cId="2179938923" sldId="437"/>
            <ac:picMk id="6" creationId="{8B27BD55-8FD3-68F0-C347-17290A0EEFEF}"/>
          </ac:picMkLst>
        </pc:picChg>
        <pc:picChg chg="add mod">
          <ac:chgData name="José Romualdo Costa Filho" userId="a811325af1610333" providerId="LiveId" clId="{77149E7B-52E9-442F-B326-F11038A5D730}" dt="2024-08-21T18:31:12.799" v="1298" actId="14100"/>
          <ac:picMkLst>
            <pc:docMk/>
            <pc:sldMk cId="2179938923" sldId="437"/>
            <ac:picMk id="8" creationId="{44DD846F-292A-B196-2A91-7E9CE27C6394}"/>
          </ac:picMkLst>
        </pc:picChg>
      </pc:sldChg>
      <pc:sldChg chg="addSp modSp add mod">
        <pc:chgData name="José Romualdo Costa Filho" userId="a811325af1610333" providerId="LiveId" clId="{77149E7B-52E9-442F-B326-F11038A5D730}" dt="2024-08-21T18:32:01.105" v="1307" actId="14100"/>
        <pc:sldMkLst>
          <pc:docMk/>
          <pc:sldMk cId="3527591398" sldId="438"/>
        </pc:sldMkLst>
        <pc:spChg chg="add mod">
          <ac:chgData name="José Romualdo Costa Filho" userId="a811325af1610333" providerId="LiveId" clId="{77149E7B-52E9-442F-B326-F11038A5D730}" dt="2024-08-21T18:32:01.105" v="1307" actId="14100"/>
          <ac:spMkLst>
            <pc:docMk/>
            <pc:sldMk cId="3527591398" sldId="438"/>
            <ac:spMk id="2" creationId="{038C9F87-2BAA-39A9-C799-F6BB2064E6B7}"/>
          </ac:spMkLst>
        </pc:spChg>
        <pc:picChg chg="mod">
          <ac:chgData name="José Romualdo Costa Filho" userId="a811325af1610333" providerId="LiveId" clId="{77149E7B-52E9-442F-B326-F11038A5D730}" dt="2024-08-21T18:31:50.986" v="1305" actId="1076"/>
          <ac:picMkLst>
            <pc:docMk/>
            <pc:sldMk cId="3527591398" sldId="438"/>
            <ac:picMk id="6" creationId="{8B27BD55-8FD3-68F0-C347-17290A0EEFEF}"/>
          </ac:picMkLst>
        </pc:picChg>
      </pc:sldChg>
      <pc:sldChg chg="addSp modSp add mod ord">
        <pc:chgData name="José Romualdo Costa Filho" userId="a811325af1610333" providerId="LiveId" clId="{77149E7B-52E9-442F-B326-F11038A5D730}" dt="2024-08-21T19:17:44.007" v="1470" actId="1076"/>
        <pc:sldMkLst>
          <pc:docMk/>
          <pc:sldMk cId="555459103" sldId="439"/>
        </pc:sldMkLst>
        <pc:spChg chg="mod">
          <ac:chgData name="José Romualdo Costa Filho" userId="a811325af1610333" providerId="LiveId" clId="{77149E7B-52E9-442F-B326-F11038A5D730}" dt="2024-08-21T19:17:34.195" v="1468" actId="20577"/>
          <ac:spMkLst>
            <pc:docMk/>
            <pc:sldMk cId="555459103" sldId="439"/>
            <ac:spMk id="4" creationId="{31A82553-76EC-2DAC-A33B-DD2CC495EE54}"/>
          </ac:spMkLst>
        </pc:spChg>
        <pc:spChg chg="mod">
          <ac:chgData name="José Romualdo Costa Filho" userId="a811325af1610333" providerId="LiveId" clId="{77149E7B-52E9-442F-B326-F11038A5D730}" dt="2024-08-21T19:16:13.767" v="1341" actId="20577"/>
          <ac:spMkLst>
            <pc:docMk/>
            <pc:sldMk cId="555459103" sldId="439"/>
            <ac:spMk id="123" creationId="{00000000-0000-0000-0000-000000000000}"/>
          </ac:spMkLst>
        </pc:spChg>
        <pc:picChg chg="add mod">
          <ac:chgData name="José Romualdo Costa Filho" userId="a811325af1610333" providerId="LiveId" clId="{77149E7B-52E9-442F-B326-F11038A5D730}" dt="2024-08-21T19:17:44.007" v="1470" actId="1076"/>
          <ac:picMkLst>
            <pc:docMk/>
            <pc:sldMk cId="555459103" sldId="439"/>
            <ac:picMk id="3" creationId="{D9F0A642-C164-B37A-7F31-2E6A239458E5}"/>
          </ac:picMkLst>
        </pc:picChg>
      </pc:sldChg>
    </pc:docChg>
  </pc:docChgLst>
  <pc:docChgLst>
    <pc:chgData name="José Romualdo Costa Filho" userId="a811325af1610333" providerId="LiveId" clId="{014E9C52-3B1D-4981-8FE8-7EEF10EB3E39}"/>
    <pc:docChg chg="undo custSel addSld delSld modSld sldOrd">
      <pc:chgData name="José Romualdo Costa Filho" userId="a811325af1610333" providerId="LiveId" clId="{014E9C52-3B1D-4981-8FE8-7EEF10EB3E39}" dt="2024-10-14T18:05:54.693" v="224"/>
      <pc:docMkLst>
        <pc:docMk/>
      </pc:docMkLst>
      <pc:sldChg chg="modSp del mod">
        <pc:chgData name="José Romualdo Costa Filho" userId="a811325af1610333" providerId="LiveId" clId="{014E9C52-3B1D-4981-8FE8-7EEF10EB3E39}" dt="2024-10-14T14:26:47.843" v="8" actId="47"/>
        <pc:sldMkLst>
          <pc:docMk/>
          <pc:sldMk cId="816570736" sldId="414"/>
        </pc:sldMkLst>
        <pc:spChg chg="mod">
          <ac:chgData name="José Romualdo Costa Filho" userId="a811325af1610333" providerId="LiveId" clId="{014E9C52-3B1D-4981-8FE8-7EEF10EB3E39}" dt="2024-10-14T14:26:43.603" v="7" actId="20577"/>
          <ac:spMkLst>
            <pc:docMk/>
            <pc:sldMk cId="816570736" sldId="414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3042276134" sldId="588"/>
        </pc:sldMkLst>
      </pc:sldChg>
      <pc:sldChg chg="modSp mod">
        <pc:chgData name="José Romualdo Costa Filho" userId="a811325af1610333" providerId="LiveId" clId="{014E9C52-3B1D-4981-8FE8-7EEF10EB3E39}" dt="2024-10-14T14:26:57.881" v="19" actId="20577"/>
        <pc:sldMkLst>
          <pc:docMk/>
          <pc:sldMk cId="3181566121" sldId="689"/>
        </pc:sldMkLst>
        <pc:spChg chg="mod">
          <ac:chgData name="José Romualdo Costa Filho" userId="a811325af1610333" providerId="LiveId" clId="{014E9C52-3B1D-4981-8FE8-7EEF10EB3E39}" dt="2024-10-14T14:26:57.881" v="19" actId="20577"/>
          <ac:spMkLst>
            <pc:docMk/>
            <pc:sldMk cId="3181566121" sldId="689"/>
            <ac:spMk id="123" creationId="{00000000-0000-0000-0000-000000000000}"/>
          </ac:spMkLst>
        </pc:spChg>
      </pc:sldChg>
      <pc:sldChg chg="addSp delSp modSp mod">
        <pc:chgData name="José Romualdo Costa Filho" userId="a811325af1610333" providerId="LiveId" clId="{014E9C52-3B1D-4981-8FE8-7EEF10EB3E39}" dt="2024-10-14T14:33:37.936" v="63" actId="403"/>
        <pc:sldMkLst>
          <pc:docMk/>
          <pc:sldMk cId="4105247841" sldId="690"/>
        </pc:sldMkLst>
        <pc:spChg chg="mod">
          <ac:chgData name="José Romualdo Costa Filho" userId="a811325af1610333" providerId="LiveId" clId="{014E9C52-3B1D-4981-8FE8-7EEF10EB3E39}" dt="2024-10-14T14:33:37.936" v="63" actId="403"/>
          <ac:spMkLst>
            <pc:docMk/>
            <pc:sldMk cId="4105247841" sldId="690"/>
            <ac:spMk id="2" creationId="{23557D45-152A-FCE2-9811-0F04B05C28F3}"/>
          </ac:spMkLst>
        </pc:spChg>
        <pc:spChg chg="mod">
          <ac:chgData name="José Romualdo Costa Filho" userId="a811325af1610333" providerId="LiveId" clId="{014E9C52-3B1D-4981-8FE8-7EEF10EB3E39}" dt="2024-10-14T14:29:42.382" v="36"/>
          <ac:spMkLst>
            <pc:docMk/>
            <pc:sldMk cId="4105247841" sldId="690"/>
            <ac:spMk id="4" creationId="{F6D2F99C-8C8F-E164-3676-30B61CE62720}"/>
          </ac:spMkLst>
        </pc:spChg>
        <pc:picChg chg="add mod">
          <ac:chgData name="José Romualdo Costa Filho" userId="a811325af1610333" providerId="LiveId" clId="{014E9C52-3B1D-4981-8FE8-7EEF10EB3E39}" dt="2024-10-14T14:33:10.596" v="59" actId="14100"/>
          <ac:picMkLst>
            <pc:docMk/>
            <pc:sldMk cId="4105247841" sldId="690"/>
            <ac:picMk id="3" creationId="{564F5355-C5E9-080E-D47C-D69BA10E6259}"/>
          </ac:picMkLst>
        </pc:picChg>
        <pc:picChg chg="del">
          <ac:chgData name="José Romualdo Costa Filho" userId="a811325af1610333" providerId="LiveId" clId="{014E9C52-3B1D-4981-8FE8-7EEF10EB3E39}" dt="2024-10-14T14:29:50.758" v="37" actId="478"/>
          <ac:picMkLst>
            <pc:docMk/>
            <pc:sldMk cId="4105247841" sldId="690"/>
            <ac:picMk id="1026" creationId="{B0A3BBA1-3361-9F1A-5B3C-777DAE2ADDF2}"/>
          </ac:picMkLst>
        </pc:picChg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163837202" sldId="691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462255704" sldId="692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717913879" sldId="693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2710731091" sldId="694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3042689562" sldId="695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2965948329" sldId="696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1618049584" sldId="697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3926457281" sldId="698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2222316028" sldId="699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1475001141" sldId="700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1345683957" sldId="701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4237710893" sldId="702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1429190595" sldId="703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4141987307" sldId="704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3848481605" sldId="705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2662826179" sldId="706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2710113035" sldId="707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2522343455" sldId="708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2993652619" sldId="709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1564040029" sldId="710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148791000" sldId="711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4072193775" sldId="712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3827830931" sldId="713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4162316457" sldId="714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1054213368" sldId="715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2158685936" sldId="716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1981119630" sldId="717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1997037957" sldId="718"/>
        </pc:sldMkLst>
      </pc:sldChg>
      <pc:sldChg chg="del">
        <pc:chgData name="José Romualdo Costa Filho" userId="a811325af1610333" providerId="LiveId" clId="{014E9C52-3B1D-4981-8FE8-7EEF10EB3E39}" dt="2024-10-14T14:28:13.108" v="35" actId="47"/>
        <pc:sldMkLst>
          <pc:docMk/>
          <pc:sldMk cId="3347181514" sldId="719"/>
        </pc:sldMkLst>
      </pc:sldChg>
      <pc:sldChg chg="modSp add mod">
        <pc:chgData name="José Romualdo Costa Filho" userId="a811325af1610333" providerId="LiveId" clId="{014E9C52-3B1D-4981-8FE8-7EEF10EB3E39}" dt="2024-10-14T14:27:52.661" v="34" actId="20577"/>
        <pc:sldMkLst>
          <pc:docMk/>
          <pc:sldMk cId="1179587007" sldId="720"/>
        </pc:sldMkLst>
        <pc:spChg chg="mod">
          <ac:chgData name="José Romualdo Costa Filho" userId="a811325af1610333" providerId="LiveId" clId="{014E9C52-3B1D-4981-8FE8-7EEF10EB3E39}" dt="2024-10-14T14:27:52.661" v="34" actId="20577"/>
          <ac:spMkLst>
            <pc:docMk/>
            <pc:sldMk cId="1179587007" sldId="720"/>
            <ac:spMk id="5" creationId="{B49AD78B-354C-6F23-43E2-3FC7F20A4C39}"/>
          </ac:spMkLst>
        </pc:spChg>
        <pc:spChg chg="mod">
          <ac:chgData name="José Romualdo Costa Filho" userId="a811325af1610333" providerId="LiveId" clId="{014E9C52-3B1D-4981-8FE8-7EEF10EB3E39}" dt="2024-10-14T14:27:18.914" v="24" actId="14100"/>
          <ac:spMkLst>
            <pc:docMk/>
            <pc:sldMk cId="1179587007" sldId="720"/>
            <ac:spMk id="123" creationId="{00000000-0000-0000-0000-000000000000}"/>
          </ac:spMkLst>
        </pc:spChg>
      </pc:sldChg>
      <pc:sldChg chg="add">
        <pc:chgData name="José Romualdo Costa Filho" userId="a811325af1610333" providerId="LiveId" clId="{014E9C52-3B1D-4981-8FE8-7EEF10EB3E39}" dt="2024-10-14T14:35:58.648" v="64" actId="2890"/>
        <pc:sldMkLst>
          <pc:docMk/>
          <pc:sldMk cId="4265443613" sldId="721"/>
        </pc:sldMkLst>
      </pc:sldChg>
      <pc:sldChg chg="modSp add mod ord">
        <pc:chgData name="José Romualdo Costa Filho" userId="a811325af1610333" providerId="LiveId" clId="{014E9C52-3B1D-4981-8FE8-7EEF10EB3E39}" dt="2024-10-14T14:37:07.771" v="74" actId="113"/>
        <pc:sldMkLst>
          <pc:docMk/>
          <pc:sldMk cId="1152190678" sldId="722"/>
        </pc:sldMkLst>
        <pc:spChg chg="mod">
          <ac:chgData name="José Romualdo Costa Filho" userId="a811325af1610333" providerId="LiveId" clId="{014E9C52-3B1D-4981-8FE8-7EEF10EB3E39}" dt="2024-10-14T14:37:07.771" v="74" actId="113"/>
          <ac:spMkLst>
            <pc:docMk/>
            <pc:sldMk cId="1152190678" sldId="722"/>
            <ac:spMk id="5" creationId="{B49AD78B-354C-6F23-43E2-3FC7F20A4C39}"/>
          </ac:spMkLst>
        </pc:spChg>
        <pc:spChg chg="mod">
          <ac:chgData name="José Romualdo Costa Filho" userId="a811325af1610333" providerId="LiveId" clId="{014E9C52-3B1D-4981-8FE8-7EEF10EB3E39}" dt="2024-10-14T14:36:29.361" v="69" actId="14100"/>
          <ac:spMkLst>
            <pc:docMk/>
            <pc:sldMk cId="1152190678" sldId="722"/>
            <ac:spMk id="123" creationId="{00000000-0000-0000-0000-000000000000}"/>
          </ac:spMkLst>
        </pc:spChg>
      </pc:sldChg>
      <pc:sldChg chg="addSp modSp add mod">
        <pc:chgData name="José Romualdo Costa Filho" userId="a811325af1610333" providerId="LiveId" clId="{014E9C52-3B1D-4981-8FE8-7EEF10EB3E39}" dt="2024-10-14T14:42:21.411" v="94" actId="404"/>
        <pc:sldMkLst>
          <pc:docMk/>
          <pc:sldMk cId="798085388" sldId="723"/>
        </pc:sldMkLst>
        <pc:spChg chg="add">
          <ac:chgData name="José Romualdo Costa Filho" userId="a811325af1610333" providerId="LiveId" clId="{014E9C52-3B1D-4981-8FE8-7EEF10EB3E39}" dt="2024-10-14T14:41:22.026" v="80"/>
          <ac:spMkLst>
            <pc:docMk/>
            <pc:sldMk cId="798085388" sldId="723"/>
            <ac:spMk id="2" creationId="{8C8488A9-753B-9F50-D02C-39183EAE21CA}"/>
          </ac:spMkLst>
        </pc:spChg>
        <pc:spChg chg="mod">
          <ac:chgData name="José Romualdo Costa Filho" userId="a811325af1610333" providerId="LiveId" clId="{014E9C52-3B1D-4981-8FE8-7EEF10EB3E39}" dt="2024-10-14T14:42:21.411" v="94" actId="404"/>
          <ac:spMkLst>
            <pc:docMk/>
            <pc:sldMk cId="798085388" sldId="723"/>
            <ac:spMk id="5" creationId="{B49AD78B-354C-6F23-43E2-3FC7F20A4C39}"/>
          </ac:spMkLst>
        </pc:spChg>
        <pc:spChg chg="mod">
          <ac:chgData name="José Romualdo Costa Filho" userId="a811325af1610333" providerId="LiveId" clId="{014E9C52-3B1D-4981-8FE8-7EEF10EB3E39}" dt="2024-10-14T14:41:07.276" v="76"/>
          <ac:spMkLst>
            <pc:docMk/>
            <pc:sldMk cId="798085388" sldId="723"/>
            <ac:spMk id="123" creationId="{00000000-0000-0000-0000-000000000000}"/>
          </ac:spMkLst>
        </pc:spChg>
      </pc:sldChg>
      <pc:sldChg chg="addSp modSp add mod">
        <pc:chgData name="José Romualdo Costa Filho" userId="a811325af1610333" providerId="LiveId" clId="{014E9C52-3B1D-4981-8FE8-7EEF10EB3E39}" dt="2024-10-14T14:45:45.572" v="115" actId="1076"/>
        <pc:sldMkLst>
          <pc:docMk/>
          <pc:sldMk cId="210717507" sldId="724"/>
        </pc:sldMkLst>
        <pc:spChg chg="add">
          <ac:chgData name="José Romualdo Costa Filho" userId="a811325af1610333" providerId="LiveId" clId="{014E9C52-3B1D-4981-8FE8-7EEF10EB3E39}" dt="2024-10-14T14:42:59.638" v="97"/>
          <ac:spMkLst>
            <pc:docMk/>
            <pc:sldMk cId="210717507" sldId="724"/>
            <ac:spMk id="2" creationId="{F86FED13-5BD4-E4CC-D7E6-B9911B38088F}"/>
          </ac:spMkLst>
        </pc:spChg>
        <pc:spChg chg="mod">
          <ac:chgData name="José Romualdo Costa Filho" userId="a811325af1610333" providerId="LiveId" clId="{014E9C52-3B1D-4981-8FE8-7EEF10EB3E39}" dt="2024-10-14T14:43:53.414" v="109" actId="113"/>
          <ac:spMkLst>
            <pc:docMk/>
            <pc:sldMk cId="210717507" sldId="724"/>
            <ac:spMk id="5" creationId="{B49AD78B-354C-6F23-43E2-3FC7F20A4C39}"/>
          </ac:spMkLst>
        </pc:spChg>
        <pc:spChg chg="mod">
          <ac:chgData name="José Romualdo Costa Filho" userId="a811325af1610333" providerId="LiveId" clId="{014E9C52-3B1D-4981-8FE8-7EEF10EB3E39}" dt="2024-10-14T14:42:51.685" v="96"/>
          <ac:spMkLst>
            <pc:docMk/>
            <pc:sldMk cId="210717507" sldId="724"/>
            <ac:spMk id="123" creationId="{00000000-0000-0000-0000-000000000000}"/>
          </ac:spMkLst>
        </pc:spChg>
        <pc:picChg chg="add mod">
          <ac:chgData name="José Romualdo Costa Filho" userId="a811325af1610333" providerId="LiveId" clId="{014E9C52-3B1D-4981-8FE8-7EEF10EB3E39}" dt="2024-10-14T14:45:45.572" v="115" actId="1076"/>
          <ac:picMkLst>
            <pc:docMk/>
            <pc:sldMk cId="210717507" sldId="724"/>
            <ac:picMk id="3075" creationId="{F73AB689-ECDB-76E3-42C7-325C72CA183D}"/>
          </ac:picMkLst>
        </pc:picChg>
      </pc:sldChg>
      <pc:sldChg chg="modSp add mod">
        <pc:chgData name="José Romualdo Costa Filho" userId="a811325af1610333" providerId="LiveId" clId="{014E9C52-3B1D-4981-8FE8-7EEF10EB3E39}" dt="2024-10-14T14:50:01.859" v="164" actId="113"/>
        <pc:sldMkLst>
          <pc:docMk/>
          <pc:sldMk cId="1326423881" sldId="725"/>
        </pc:sldMkLst>
        <pc:spChg chg="mod">
          <ac:chgData name="José Romualdo Costa Filho" userId="a811325af1610333" providerId="LiveId" clId="{014E9C52-3B1D-4981-8FE8-7EEF10EB3E39}" dt="2024-10-14T14:50:01.859" v="164" actId="113"/>
          <ac:spMkLst>
            <pc:docMk/>
            <pc:sldMk cId="1326423881" sldId="725"/>
            <ac:spMk id="5" creationId="{B49AD78B-354C-6F23-43E2-3FC7F20A4C39}"/>
          </ac:spMkLst>
        </pc:spChg>
      </pc:sldChg>
      <pc:sldChg chg="modSp add mod">
        <pc:chgData name="José Romualdo Costa Filho" userId="a811325af1610333" providerId="LiveId" clId="{014E9C52-3B1D-4981-8FE8-7EEF10EB3E39}" dt="2024-10-14T14:50:12.511" v="167" actId="113"/>
        <pc:sldMkLst>
          <pc:docMk/>
          <pc:sldMk cId="2383872963" sldId="726"/>
        </pc:sldMkLst>
        <pc:spChg chg="mod">
          <ac:chgData name="José Romualdo Costa Filho" userId="a811325af1610333" providerId="LiveId" clId="{014E9C52-3B1D-4981-8FE8-7EEF10EB3E39}" dt="2024-10-14T14:50:12.511" v="167" actId="113"/>
          <ac:spMkLst>
            <pc:docMk/>
            <pc:sldMk cId="2383872963" sldId="726"/>
            <ac:spMk id="5" creationId="{B49AD78B-354C-6F23-43E2-3FC7F20A4C39}"/>
          </ac:spMkLst>
        </pc:spChg>
      </pc:sldChg>
      <pc:sldChg chg="modSp add mod">
        <pc:chgData name="José Romualdo Costa Filho" userId="a811325af1610333" providerId="LiveId" clId="{014E9C52-3B1D-4981-8FE8-7EEF10EB3E39}" dt="2024-10-14T14:47:50.423" v="150" actId="5793"/>
        <pc:sldMkLst>
          <pc:docMk/>
          <pc:sldMk cId="4263391995" sldId="727"/>
        </pc:sldMkLst>
        <pc:spChg chg="mod">
          <ac:chgData name="José Romualdo Costa Filho" userId="a811325af1610333" providerId="LiveId" clId="{014E9C52-3B1D-4981-8FE8-7EEF10EB3E39}" dt="2024-10-14T14:47:50.423" v="150" actId="5793"/>
          <ac:spMkLst>
            <pc:docMk/>
            <pc:sldMk cId="4263391995" sldId="727"/>
            <ac:spMk id="5" creationId="{B49AD78B-354C-6F23-43E2-3FC7F20A4C39}"/>
          </ac:spMkLst>
        </pc:spChg>
        <pc:spChg chg="mod">
          <ac:chgData name="José Romualdo Costa Filho" userId="a811325af1610333" providerId="LiveId" clId="{014E9C52-3B1D-4981-8FE8-7EEF10EB3E39}" dt="2024-10-14T14:47:33.826" v="147" actId="20577"/>
          <ac:spMkLst>
            <pc:docMk/>
            <pc:sldMk cId="4263391995" sldId="727"/>
            <ac:spMk id="123" creationId="{00000000-0000-0000-0000-000000000000}"/>
          </ac:spMkLst>
        </pc:spChg>
      </pc:sldChg>
      <pc:sldChg chg="modSp add mod">
        <pc:chgData name="José Romualdo Costa Filho" userId="a811325af1610333" providerId="LiveId" clId="{014E9C52-3B1D-4981-8FE8-7EEF10EB3E39}" dt="2024-10-14T14:48:08.190" v="153" actId="113"/>
        <pc:sldMkLst>
          <pc:docMk/>
          <pc:sldMk cId="961763257" sldId="728"/>
        </pc:sldMkLst>
        <pc:spChg chg="mod">
          <ac:chgData name="José Romualdo Costa Filho" userId="a811325af1610333" providerId="LiveId" clId="{014E9C52-3B1D-4981-8FE8-7EEF10EB3E39}" dt="2024-10-14T14:48:08.190" v="153" actId="113"/>
          <ac:spMkLst>
            <pc:docMk/>
            <pc:sldMk cId="961763257" sldId="728"/>
            <ac:spMk id="5" creationId="{B49AD78B-354C-6F23-43E2-3FC7F20A4C39}"/>
          </ac:spMkLst>
        </pc:spChg>
      </pc:sldChg>
      <pc:sldChg chg="modSp add mod">
        <pc:chgData name="José Romualdo Costa Filho" userId="a811325af1610333" providerId="LiveId" clId="{014E9C52-3B1D-4981-8FE8-7EEF10EB3E39}" dt="2024-10-14T14:48:26.821" v="156" actId="113"/>
        <pc:sldMkLst>
          <pc:docMk/>
          <pc:sldMk cId="3056792679" sldId="729"/>
        </pc:sldMkLst>
        <pc:spChg chg="mod">
          <ac:chgData name="José Romualdo Costa Filho" userId="a811325af1610333" providerId="LiveId" clId="{014E9C52-3B1D-4981-8FE8-7EEF10EB3E39}" dt="2024-10-14T14:48:26.821" v="156" actId="113"/>
          <ac:spMkLst>
            <pc:docMk/>
            <pc:sldMk cId="3056792679" sldId="729"/>
            <ac:spMk id="5" creationId="{B49AD78B-354C-6F23-43E2-3FC7F20A4C39}"/>
          </ac:spMkLst>
        </pc:spChg>
      </pc:sldChg>
      <pc:sldChg chg="modSp add mod">
        <pc:chgData name="José Romualdo Costa Filho" userId="a811325af1610333" providerId="LiveId" clId="{014E9C52-3B1D-4981-8FE8-7EEF10EB3E39}" dt="2024-10-14T14:48:48.433" v="160" actId="113"/>
        <pc:sldMkLst>
          <pc:docMk/>
          <pc:sldMk cId="2397713796" sldId="730"/>
        </pc:sldMkLst>
        <pc:spChg chg="mod">
          <ac:chgData name="José Romualdo Costa Filho" userId="a811325af1610333" providerId="LiveId" clId="{014E9C52-3B1D-4981-8FE8-7EEF10EB3E39}" dt="2024-10-14T14:48:48.433" v="160" actId="113"/>
          <ac:spMkLst>
            <pc:docMk/>
            <pc:sldMk cId="2397713796" sldId="730"/>
            <ac:spMk id="5" creationId="{B49AD78B-354C-6F23-43E2-3FC7F20A4C39}"/>
          </ac:spMkLst>
        </pc:spChg>
      </pc:sldChg>
      <pc:sldChg chg="addSp delSp modSp add mod">
        <pc:chgData name="José Romualdo Costa Filho" userId="a811325af1610333" providerId="LiveId" clId="{014E9C52-3B1D-4981-8FE8-7EEF10EB3E39}" dt="2024-10-14T17:57:48.799" v="187" actId="20577"/>
        <pc:sldMkLst>
          <pc:docMk/>
          <pc:sldMk cId="2574982764" sldId="731"/>
        </pc:sldMkLst>
        <pc:spChg chg="add del mod">
          <ac:chgData name="José Romualdo Costa Filho" userId="a811325af1610333" providerId="LiveId" clId="{014E9C52-3B1D-4981-8FE8-7EEF10EB3E39}" dt="2024-10-14T17:56:21.383" v="170" actId="478"/>
          <ac:spMkLst>
            <pc:docMk/>
            <pc:sldMk cId="2574982764" sldId="731"/>
            <ac:spMk id="3" creationId="{0A622DDD-A58E-D6A9-467F-5666B968B2AA}"/>
          </ac:spMkLst>
        </pc:spChg>
        <pc:spChg chg="del">
          <ac:chgData name="José Romualdo Costa Filho" userId="a811325af1610333" providerId="LiveId" clId="{014E9C52-3B1D-4981-8FE8-7EEF10EB3E39}" dt="2024-10-14T17:56:19.271" v="169" actId="478"/>
          <ac:spMkLst>
            <pc:docMk/>
            <pc:sldMk cId="2574982764" sldId="731"/>
            <ac:spMk id="5" creationId="{B49AD78B-354C-6F23-43E2-3FC7F20A4C39}"/>
          </ac:spMkLst>
        </pc:spChg>
        <pc:spChg chg="mod">
          <ac:chgData name="José Romualdo Costa Filho" userId="a811325af1610333" providerId="LiveId" clId="{014E9C52-3B1D-4981-8FE8-7EEF10EB3E39}" dt="2024-10-14T17:57:48.799" v="187" actId="20577"/>
          <ac:spMkLst>
            <pc:docMk/>
            <pc:sldMk cId="2574982764" sldId="731"/>
            <ac:spMk id="123" creationId="{00000000-0000-0000-0000-000000000000}"/>
          </ac:spMkLst>
        </pc:spChg>
        <pc:picChg chg="add mod">
          <ac:chgData name="José Romualdo Costa Filho" userId="a811325af1610333" providerId="LiveId" clId="{014E9C52-3B1D-4981-8FE8-7EEF10EB3E39}" dt="2024-10-14T17:57:40.348" v="176" actId="1076"/>
          <ac:picMkLst>
            <pc:docMk/>
            <pc:sldMk cId="2574982764" sldId="731"/>
            <ac:picMk id="6" creationId="{8F4D46E3-3EC4-CBD9-FEA2-E047FD09D031}"/>
          </ac:picMkLst>
        </pc:picChg>
      </pc:sldChg>
      <pc:sldChg chg="modSp add mod ord">
        <pc:chgData name="José Romualdo Costa Filho" userId="a811325af1610333" providerId="LiveId" clId="{014E9C52-3B1D-4981-8FE8-7EEF10EB3E39}" dt="2024-10-14T18:05:54.693" v="224"/>
        <pc:sldMkLst>
          <pc:docMk/>
          <pc:sldMk cId="2061963262" sldId="732"/>
        </pc:sldMkLst>
        <pc:spChg chg="mod">
          <ac:chgData name="José Romualdo Costa Filho" userId="a811325af1610333" providerId="LiveId" clId="{014E9C52-3B1D-4981-8FE8-7EEF10EB3E39}" dt="2024-10-14T18:05:54.693" v="224"/>
          <ac:spMkLst>
            <pc:docMk/>
            <pc:sldMk cId="2061963262" sldId="732"/>
            <ac:spMk id="5" creationId="{B49AD78B-354C-6F23-43E2-3FC7F20A4C39}"/>
          </ac:spMkLst>
        </pc:spChg>
        <pc:spChg chg="mod">
          <ac:chgData name="José Romualdo Costa Filho" userId="a811325af1610333" providerId="LiveId" clId="{014E9C52-3B1D-4981-8FE8-7EEF10EB3E39}" dt="2024-10-14T17:58:01.962" v="201" actId="20577"/>
          <ac:spMkLst>
            <pc:docMk/>
            <pc:sldMk cId="2061963262" sldId="732"/>
            <ac:spMk id="123" creationId="{00000000-0000-0000-0000-000000000000}"/>
          </ac:spMkLst>
        </pc:spChg>
      </pc:sldChg>
      <pc:sldChg chg="add">
        <pc:chgData name="José Romualdo Costa Filho" userId="a811325af1610333" providerId="LiveId" clId="{014E9C52-3B1D-4981-8FE8-7EEF10EB3E39}" dt="2024-10-14T18:02:36.860" v="210" actId="2890"/>
        <pc:sldMkLst>
          <pc:docMk/>
          <pc:sldMk cId="1961613036" sldId="733"/>
        </pc:sldMkLst>
      </pc:sldChg>
    </pc:docChg>
  </pc:docChgLst>
  <pc:docChgLst>
    <pc:chgData name="José Romualdo Costa Filho" userId="a811325af1610333" providerId="LiveId" clId="{7C694494-20CC-493B-9904-BC716FF6823C}"/>
    <pc:docChg chg="custSel addSld delSld modSld sldOrd">
      <pc:chgData name="José Romualdo Costa Filho" userId="a811325af1610333" providerId="LiveId" clId="{7C694494-20CC-493B-9904-BC716FF6823C}" dt="2024-08-14T22:19:55.643" v="428" actId="113"/>
      <pc:docMkLst>
        <pc:docMk/>
      </pc:docMkLst>
      <pc:sldChg chg="del">
        <pc:chgData name="José Romualdo Costa Filho" userId="a811325af1610333" providerId="LiveId" clId="{7C694494-20CC-493B-9904-BC716FF6823C}" dt="2024-08-14T00:29:31.761" v="1" actId="47"/>
        <pc:sldMkLst>
          <pc:docMk/>
          <pc:sldMk cId="1769900472" sldId="269"/>
        </pc:sldMkLst>
      </pc:sldChg>
      <pc:sldChg chg="del">
        <pc:chgData name="José Romualdo Costa Filho" userId="a811325af1610333" providerId="LiveId" clId="{7C694494-20CC-493B-9904-BC716FF6823C}" dt="2024-08-14T00:29:24.154" v="0" actId="47"/>
        <pc:sldMkLst>
          <pc:docMk/>
          <pc:sldMk cId="0" sldId="270"/>
        </pc:sldMkLst>
      </pc:sldChg>
      <pc:sldChg chg="del">
        <pc:chgData name="José Romualdo Costa Filho" userId="a811325af1610333" providerId="LiveId" clId="{7C694494-20CC-493B-9904-BC716FF6823C}" dt="2024-08-14T00:29:31.761" v="1" actId="47"/>
        <pc:sldMkLst>
          <pc:docMk/>
          <pc:sldMk cId="3309417572" sldId="271"/>
        </pc:sldMkLst>
      </pc:sldChg>
      <pc:sldChg chg="del">
        <pc:chgData name="José Romualdo Costa Filho" userId="a811325af1610333" providerId="LiveId" clId="{7C694494-20CC-493B-9904-BC716FF6823C}" dt="2024-08-14T00:29:24.154" v="0" actId="47"/>
        <pc:sldMkLst>
          <pc:docMk/>
          <pc:sldMk cId="0" sldId="272"/>
        </pc:sldMkLst>
      </pc:sldChg>
      <pc:sldChg chg="del">
        <pc:chgData name="José Romualdo Costa Filho" userId="a811325af1610333" providerId="LiveId" clId="{7C694494-20CC-493B-9904-BC716FF6823C}" dt="2024-08-14T00:29:31.761" v="1" actId="47"/>
        <pc:sldMkLst>
          <pc:docMk/>
          <pc:sldMk cId="3003557068" sldId="274"/>
        </pc:sldMkLst>
      </pc:sldChg>
      <pc:sldChg chg="modSp mod ord">
        <pc:chgData name="José Romualdo Costa Filho" userId="a811325af1610333" providerId="LiveId" clId="{7C694494-20CC-493B-9904-BC716FF6823C}" dt="2024-08-14T00:35:42.173" v="38" actId="113"/>
        <pc:sldMkLst>
          <pc:docMk/>
          <pc:sldMk cId="3719210223" sldId="277"/>
        </pc:sldMkLst>
        <pc:spChg chg="mod">
          <ac:chgData name="José Romualdo Costa Filho" userId="a811325af1610333" providerId="LiveId" clId="{7C694494-20CC-493B-9904-BC716FF6823C}" dt="2024-08-14T00:35:42.173" v="38" actId="113"/>
          <ac:spMkLst>
            <pc:docMk/>
            <pc:sldMk cId="3719210223" sldId="277"/>
            <ac:spMk id="4" creationId="{31A82553-76EC-2DAC-A33B-DD2CC495EE54}"/>
          </ac:spMkLst>
        </pc:spChg>
        <pc:spChg chg="mod">
          <ac:chgData name="José Romualdo Costa Filho" userId="a811325af1610333" providerId="LiveId" clId="{7C694494-20CC-493B-9904-BC716FF6823C}" dt="2024-08-14T00:35:01.659" v="33" actId="20577"/>
          <ac:spMkLst>
            <pc:docMk/>
            <pc:sldMk cId="3719210223" sldId="277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7C694494-20CC-493B-9904-BC716FF6823C}" dt="2024-08-14T00:29:24.154" v="0" actId="47"/>
        <pc:sldMkLst>
          <pc:docMk/>
          <pc:sldMk cId="3103202509" sldId="286"/>
        </pc:sldMkLst>
      </pc:sldChg>
      <pc:sldChg chg="del">
        <pc:chgData name="José Romualdo Costa Filho" userId="a811325af1610333" providerId="LiveId" clId="{7C694494-20CC-493B-9904-BC716FF6823C}" dt="2024-08-14T00:29:24.154" v="0" actId="47"/>
        <pc:sldMkLst>
          <pc:docMk/>
          <pc:sldMk cId="1002890953" sldId="287"/>
        </pc:sldMkLst>
      </pc:sldChg>
      <pc:sldChg chg="del">
        <pc:chgData name="José Romualdo Costa Filho" userId="a811325af1610333" providerId="LiveId" clId="{7C694494-20CC-493B-9904-BC716FF6823C}" dt="2024-08-14T00:29:24.154" v="0" actId="47"/>
        <pc:sldMkLst>
          <pc:docMk/>
          <pc:sldMk cId="2685235622" sldId="288"/>
        </pc:sldMkLst>
      </pc:sldChg>
      <pc:sldChg chg="del">
        <pc:chgData name="José Romualdo Costa Filho" userId="a811325af1610333" providerId="LiveId" clId="{7C694494-20CC-493B-9904-BC716FF6823C}" dt="2024-08-14T00:29:24.154" v="0" actId="47"/>
        <pc:sldMkLst>
          <pc:docMk/>
          <pc:sldMk cId="1944510318" sldId="289"/>
        </pc:sldMkLst>
      </pc:sldChg>
      <pc:sldChg chg="del">
        <pc:chgData name="José Romualdo Costa Filho" userId="a811325af1610333" providerId="LiveId" clId="{7C694494-20CC-493B-9904-BC716FF6823C}" dt="2024-08-14T00:29:31.761" v="1" actId="47"/>
        <pc:sldMkLst>
          <pc:docMk/>
          <pc:sldMk cId="1649278248" sldId="290"/>
        </pc:sldMkLst>
      </pc:sldChg>
      <pc:sldChg chg="del">
        <pc:chgData name="José Romualdo Costa Filho" userId="a811325af1610333" providerId="LiveId" clId="{7C694494-20CC-493B-9904-BC716FF6823C}" dt="2024-08-14T00:29:31.761" v="1" actId="47"/>
        <pc:sldMkLst>
          <pc:docMk/>
          <pc:sldMk cId="1251260045" sldId="291"/>
        </pc:sldMkLst>
      </pc:sldChg>
      <pc:sldChg chg="del">
        <pc:chgData name="José Romualdo Costa Filho" userId="a811325af1610333" providerId="LiveId" clId="{7C694494-20CC-493B-9904-BC716FF6823C}" dt="2024-08-14T00:29:31.761" v="1" actId="47"/>
        <pc:sldMkLst>
          <pc:docMk/>
          <pc:sldMk cId="2302312030" sldId="356"/>
        </pc:sldMkLst>
      </pc:sldChg>
      <pc:sldChg chg="add">
        <pc:chgData name="José Romualdo Costa Filho" userId="a811325af1610333" providerId="LiveId" clId="{7C694494-20CC-493B-9904-BC716FF6823C}" dt="2024-08-14T00:35:49.836" v="39" actId="2890"/>
        <pc:sldMkLst>
          <pc:docMk/>
          <pc:sldMk cId="3525695066" sldId="366"/>
        </pc:sldMkLst>
      </pc:sldChg>
      <pc:sldChg chg="addSp delSp modSp mod">
        <pc:chgData name="José Romualdo Costa Filho" userId="a811325af1610333" providerId="LiveId" clId="{7C694494-20CC-493B-9904-BC716FF6823C}" dt="2024-08-14T22:18:06.331" v="146" actId="12"/>
        <pc:sldMkLst>
          <pc:docMk/>
          <pc:sldMk cId="3913641114" sldId="367"/>
        </pc:sldMkLst>
        <pc:spChg chg="add mod">
          <ac:chgData name="José Romualdo Costa Filho" userId="a811325af1610333" providerId="LiveId" clId="{7C694494-20CC-493B-9904-BC716FF6823C}" dt="2024-08-14T22:18:06.331" v="146" actId="12"/>
          <ac:spMkLst>
            <pc:docMk/>
            <pc:sldMk cId="3913641114" sldId="367"/>
            <ac:spMk id="2" creationId="{E5E82432-399F-4041-603D-A6BA91BA58B9}"/>
          </ac:spMkLst>
        </pc:spChg>
        <pc:spChg chg="mod">
          <ac:chgData name="José Romualdo Costa Filho" userId="a811325af1610333" providerId="LiveId" clId="{7C694494-20CC-493B-9904-BC716FF6823C}" dt="2024-08-14T22:17:38.028" v="93" actId="20577"/>
          <ac:spMkLst>
            <pc:docMk/>
            <pc:sldMk cId="3913641114" sldId="367"/>
            <ac:spMk id="123" creationId="{00000000-0000-0000-0000-000000000000}"/>
          </ac:spMkLst>
        </pc:spChg>
        <pc:picChg chg="del">
          <ac:chgData name="José Romualdo Costa Filho" userId="a811325af1610333" providerId="LiveId" clId="{7C694494-20CC-493B-9904-BC716FF6823C}" dt="2024-08-14T22:17:39.832" v="94" actId="478"/>
          <ac:picMkLst>
            <pc:docMk/>
            <pc:sldMk cId="3913641114" sldId="367"/>
            <ac:picMk id="10" creationId="{59B1A2A3-E361-43D7-5B1D-29914DA1848F}"/>
          </ac:picMkLst>
        </pc:picChg>
      </pc:sldChg>
      <pc:sldChg chg="add">
        <pc:chgData name="José Romualdo Costa Filho" userId="a811325af1610333" providerId="LiveId" clId="{7C694494-20CC-493B-9904-BC716FF6823C}" dt="2024-08-14T22:17:18.689" v="40" actId="2890"/>
        <pc:sldMkLst>
          <pc:docMk/>
          <pc:sldMk cId="249041447" sldId="412"/>
        </pc:sldMkLst>
      </pc:sldChg>
      <pc:sldChg chg="modSp add mod ord">
        <pc:chgData name="José Romualdo Costa Filho" userId="a811325af1610333" providerId="LiveId" clId="{7C694494-20CC-493B-9904-BC716FF6823C}" dt="2024-08-14T22:19:55.643" v="428" actId="113"/>
        <pc:sldMkLst>
          <pc:docMk/>
          <pc:sldMk cId="2534306655" sldId="413"/>
        </pc:sldMkLst>
        <pc:spChg chg="mod">
          <ac:chgData name="José Romualdo Costa Filho" userId="a811325af1610333" providerId="LiveId" clId="{7C694494-20CC-493B-9904-BC716FF6823C}" dt="2024-08-14T22:19:55.643" v="428" actId="113"/>
          <ac:spMkLst>
            <pc:docMk/>
            <pc:sldMk cId="2534306655" sldId="413"/>
            <ac:spMk id="4" creationId="{31A82553-76EC-2DAC-A33B-DD2CC495EE54}"/>
          </ac:spMkLst>
        </pc:spChg>
        <pc:spChg chg="mod">
          <ac:chgData name="José Romualdo Costa Filho" userId="a811325af1610333" providerId="LiveId" clId="{7C694494-20CC-493B-9904-BC716FF6823C}" dt="2024-08-14T22:18:34.512" v="156" actId="20577"/>
          <ac:spMkLst>
            <pc:docMk/>
            <pc:sldMk cId="2534306655" sldId="413"/>
            <ac:spMk id="123" creationId="{00000000-0000-0000-0000-000000000000}"/>
          </ac:spMkLst>
        </pc:spChg>
      </pc:sldChg>
    </pc:docChg>
  </pc:docChgLst>
  <pc:docChgLst>
    <pc:chgData name="José Romualdo Costa Filho" userId="a811325af1610333" providerId="LiveId" clId="{72829387-ECF5-4CD5-A3BD-7DDAE3B9FB85}"/>
    <pc:docChg chg="undo custSel addSld delSld modSld sldOrd modMainMaster">
      <pc:chgData name="José Romualdo Costa Filho" userId="a811325af1610333" providerId="LiveId" clId="{72829387-ECF5-4CD5-A3BD-7DDAE3B9FB85}" dt="2024-09-11T17:50:06.173" v="516" actId="47"/>
      <pc:docMkLst>
        <pc:docMk/>
      </pc:docMkLst>
      <pc:sldChg chg="modSp mod">
        <pc:chgData name="José Romualdo Costa Filho" userId="a811325af1610333" providerId="LiveId" clId="{72829387-ECF5-4CD5-A3BD-7DDAE3B9FB85}" dt="2024-09-11T17:42:58.673" v="426" actId="20577"/>
        <pc:sldMkLst>
          <pc:docMk/>
          <pc:sldMk cId="0" sldId="257"/>
        </pc:sldMkLst>
        <pc:spChg chg="mod">
          <ac:chgData name="José Romualdo Costa Filho" userId="a811325af1610333" providerId="LiveId" clId="{72829387-ECF5-4CD5-A3BD-7DDAE3B9FB85}" dt="2024-09-11T17:42:58.673" v="426" actId="20577"/>
          <ac:spMkLst>
            <pc:docMk/>
            <pc:sldMk cId="0" sldId="257"/>
            <ac:spMk id="54" creationId="{00000000-0000-0000-0000-000000000000}"/>
          </ac:spMkLst>
        </pc:spChg>
      </pc:sldChg>
      <pc:sldChg chg="modSp mod ord">
        <pc:chgData name="José Romualdo Costa Filho" userId="a811325af1610333" providerId="LiveId" clId="{72829387-ECF5-4CD5-A3BD-7DDAE3B9FB85}" dt="2024-09-11T17:30:07.449" v="12" actId="20577"/>
        <pc:sldMkLst>
          <pc:docMk/>
          <pc:sldMk cId="3913641114" sldId="367"/>
        </pc:sldMkLst>
        <pc:spChg chg="mod">
          <ac:chgData name="José Romualdo Costa Filho" userId="a811325af1610333" providerId="LiveId" clId="{72829387-ECF5-4CD5-A3BD-7DDAE3B9FB85}" dt="2024-09-11T17:30:07.449" v="12" actId="20577"/>
          <ac:spMkLst>
            <pc:docMk/>
            <pc:sldMk cId="3913641114" sldId="367"/>
            <ac:spMk id="123" creationId="{00000000-0000-0000-0000-000000000000}"/>
          </ac:spMkLst>
        </pc:spChg>
      </pc:sldChg>
      <pc:sldChg chg="modSp mod">
        <pc:chgData name="José Romualdo Costa Filho" userId="a811325af1610333" providerId="LiveId" clId="{72829387-ECF5-4CD5-A3BD-7DDAE3B9FB85}" dt="2024-09-11T17:43:23.744" v="483" actId="20577"/>
        <pc:sldMkLst>
          <pc:docMk/>
          <pc:sldMk cId="816570736" sldId="414"/>
        </pc:sldMkLst>
        <pc:spChg chg="mod">
          <ac:chgData name="José Romualdo Costa Filho" userId="a811325af1610333" providerId="LiveId" clId="{72829387-ECF5-4CD5-A3BD-7DDAE3B9FB85}" dt="2024-09-11T17:43:23.744" v="483" actId="20577"/>
          <ac:spMkLst>
            <pc:docMk/>
            <pc:sldMk cId="816570736" sldId="414"/>
            <ac:spMk id="5" creationId="{B49AD78B-354C-6F23-43E2-3FC7F20A4C39}"/>
          </ac:spMkLst>
        </pc:spChg>
        <pc:spChg chg="mod">
          <ac:chgData name="José Romualdo Costa Filho" userId="a811325af1610333" providerId="LiveId" clId="{72829387-ECF5-4CD5-A3BD-7DDAE3B9FB85}" dt="2024-09-11T17:30:22.716" v="35" actId="20577"/>
          <ac:spMkLst>
            <pc:docMk/>
            <pc:sldMk cId="816570736" sldId="414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72829387-ECF5-4CD5-A3BD-7DDAE3B9FB85}" dt="2024-09-11T17:50:04.091" v="515" actId="47"/>
        <pc:sldMkLst>
          <pc:docMk/>
          <pc:sldMk cId="521383412" sldId="430"/>
        </pc:sldMkLst>
      </pc:sldChg>
      <pc:sldChg chg="delSp modSp mod">
        <pc:chgData name="José Romualdo Costa Filho" userId="a811325af1610333" providerId="LiveId" clId="{72829387-ECF5-4CD5-A3BD-7DDAE3B9FB85}" dt="2024-09-11T17:38:52.034" v="242" actId="108"/>
        <pc:sldMkLst>
          <pc:docMk/>
          <pc:sldMk cId="2219994592" sldId="515"/>
        </pc:sldMkLst>
        <pc:spChg chg="mod">
          <ac:chgData name="José Romualdo Costa Filho" userId="a811325af1610333" providerId="LiveId" clId="{72829387-ECF5-4CD5-A3BD-7DDAE3B9FB85}" dt="2024-09-11T17:38:52.034" v="242" actId="108"/>
          <ac:spMkLst>
            <pc:docMk/>
            <pc:sldMk cId="2219994592" sldId="515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1:09.039" v="41" actId="478"/>
          <ac:picMkLst>
            <pc:docMk/>
            <pc:sldMk cId="2219994592" sldId="515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1:10.031" v="42" actId="478"/>
          <ac:picMkLst>
            <pc:docMk/>
            <pc:sldMk cId="2219994592" sldId="515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1:08.238" v="40" actId="478"/>
          <ac:cxnSpMkLst>
            <pc:docMk/>
            <pc:sldMk cId="2219994592" sldId="515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8:46.029" v="241" actId="108"/>
        <pc:sldMkLst>
          <pc:docMk/>
          <pc:sldMk cId="817775698" sldId="520"/>
        </pc:sldMkLst>
        <pc:spChg chg="mod">
          <ac:chgData name="José Romualdo Costa Filho" userId="a811325af1610333" providerId="LiveId" clId="{72829387-ECF5-4CD5-A3BD-7DDAE3B9FB85}" dt="2024-09-11T17:38:46.029" v="241" actId="108"/>
          <ac:spMkLst>
            <pc:docMk/>
            <pc:sldMk cId="817775698" sldId="520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1:04.265" v="38" actId="478"/>
          <ac:picMkLst>
            <pc:docMk/>
            <pc:sldMk cId="817775698" sldId="520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1:05.278" v="39" actId="478"/>
          <ac:picMkLst>
            <pc:docMk/>
            <pc:sldMk cId="817775698" sldId="520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1:03.288" v="37" actId="478"/>
          <ac:cxnSpMkLst>
            <pc:docMk/>
            <pc:sldMk cId="817775698" sldId="520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8:54.743" v="243" actId="108"/>
        <pc:sldMkLst>
          <pc:docMk/>
          <pc:sldMk cId="32960762" sldId="551"/>
        </pc:sldMkLst>
        <pc:spChg chg="mod">
          <ac:chgData name="José Romualdo Costa Filho" userId="a811325af1610333" providerId="LiveId" clId="{72829387-ECF5-4CD5-A3BD-7DDAE3B9FB85}" dt="2024-09-11T17:38:54.743" v="243" actId="108"/>
          <ac:spMkLst>
            <pc:docMk/>
            <pc:sldMk cId="32960762" sldId="551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1:13.543" v="44" actId="478"/>
          <ac:picMkLst>
            <pc:docMk/>
            <pc:sldMk cId="32960762" sldId="551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1:14.449" v="45" actId="478"/>
          <ac:picMkLst>
            <pc:docMk/>
            <pc:sldMk cId="32960762" sldId="551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1:12.682" v="43" actId="478"/>
          <ac:cxnSpMkLst>
            <pc:docMk/>
            <pc:sldMk cId="32960762" sldId="551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8:57.637" v="244" actId="108"/>
        <pc:sldMkLst>
          <pc:docMk/>
          <pc:sldMk cId="3162531064" sldId="552"/>
        </pc:sldMkLst>
        <pc:spChg chg="mod">
          <ac:chgData name="José Romualdo Costa Filho" userId="a811325af1610333" providerId="LiveId" clId="{72829387-ECF5-4CD5-A3BD-7DDAE3B9FB85}" dt="2024-09-11T17:38:57.637" v="244" actId="108"/>
          <ac:spMkLst>
            <pc:docMk/>
            <pc:sldMk cId="3162531064" sldId="552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1:17.920" v="47" actId="478"/>
          <ac:picMkLst>
            <pc:docMk/>
            <pc:sldMk cId="3162531064" sldId="552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1:18.799" v="48" actId="478"/>
          <ac:picMkLst>
            <pc:docMk/>
            <pc:sldMk cId="3162531064" sldId="552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1:17.143" v="46" actId="478"/>
          <ac:cxnSpMkLst>
            <pc:docMk/>
            <pc:sldMk cId="3162531064" sldId="552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00.203" v="245" actId="108"/>
        <pc:sldMkLst>
          <pc:docMk/>
          <pc:sldMk cId="4155200127" sldId="553"/>
        </pc:sldMkLst>
        <pc:spChg chg="mod">
          <ac:chgData name="José Romualdo Costa Filho" userId="a811325af1610333" providerId="LiveId" clId="{72829387-ECF5-4CD5-A3BD-7DDAE3B9FB85}" dt="2024-09-11T17:39:00.203" v="245" actId="108"/>
          <ac:spMkLst>
            <pc:docMk/>
            <pc:sldMk cId="4155200127" sldId="553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1:22.612" v="50" actId="478"/>
          <ac:picMkLst>
            <pc:docMk/>
            <pc:sldMk cId="4155200127" sldId="553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1:24.020" v="51" actId="478"/>
          <ac:picMkLst>
            <pc:docMk/>
            <pc:sldMk cId="4155200127" sldId="553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1:21.739" v="49" actId="478"/>
          <ac:cxnSpMkLst>
            <pc:docMk/>
            <pc:sldMk cId="4155200127" sldId="553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02.421" v="246" actId="108"/>
        <pc:sldMkLst>
          <pc:docMk/>
          <pc:sldMk cId="1375384767" sldId="554"/>
        </pc:sldMkLst>
        <pc:spChg chg="mod">
          <ac:chgData name="José Romualdo Costa Filho" userId="a811325af1610333" providerId="LiveId" clId="{72829387-ECF5-4CD5-A3BD-7DDAE3B9FB85}" dt="2024-09-11T17:39:02.421" v="246" actId="108"/>
          <ac:spMkLst>
            <pc:docMk/>
            <pc:sldMk cId="1375384767" sldId="554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1:28.204" v="53" actId="478"/>
          <ac:picMkLst>
            <pc:docMk/>
            <pc:sldMk cId="1375384767" sldId="554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1:29.197" v="54" actId="478"/>
          <ac:picMkLst>
            <pc:docMk/>
            <pc:sldMk cId="1375384767" sldId="554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1:27.084" v="52" actId="478"/>
          <ac:cxnSpMkLst>
            <pc:docMk/>
            <pc:sldMk cId="1375384767" sldId="554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05.412" v="247" actId="108"/>
        <pc:sldMkLst>
          <pc:docMk/>
          <pc:sldMk cId="1622104487" sldId="555"/>
        </pc:sldMkLst>
        <pc:spChg chg="mod">
          <ac:chgData name="José Romualdo Costa Filho" userId="a811325af1610333" providerId="LiveId" clId="{72829387-ECF5-4CD5-A3BD-7DDAE3B9FB85}" dt="2024-09-11T17:39:05.412" v="247" actId="108"/>
          <ac:spMkLst>
            <pc:docMk/>
            <pc:sldMk cId="1622104487" sldId="555"/>
            <ac:spMk id="5" creationId="{B223C16B-A037-FCA0-B8F7-49E8D1172A6C}"/>
          </ac:spMkLst>
        </pc:spChg>
        <pc:picChg chg="del mod">
          <ac:chgData name="José Romualdo Costa Filho" userId="a811325af1610333" providerId="LiveId" clId="{72829387-ECF5-4CD5-A3BD-7DDAE3B9FB85}" dt="2024-09-11T17:31:32.756" v="57" actId="478"/>
          <ac:picMkLst>
            <pc:docMk/>
            <pc:sldMk cId="1622104487" sldId="555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1:33.917" v="58" actId="478"/>
          <ac:picMkLst>
            <pc:docMk/>
            <pc:sldMk cId="1622104487" sldId="555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1:31.917" v="55" actId="478"/>
          <ac:cxnSpMkLst>
            <pc:docMk/>
            <pc:sldMk cId="1622104487" sldId="555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08.014" v="248" actId="108"/>
        <pc:sldMkLst>
          <pc:docMk/>
          <pc:sldMk cId="1412606826" sldId="556"/>
        </pc:sldMkLst>
        <pc:spChg chg="mod">
          <ac:chgData name="José Romualdo Costa Filho" userId="a811325af1610333" providerId="LiveId" clId="{72829387-ECF5-4CD5-A3BD-7DDAE3B9FB85}" dt="2024-09-11T17:39:08.014" v="248" actId="108"/>
          <ac:spMkLst>
            <pc:docMk/>
            <pc:sldMk cId="1412606826" sldId="556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1:36.925" v="60" actId="478"/>
          <ac:picMkLst>
            <pc:docMk/>
            <pc:sldMk cId="1412606826" sldId="556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1:37.709" v="61" actId="478"/>
          <ac:picMkLst>
            <pc:docMk/>
            <pc:sldMk cId="1412606826" sldId="556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1:36.165" v="59" actId="478"/>
          <ac:cxnSpMkLst>
            <pc:docMk/>
            <pc:sldMk cId="1412606826" sldId="556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10.783" v="249" actId="108"/>
        <pc:sldMkLst>
          <pc:docMk/>
          <pc:sldMk cId="2094970436" sldId="557"/>
        </pc:sldMkLst>
        <pc:spChg chg="mod">
          <ac:chgData name="José Romualdo Costa Filho" userId="a811325af1610333" providerId="LiveId" clId="{72829387-ECF5-4CD5-A3BD-7DDAE3B9FB85}" dt="2024-09-11T17:39:10.783" v="249" actId="108"/>
          <ac:spMkLst>
            <pc:docMk/>
            <pc:sldMk cId="2094970436" sldId="557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1:40.853" v="63" actId="478"/>
          <ac:picMkLst>
            <pc:docMk/>
            <pc:sldMk cId="2094970436" sldId="557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1:42.070" v="64" actId="478"/>
          <ac:picMkLst>
            <pc:docMk/>
            <pc:sldMk cId="2094970436" sldId="557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1:39.982" v="62" actId="478"/>
          <ac:cxnSpMkLst>
            <pc:docMk/>
            <pc:sldMk cId="2094970436" sldId="557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15.363" v="250" actId="108"/>
        <pc:sldMkLst>
          <pc:docMk/>
          <pc:sldMk cId="40711561" sldId="558"/>
        </pc:sldMkLst>
        <pc:spChg chg="mod">
          <ac:chgData name="José Romualdo Costa Filho" userId="a811325af1610333" providerId="LiveId" clId="{72829387-ECF5-4CD5-A3BD-7DDAE3B9FB85}" dt="2024-09-11T17:39:15.363" v="250" actId="108"/>
          <ac:spMkLst>
            <pc:docMk/>
            <pc:sldMk cId="40711561" sldId="558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1:45.911" v="66" actId="478"/>
          <ac:picMkLst>
            <pc:docMk/>
            <pc:sldMk cId="40711561" sldId="558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1:46.783" v="67" actId="478"/>
          <ac:picMkLst>
            <pc:docMk/>
            <pc:sldMk cId="40711561" sldId="558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1:45.101" v="65" actId="478"/>
          <ac:cxnSpMkLst>
            <pc:docMk/>
            <pc:sldMk cId="40711561" sldId="558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17.793" v="251" actId="108"/>
        <pc:sldMkLst>
          <pc:docMk/>
          <pc:sldMk cId="620152930" sldId="559"/>
        </pc:sldMkLst>
        <pc:spChg chg="mod">
          <ac:chgData name="José Romualdo Costa Filho" userId="a811325af1610333" providerId="LiveId" clId="{72829387-ECF5-4CD5-A3BD-7DDAE3B9FB85}" dt="2024-09-11T17:39:17.793" v="251" actId="108"/>
          <ac:spMkLst>
            <pc:docMk/>
            <pc:sldMk cId="620152930" sldId="559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1:49.622" v="69" actId="478"/>
          <ac:picMkLst>
            <pc:docMk/>
            <pc:sldMk cId="620152930" sldId="559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1:50.329" v="70" actId="478"/>
          <ac:picMkLst>
            <pc:docMk/>
            <pc:sldMk cId="620152930" sldId="559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1:48.846" v="68" actId="478"/>
          <ac:cxnSpMkLst>
            <pc:docMk/>
            <pc:sldMk cId="620152930" sldId="559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20.724" v="252" actId="108"/>
        <pc:sldMkLst>
          <pc:docMk/>
          <pc:sldMk cId="2531092578" sldId="560"/>
        </pc:sldMkLst>
        <pc:spChg chg="mod">
          <ac:chgData name="José Romualdo Costa Filho" userId="a811325af1610333" providerId="LiveId" clId="{72829387-ECF5-4CD5-A3BD-7DDAE3B9FB85}" dt="2024-09-11T17:39:20.724" v="252" actId="108"/>
          <ac:spMkLst>
            <pc:docMk/>
            <pc:sldMk cId="2531092578" sldId="560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1:54.631" v="72" actId="478"/>
          <ac:picMkLst>
            <pc:docMk/>
            <pc:sldMk cId="2531092578" sldId="560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1:55.439" v="73" actId="478"/>
          <ac:picMkLst>
            <pc:docMk/>
            <pc:sldMk cId="2531092578" sldId="560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1:53.883" v="71" actId="478"/>
          <ac:cxnSpMkLst>
            <pc:docMk/>
            <pc:sldMk cId="2531092578" sldId="560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23.793" v="253" actId="108"/>
        <pc:sldMkLst>
          <pc:docMk/>
          <pc:sldMk cId="2623226120" sldId="561"/>
        </pc:sldMkLst>
        <pc:spChg chg="mod">
          <ac:chgData name="José Romualdo Costa Filho" userId="a811325af1610333" providerId="LiveId" clId="{72829387-ECF5-4CD5-A3BD-7DDAE3B9FB85}" dt="2024-09-11T17:39:23.793" v="253" actId="108"/>
          <ac:spMkLst>
            <pc:docMk/>
            <pc:sldMk cId="2623226120" sldId="561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1:57.807" v="75" actId="478"/>
          <ac:picMkLst>
            <pc:docMk/>
            <pc:sldMk cId="2623226120" sldId="561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1:58.687" v="76" actId="478"/>
          <ac:picMkLst>
            <pc:docMk/>
            <pc:sldMk cId="2623226120" sldId="561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1:57.111" v="74" actId="478"/>
          <ac:cxnSpMkLst>
            <pc:docMk/>
            <pc:sldMk cId="2623226120" sldId="561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27.265" v="254" actId="108"/>
        <pc:sldMkLst>
          <pc:docMk/>
          <pc:sldMk cId="1950695355" sldId="562"/>
        </pc:sldMkLst>
        <pc:spChg chg="mod">
          <ac:chgData name="José Romualdo Costa Filho" userId="a811325af1610333" providerId="LiveId" clId="{72829387-ECF5-4CD5-A3BD-7DDAE3B9FB85}" dt="2024-09-11T17:39:27.265" v="254" actId="108"/>
          <ac:spMkLst>
            <pc:docMk/>
            <pc:sldMk cId="1950695355" sldId="562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2:02.584" v="78" actId="478"/>
          <ac:picMkLst>
            <pc:docMk/>
            <pc:sldMk cId="1950695355" sldId="562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2:03.375" v="79" actId="478"/>
          <ac:picMkLst>
            <pc:docMk/>
            <pc:sldMk cId="1950695355" sldId="562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2:01.976" v="77" actId="478"/>
          <ac:cxnSpMkLst>
            <pc:docMk/>
            <pc:sldMk cId="1950695355" sldId="562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30.771" v="255" actId="108"/>
        <pc:sldMkLst>
          <pc:docMk/>
          <pc:sldMk cId="1412699233" sldId="563"/>
        </pc:sldMkLst>
        <pc:spChg chg="mod">
          <ac:chgData name="José Romualdo Costa Filho" userId="a811325af1610333" providerId="LiveId" clId="{72829387-ECF5-4CD5-A3BD-7DDAE3B9FB85}" dt="2024-09-11T17:39:30.771" v="255" actId="108"/>
          <ac:spMkLst>
            <pc:docMk/>
            <pc:sldMk cId="1412699233" sldId="563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2:07.760" v="81" actId="478"/>
          <ac:picMkLst>
            <pc:docMk/>
            <pc:sldMk cId="1412699233" sldId="563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2:09.025" v="82" actId="478"/>
          <ac:picMkLst>
            <pc:docMk/>
            <pc:sldMk cId="1412699233" sldId="563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2:06.824" v="80" actId="478"/>
          <ac:cxnSpMkLst>
            <pc:docMk/>
            <pc:sldMk cId="1412699233" sldId="563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33.888" v="256" actId="108"/>
        <pc:sldMkLst>
          <pc:docMk/>
          <pc:sldMk cId="3678933491" sldId="564"/>
        </pc:sldMkLst>
        <pc:spChg chg="mod">
          <ac:chgData name="José Romualdo Costa Filho" userId="a811325af1610333" providerId="LiveId" clId="{72829387-ECF5-4CD5-A3BD-7DDAE3B9FB85}" dt="2024-09-11T17:32:21.630" v="86" actId="207"/>
          <ac:spMkLst>
            <pc:docMk/>
            <pc:sldMk cId="3678933491" sldId="564"/>
            <ac:spMk id="4" creationId="{A6E9E68D-F56C-FABC-87F5-FA7225D4005A}"/>
          </ac:spMkLst>
        </pc:spChg>
        <pc:spChg chg="mod">
          <ac:chgData name="José Romualdo Costa Filho" userId="a811325af1610333" providerId="LiveId" clId="{72829387-ECF5-4CD5-A3BD-7DDAE3B9FB85}" dt="2024-09-11T17:39:33.888" v="256" actId="108"/>
          <ac:spMkLst>
            <pc:docMk/>
            <pc:sldMk cId="3678933491" sldId="564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2:13.194" v="84" actId="478"/>
          <ac:picMkLst>
            <pc:docMk/>
            <pc:sldMk cId="3678933491" sldId="564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2:14.273" v="85" actId="478"/>
          <ac:picMkLst>
            <pc:docMk/>
            <pc:sldMk cId="3678933491" sldId="564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2:12.354" v="83" actId="478"/>
          <ac:cxnSpMkLst>
            <pc:docMk/>
            <pc:sldMk cId="3678933491" sldId="564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44.583" v="263" actId="108"/>
        <pc:sldMkLst>
          <pc:docMk/>
          <pc:sldMk cId="3526735116" sldId="565"/>
        </pc:sldMkLst>
        <pc:spChg chg="mod">
          <ac:chgData name="José Romualdo Costa Filho" userId="a811325af1610333" providerId="LiveId" clId="{72829387-ECF5-4CD5-A3BD-7DDAE3B9FB85}" dt="2024-09-11T17:39:44.583" v="263" actId="108"/>
          <ac:spMkLst>
            <pc:docMk/>
            <pc:sldMk cId="3526735116" sldId="565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2:34.266" v="88" actId="478"/>
          <ac:picMkLst>
            <pc:docMk/>
            <pc:sldMk cId="3526735116" sldId="565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2:35.235" v="89" actId="478"/>
          <ac:picMkLst>
            <pc:docMk/>
            <pc:sldMk cId="3526735116" sldId="565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2:33.272" v="87" actId="478"/>
          <ac:cxnSpMkLst>
            <pc:docMk/>
            <pc:sldMk cId="3526735116" sldId="565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47.092" v="266" actId="108"/>
        <pc:sldMkLst>
          <pc:docMk/>
          <pc:sldMk cId="4093910280" sldId="566"/>
        </pc:sldMkLst>
        <pc:spChg chg="mod">
          <ac:chgData name="José Romualdo Costa Filho" userId="a811325af1610333" providerId="LiveId" clId="{72829387-ECF5-4CD5-A3BD-7DDAE3B9FB85}" dt="2024-09-11T17:39:47.092" v="266" actId="108"/>
          <ac:spMkLst>
            <pc:docMk/>
            <pc:sldMk cId="4093910280" sldId="566"/>
            <ac:spMk id="5" creationId="{B223C16B-A037-FCA0-B8F7-49E8D1172A6C}"/>
          </ac:spMkLst>
        </pc:spChg>
        <pc:picChg chg="del">
          <ac:chgData name="José Romualdo Costa Filho" userId="a811325af1610333" providerId="LiveId" clId="{72829387-ECF5-4CD5-A3BD-7DDAE3B9FB85}" dt="2024-09-11T17:32:39.659" v="91" actId="478"/>
          <ac:picMkLst>
            <pc:docMk/>
            <pc:sldMk cId="4093910280" sldId="566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2:40.789" v="92" actId="478"/>
          <ac:picMkLst>
            <pc:docMk/>
            <pc:sldMk cId="4093910280" sldId="566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2:38.284" v="90" actId="478"/>
          <ac:cxnSpMkLst>
            <pc:docMk/>
            <pc:sldMk cId="4093910280" sldId="566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49.292" v="269" actId="108"/>
        <pc:sldMkLst>
          <pc:docMk/>
          <pc:sldMk cId="2223783222" sldId="567"/>
        </pc:sldMkLst>
        <pc:spChg chg="mod">
          <ac:chgData name="José Romualdo Costa Filho" userId="a811325af1610333" providerId="LiveId" clId="{72829387-ECF5-4CD5-A3BD-7DDAE3B9FB85}" dt="2024-09-11T17:39:49.292" v="269" actId="108"/>
          <ac:spMkLst>
            <pc:docMk/>
            <pc:sldMk cId="2223783222" sldId="567"/>
            <ac:spMk id="4" creationId="{305C9610-C0A2-AD2E-B6B6-D304EFFB1267}"/>
          </ac:spMkLst>
        </pc:spChg>
        <pc:picChg chg="del">
          <ac:chgData name="José Romualdo Costa Filho" userId="a811325af1610333" providerId="LiveId" clId="{72829387-ECF5-4CD5-A3BD-7DDAE3B9FB85}" dt="2024-09-11T17:32:44.011" v="94" actId="478"/>
          <ac:picMkLst>
            <pc:docMk/>
            <pc:sldMk cId="2223783222" sldId="567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2:44.692" v="95" actId="478"/>
          <ac:picMkLst>
            <pc:docMk/>
            <pc:sldMk cId="2223783222" sldId="567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2:43.173" v="93" actId="478"/>
          <ac:cxnSpMkLst>
            <pc:docMk/>
            <pc:sldMk cId="2223783222" sldId="567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51.925" v="271" actId="108"/>
        <pc:sldMkLst>
          <pc:docMk/>
          <pc:sldMk cId="2510443476" sldId="568"/>
        </pc:sldMkLst>
        <pc:spChg chg="mod">
          <ac:chgData name="José Romualdo Costa Filho" userId="a811325af1610333" providerId="LiveId" clId="{72829387-ECF5-4CD5-A3BD-7DDAE3B9FB85}" dt="2024-09-11T17:39:51.925" v="271" actId="108"/>
          <ac:spMkLst>
            <pc:docMk/>
            <pc:sldMk cId="2510443476" sldId="568"/>
            <ac:spMk id="4" creationId="{741CA008-48C5-8914-D765-3B26A7989771}"/>
          </ac:spMkLst>
        </pc:spChg>
        <pc:picChg chg="del">
          <ac:chgData name="José Romualdo Costa Filho" userId="a811325af1610333" providerId="LiveId" clId="{72829387-ECF5-4CD5-A3BD-7DDAE3B9FB85}" dt="2024-09-11T17:32:48.548" v="97" actId="478"/>
          <ac:picMkLst>
            <pc:docMk/>
            <pc:sldMk cId="2510443476" sldId="568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2:49.381" v="98" actId="478"/>
          <ac:picMkLst>
            <pc:docMk/>
            <pc:sldMk cId="2510443476" sldId="568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2:47.965" v="96" actId="478"/>
          <ac:cxnSpMkLst>
            <pc:docMk/>
            <pc:sldMk cId="2510443476" sldId="568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54.453" v="274" actId="108"/>
        <pc:sldMkLst>
          <pc:docMk/>
          <pc:sldMk cId="2208084671" sldId="569"/>
        </pc:sldMkLst>
        <pc:spChg chg="mod">
          <ac:chgData name="José Romualdo Costa Filho" userId="a811325af1610333" providerId="LiveId" clId="{72829387-ECF5-4CD5-A3BD-7DDAE3B9FB85}" dt="2024-09-11T17:39:54.453" v="274" actId="108"/>
          <ac:spMkLst>
            <pc:docMk/>
            <pc:sldMk cId="2208084671" sldId="569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2:52.749" v="100" actId="478"/>
          <ac:picMkLst>
            <pc:docMk/>
            <pc:sldMk cId="2208084671" sldId="569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2:53.669" v="101" actId="478"/>
          <ac:picMkLst>
            <pc:docMk/>
            <pc:sldMk cId="2208084671" sldId="569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2:51.816" v="99" actId="478"/>
          <ac:cxnSpMkLst>
            <pc:docMk/>
            <pc:sldMk cId="2208084671" sldId="569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56.978" v="277" actId="108"/>
        <pc:sldMkLst>
          <pc:docMk/>
          <pc:sldMk cId="3899112773" sldId="570"/>
        </pc:sldMkLst>
        <pc:spChg chg="mod">
          <ac:chgData name="José Romualdo Costa Filho" userId="a811325af1610333" providerId="LiveId" clId="{72829387-ECF5-4CD5-A3BD-7DDAE3B9FB85}" dt="2024-09-11T17:39:56.978" v="277" actId="108"/>
          <ac:spMkLst>
            <pc:docMk/>
            <pc:sldMk cId="3899112773" sldId="570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2:56.334" v="103" actId="478"/>
          <ac:picMkLst>
            <pc:docMk/>
            <pc:sldMk cId="3899112773" sldId="570"/>
            <ac:picMk id="3" creationId="{AB3582A4-6CF6-2BC6-D99C-97E4B735665D}"/>
          </ac:picMkLst>
        </pc:picChg>
        <pc:picChg chg="del mod">
          <ac:chgData name="José Romualdo Costa Filho" userId="a811325af1610333" providerId="LiveId" clId="{72829387-ECF5-4CD5-A3BD-7DDAE3B9FB85}" dt="2024-09-11T17:32:57.589" v="105" actId="478"/>
          <ac:picMkLst>
            <pc:docMk/>
            <pc:sldMk cId="3899112773" sldId="570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2:55.462" v="102" actId="478"/>
          <ac:cxnSpMkLst>
            <pc:docMk/>
            <pc:sldMk cId="3899112773" sldId="570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39:59.402" v="279" actId="108"/>
        <pc:sldMkLst>
          <pc:docMk/>
          <pc:sldMk cId="4026060723" sldId="571"/>
        </pc:sldMkLst>
        <pc:spChg chg="mod">
          <ac:chgData name="José Romualdo Costa Filho" userId="a811325af1610333" providerId="LiveId" clId="{72829387-ECF5-4CD5-A3BD-7DDAE3B9FB85}" dt="2024-09-11T17:39:59.402" v="279" actId="108"/>
          <ac:spMkLst>
            <pc:docMk/>
            <pc:sldMk cId="4026060723" sldId="571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3:02.150" v="107" actId="478"/>
          <ac:picMkLst>
            <pc:docMk/>
            <pc:sldMk cId="4026060723" sldId="571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3:03.342" v="108" actId="478"/>
          <ac:picMkLst>
            <pc:docMk/>
            <pc:sldMk cId="4026060723" sldId="571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3:01.153" v="106" actId="478"/>
          <ac:cxnSpMkLst>
            <pc:docMk/>
            <pc:sldMk cId="4026060723" sldId="571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01.877" v="282" actId="108"/>
        <pc:sldMkLst>
          <pc:docMk/>
          <pc:sldMk cId="980066481" sldId="572"/>
        </pc:sldMkLst>
        <pc:spChg chg="mod">
          <ac:chgData name="José Romualdo Costa Filho" userId="a811325af1610333" providerId="LiveId" clId="{72829387-ECF5-4CD5-A3BD-7DDAE3B9FB85}" dt="2024-09-11T17:40:01.877" v="282" actId="108"/>
          <ac:spMkLst>
            <pc:docMk/>
            <pc:sldMk cId="980066481" sldId="572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3:07.630" v="110" actId="478"/>
          <ac:picMkLst>
            <pc:docMk/>
            <pc:sldMk cId="980066481" sldId="572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3:09.007" v="111" actId="478"/>
          <ac:picMkLst>
            <pc:docMk/>
            <pc:sldMk cId="980066481" sldId="572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3:06.694" v="109" actId="478"/>
          <ac:cxnSpMkLst>
            <pc:docMk/>
            <pc:sldMk cId="980066481" sldId="572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25.316" v="365" actId="108"/>
        <pc:sldMkLst>
          <pc:docMk/>
          <pc:sldMk cId="1593478964" sldId="573"/>
        </pc:sldMkLst>
        <pc:spChg chg="mod">
          <ac:chgData name="José Romualdo Costa Filho" userId="a811325af1610333" providerId="LiveId" clId="{72829387-ECF5-4CD5-A3BD-7DDAE3B9FB85}" dt="2024-09-11T17:41:25.316" v="365" actId="108"/>
          <ac:spMkLst>
            <pc:docMk/>
            <pc:sldMk cId="1593478964" sldId="573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5:50.735" v="199" actId="478"/>
          <ac:picMkLst>
            <pc:docMk/>
            <pc:sldMk cId="1593478964" sldId="573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5:51.847" v="200" actId="478"/>
          <ac:picMkLst>
            <pc:docMk/>
            <pc:sldMk cId="1593478964" sldId="573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5:49.831" v="198" actId="478"/>
          <ac:cxnSpMkLst>
            <pc:docMk/>
            <pc:sldMk cId="1593478964" sldId="573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27.758" v="368" actId="108"/>
        <pc:sldMkLst>
          <pc:docMk/>
          <pc:sldMk cId="1267941142" sldId="574"/>
        </pc:sldMkLst>
        <pc:spChg chg="mod">
          <ac:chgData name="José Romualdo Costa Filho" userId="a811325af1610333" providerId="LiveId" clId="{72829387-ECF5-4CD5-A3BD-7DDAE3B9FB85}" dt="2024-09-11T17:41:27.758" v="368" actId="108"/>
          <ac:spMkLst>
            <pc:docMk/>
            <pc:sldMk cId="1267941142" sldId="574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5:57.339" v="201" actId="478"/>
          <ac:picMkLst>
            <pc:docMk/>
            <pc:sldMk cId="1267941142" sldId="574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5:58.379" v="202" actId="478"/>
          <ac:picMkLst>
            <pc:docMk/>
            <pc:sldMk cId="1267941142" sldId="574"/>
            <ac:picMk id="305" creationId="{00000000-0000-0000-0000-000000000000}"/>
          </ac:picMkLst>
        </pc:picChg>
      </pc:sldChg>
      <pc:sldChg chg="delSp modSp mod">
        <pc:chgData name="José Romualdo Costa Filho" userId="a811325af1610333" providerId="LiveId" clId="{72829387-ECF5-4CD5-A3BD-7DDAE3B9FB85}" dt="2024-09-11T17:41:30.300" v="371" actId="108"/>
        <pc:sldMkLst>
          <pc:docMk/>
          <pc:sldMk cId="1483763538" sldId="575"/>
        </pc:sldMkLst>
        <pc:spChg chg="mod">
          <ac:chgData name="José Romualdo Costa Filho" userId="a811325af1610333" providerId="LiveId" clId="{72829387-ECF5-4CD5-A3BD-7DDAE3B9FB85}" dt="2024-09-11T17:41:30.300" v="371" actId="108"/>
          <ac:spMkLst>
            <pc:docMk/>
            <pc:sldMk cId="1483763538" sldId="575"/>
            <ac:spMk id="4" creationId="{F6D2F99C-8C8F-E164-3676-30B61CE62720}"/>
          </ac:spMkLst>
        </pc:spChg>
        <pc:spChg chg="mod">
          <ac:chgData name="José Romualdo Costa Filho" userId="a811325af1610333" providerId="LiveId" clId="{72829387-ECF5-4CD5-A3BD-7DDAE3B9FB85}" dt="2024-09-11T17:36:12.499" v="206" actId="207"/>
          <ac:spMkLst>
            <pc:docMk/>
            <pc:sldMk cId="1483763538" sldId="575"/>
            <ac:spMk id="5" creationId="{37774A17-E772-997E-5BE9-8FB19F8E8C4E}"/>
          </ac:spMkLst>
        </pc:spChg>
        <pc:picChg chg="del">
          <ac:chgData name="José Romualdo Costa Filho" userId="a811325af1610333" providerId="LiveId" clId="{72829387-ECF5-4CD5-A3BD-7DDAE3B9FB85}" dt="2024-09-11T17:36:02.525" v="204" actId="478"/>
          <ac:picMkLst>
            <pc:docMk/>
            <pc:sldMk cId="1483763538" sldId="575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6:03.484" v="205" actId="478"/>
          <ac:picMkLst>
            <pc:docMk/>
            <pc:sldMk cId="1483763538" sldId="575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6:01.699" v="203" actId="478"/>
          <ac:cxnSpMkLst>
            <pc:docMk/>
            <pc:sldMk cId="1483763538" sldId="575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33.335" v="374" actId="108"/>
        <pc:sldMkLst>
          <pc:docMk/>
          <pc:sldMk cId="2705223853" sldId="576"/>
        </pc:sldMkLst>
        <pc:spChg chg="mod">
          <ac:chgData name="José Romualdo Costa Filho" userId="a811325af1610333" providerId="LiveId" clId="{72829387-ECF5-4CD5-A3BD-7DDAE3B9FB85}" dt="2024-09-11T17:41:33.335" v="374" actId="108"/>
          <ac:spMkLst>
            <pc:docMk/>
            <pc:sldMk cId="2705223853" sldId="576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6:23.950" v="207" actId="478"/>
          <ac:picMkLst>
            <pc:docMk/>
            <pc:sldMk cId="2705223853" sldId="576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6:25.119" v="208" actId="478"/>
          <ac:picMkLst>
            <pc:docMk/>
            <pc:sldMk cId="2705223853" sldId="576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6:28.190" v="209" actId="478"/>
          <ac:cxnSpMkLst>
            <pc:docMk/>
            <pc:sldMk cId="2705223853" sldId="576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35.325" v="377" actId="108"/>
        <pc:sldMkLst>
          <pc:docMk/>
          <pc:sldMk cId="1091636836" sldId="577"/>
        </pc:sldMkLst>
        <pc:spChg chg="mod">
          <ac:chgData name="José Romualdo Costa Filho" userId="a811325af1610333" providerId="LiveId" clId="{72829387-ECF5-4CD5-A3BD-7DDAE3B9FB85}" dt="2024-09-11T17:41:35.325" v="377" actId="108"/>
          <ac:spMkLst>
            <pc:docMk/>
            <pc:sldMk cId="1091636836" sldId="577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6:31.751" v="210" actId="478"/>
          <ac:picMkLst>
            <pc:docMk/>
            <pc:sldMk cId="1091636836" sldId="577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6:32.863" v="211" actId="478"/>
          <ac:picMkLst>
            <pc:docMk/>
            <pc:sldMk cId="1091636836" sldId="577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6:34.415" v="212" actId="478"/>
          <ac:cxnSpMkLst>
            <pc:docMk/>
            <pc:sldMk cId="1091636836" sldId="577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25.722" v="306" actId="108"/>
        <pc:sldMkLst>
          <pc:docMk/>
          <pc:sldMk cId="2945013172" sldId="578"/>
        </pc:sldMkLst>
        <pc:spChg chg="mod">
          <ac:chgData name="José Romualdo Costa Filho" userId="a811325af1610333" providerId="LiveId" clId="{72829387-ECF5-4CD5-A3BD-7DDAE3B9FB85}" dt="2024-09-11T17:40:25.722" v="306" actId="108"/>
          <ac:spMkLst>
            <pc:docMk/>
            <pc:sldMk cId="2945013172" sldId="578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3:54.099" v="136" actId="478"/>
          <ac:picMkLst>
            <pc:docMk/>
            <pc:sldMk cId="2945013172" sldId="578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3:55.556" v="137" actId="478"/>
          <ac:picMkLst>
            <pc:docMk/>
            <pc:sldMk cId="2945013172" sldId="578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3:53.275" v="135" actId="478"/>
          <ac:cxnSpMkLst>
            <pc:docMk/>
            <pc:sldMk cId="2945013172" sldId="578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28.361" v="308" actId="108"/>
        <pc:sldMkLst>
          <pc:docMk/>
          <pc:sldMk cId="2379756031" sldId="579"/>
        </pc:sldMkLst>
        <pc:spChg chg="mod">
          <ac:chgData name="José Romualdo Costa Filho" userId="a811325af1610333" providerId="LiveId" clId="{72829387-ECF5-4CD5-A3BD-7DDAE3B9FB85}" dt="2024-09-11T17:40:28.361" v="308" actId="108"/>
          <ac:spMkLst>
            <pc:docMk/>
            <pc:sldMk cId="2379756031" sldId="579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4:00.035" v="139" actId="478"/>
          <ac:picMkLst>
            <pc:docMk/>
            <pc:sldMk cId="2379756031" sldId="579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4:01.179" v="140" actId="478"/>
          <ac:picMkLst>
            <pc:docMk/>
            <pc:sldMk cId="2379756031" sldId="579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3:59.027" v="138" actId="478"/>
          <ac:cxnSpMkLst>
            <pc:docMk/>
            <pc:sldMk cId="2379756031" sldId="579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30.549" v="311" actId="108"/>
        <pc:sldMkLst>
          <pc:docMk/>
          <pc:sldMk cId="3588260265" sldId="580"/>
        </pc:sldMkLst>
        <pc:spChg chg="mod">
          <ac:chgData name="José Romualdo Costa Filho" userId="a811325af1610333" providerId="LiveId" clId="{72829387-ECF5-4CD5-A3BD-7DDAE3B9FB85}" dt="2024-09-11T17:40:30.549" v="311" actId="108"/>
          <ac:spMkLst>
            <pc:docMk/>
            <pc:sldMk cId="3588260265" sldId="580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4:04.861" v="142" actId="478"/>
          <ac:picMkLst>
            <pc:docMk/>
            <pc:sldMk cId="3588260265" sldId="580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4:05.748" v="143" actId="478"/>
          <ac:picMkLst>
            <pc:docMk/>
            <pc:sldMk cId="3588260265" sldId="580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4:04.083" v="141" actId="478"/>
          <ac:cxnSpMkLst>
            <pc:docMk/>
            <pc:sldMk cId="3588260265" sldId="580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32.700" v="314" actId="108"/>
        <pc:sldMkLst>
          <pc:docMk/>
          <pc:sldMk cId="1270748341" sldId="581"/>
        </pc:sldMkLst>
        <pc:spChg chg="mod">
          <ac:chgData name="José Romualdo Costa Filho" userId="a811325af1610333" providerId="LiveId" clId="{72829387-ECF5-4CD5-A3BD-7DDAE3B9FB85}" dt="2024-09-11T17:40:32.700" v="314" actId="108"/>
          <ac:spMkLst>
            <pc:docMk/>
            <pc:sldMk cId="1270748341" sldId="581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4:08.916" v="145" actId="478"/>
          <ac:picMkLst>
            <pc:docMk/>
            <pc:sldMk cId="1270748341" sldId="581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4:09.716" v="146" actId="478"/>
          <ac:picMkLst>
            <pc:docMk/>
            <pc:sldMk cId="1270748341" sldId="581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4:07.859" v="144" actId="478"/>
          <ac:cxnSpMkLst>
            <pc:docMk/>
            <pc:sldMk cId="1270748341" sldId="581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35.237" v="316" actId="108"/>
        <pc:sldMkLst>
          <pc:docMk/>
          <pc:sldMk cId="2059102206" sldId="582"/>
        </pc:sldMkLst>
        <pc:spChg chg="mod">
          <ac:chgData name="José Romualdo Costa Filho" userId="a811325af1610333" providerId="LiveId" clId="{72829387-ECF5-4CD5-A3BD-7DDAE3B9FB85}" dt="2024-09-11T17:40:35.237" v="316" actId="108"/>
          <ac:spMkLst>
            <pc:docMk/>
            <pc:sldMk cId="2059102206" sldId="582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4:13.205" v="148" actId="478"/>
          <ac:picMkLst>
            <pc:docMk/>
            <pc:sldMk cId="2059102206" sldId="582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4:13.966" v="149" actId="478"/>
          <ac:picMkLst>
            <pc:docMk/>
            <pc:sldMk cId="2059102206" sldId="582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4:12.485" v="147" actId="478"/>
          <ac:cxnSpMkLst>
            <pc:docMk/>
            <pc:sldMk cId="2059102206" sldId="582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37.978" v="318" actId="108"/>
        <pc:sldMkLst>
          <pc:docMk/>
          <pc:sldMk cId="2716164427" sldId="583"/>
        </pc:sldMkLst>
        <pc:spChg chg="mod">
          <ac:chgData name="José Romualdo Costa Filho" userId="a811325af1610333" providerId="LiveId" clId="{72829387-ECF5-4CD5-A3BD-7DDAE3B9FB85}" dt="2024-09-11T17:40:37.978" v="318" actId="108"/>
          <ac:spMkLst>
            <pc:docMk/>
            <pc:sldMk cId="2716164427" sldId="583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4:18.040" v="151" actId="478"/>
          <ac:picMkLst>
            <pc:docMk/>
            <pc:sldMk cId="2716164427" sldId="583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4:18.927" v="152" actId="478"/>
          <ac:picMkLst>
            <pc:docMk/>
            <pc:sldMk cId="2716164427" sldId="583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4:17.101" v="150" actId="478"/>
          <ac:cxnSpMkLst>
            <pc:docMk/>
            <pc:sldMk cId="2716164427" sldId="583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40.281" v="320" actId="108"/>
        <pc:sldMkLst>
          <pc:docMk/>
          <pc:sldMk cId="194204356" sldId="584"/>
        </pc:sldMkLst>
        <pc:spChg chg="mod">
          <ac:chgData name="José Romualdo Costa Filho" userId="a811325af1610333" providerId="LiveId" clId="{72829387-ECF5-4CD5-A3BD-7DDAE3B9FB85}" dt="2024-09-11T17:40:40.281" v="320" actId="108"/>
          <ac:spMkLst>
            <pc:docMk/>
            <pc:sldMk cId="194204356" sldId="584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4:21.710" v="154" actId="478"/>
          <ac:picMkLst>
            <pc:docMk/>
            <pc:sldMk cId="194204356" sldId="584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4:22.575" v="155" actId="478"/>
          <ac:picMkLst>
            <pc:docMk/>
            <pc:sldMk cId="194204356" sldId="584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4:20.919" v="153" actId="478"/>
          <ac:cxnSpMkLst>
            <pc:docMk/>
            <pc:sldMk cId="194204356" sldId="584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44.986" v="386" actId="108"/>
        <pc:sldMkLst>
          <pc:docMk/>
          <pc:sldMk cId="3763634864" sldId="585"/>
        </pc:sldMkLst>
        <pc:spChg chg="mod">
          <ac:chgData name="José Romualdo Costa Filho" userId="a811325af1610333" providerId="LiveId" clId="{72829387-ECF5-4CD5-A3BD-7DDAE3B9FB85}" dt="2024-09-11T17:41:44.986" v="386" actId="108"/>
          <ac:spMkLst>
            <pc:docMk/>
            <pc:sldMk cId="3763634864" sldId="585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6:53.313" v="223" actId="478"/>
          <ac:picMkLst>
            <pc:docMk/>
            <pc:sldMk cId="3763634864" sldId="585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6:54.114" v="224" actId="478"/>
          <ac:picMkLst>
            <pc:docMk/>
            <pc:sldMk cId="3763634864" sldId="585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6:52.480" v="222" actId="478"/>
          <ac:cxnSpMkLst>
            <pc:docMk/>
            <pc:sldMk cId="3763634864" sldId="585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47.955" v="388" actId="108"/>
        <pc:sldMkLst>
          <pc:docMk/>
          <pc:sldMk cId="4063831221" sldId="586"/>
        </pc:sldMkLst>
        <pc:spChg chg="mod">
          <ac:chgData name="José Romualdo Costa Filho" userId="a811325af1610333" providerId="LiveId" clId="{72829387-ECF5-4CD5-A3BD-7DDAE3B9FB85}" dt="2024-09-11T17:41:47.955" v="388" actId="108"/>
          <ac:spMkLst>
            <pc:docMk/>
            <pc:sldMk cId="4063831221" sldId="586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6:58.430" v="226" actId="478"/>
          <ac:picMkLst>
            <pc:docMk/>
            <pc:sldMk cId="4063831221" sldId="586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6:59.833" v="227" actId="478"/>
          <ac:picMkLst>
            <pc:docMk/>
            <pc:sldMk cId="4063831221" sldId="586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6:57.546" v="225" actId="478"/>
          <ac:cxnSpMkLst>
            <pc:docMk/>
            <pc:sldMk cId="4063831221" sldId="586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51.993" v="392" actId="108"/>
        <pc:sldMkLst>
          <pc:docMk/>
          <pc:sldMk cId="4053498126" sldId="587"/>
        </pc:sldMkLst>
        <pc:spChg chg="mod">
          <ac:chgData name="José Romualdo Costa Filho" userId="a811325af1610333" providerId="LiveId" clId="{72829387-ECF5-4CD5-A3BD-7DDAE3B9FB85}" dt="2024-09-11T17:41:51.993" v="392" actId="108"/>
          <ac:spMkLst>
            <pc:docMk/>
            <pc:sldMk cId="4053498126" sldId="587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7:05.547" v="229" actId="478"/>
          <ac:picMkLst>
            <pc:docMk/>
            <pc:sldMk cId="4053498126" sldId="587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7:07.042" v="230" actId="478"/>
          <ac:picMkLst>
            <pc:docMk/>
            <pc:sldMk cId="4053498126" sldId="587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7:03.546" v="228" actId="478"/>
          <ac:cxnSpMkLst>
            <pc:docMk/>
            <pc:sldMk cId="4053498126" sldId="587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37.760" v="379" actId="108"/>
        <pc:sldMkLst>
          <pc:docMk/>
          <pc:sldMk cId="3042276134" sldId="588"/>
        </pc:sldMkLst>
        <pc:spChg chg="mod">
          <ac:chgData name="José Romualdo Costa Filho" userId="a811325af1610333" providerId="LiveId" clId="{72829387-ECF5-4CD5-A3BD-7DDAE3B9FB85}" dt="2024-09-11T17:41:37.760" v="379" actId="108"/>
          <ac:spMkLst>
            <pc:docMk/>
            <pc:sldMk cId="3042276134" sldId="588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6:38.752" v="214" actId="478"/>
          <ac:picMkLst>
            <pc:docMk/>
            <pc:sldMk cId="3042276134" sldId="588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6:39.583" v="215" actId="478"/>
          <ac:picMkLst>
            <pc:docMk/>
            <pc:sldMk cId="3042276134" sldId="588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6:37.584" v="213" actId="478"/>
          <ac:cxnSpMkLst>
            <pc:docMk/>
            <pc:sldMk cId="3042276134" sldId="588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39.942" v="382" actId="108"/>
        <pc:sldMkLst>
          <pc:docMk/>
          <pc:sldMk cId="3242952536" sldId="589"/>
        </pc:sldMkLst>
        <pc:spChg chg="mod">
          <ac:chgData name="José Romualdo Costa Filho" userId="a811325af1610333" providerId="LiveId" clId="{72829387-ECF5-4CD5-A3BD-7DDAE3B9FB85}" dt="2024-09-11T17:41:39.942" v="382" actId="108"/>
          <ac:spMkLst>
            <pc:docMk/>
            <pc:sldMk cId="3242952536" sldId="589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6:43.047" v="217" actId="478"/>
          <ac:picMkLst>
            <pc:docMk/>
            <pc:sldMk cId="3242952536" sldId="589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6:44.016" v="218" actId="478"/>
          <ac:picMkLst>
            <pc:docMk/>
            <pc:sldMk cId="3242952536" sldId="589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6:42.023" v="216" actId="478"/>
          <ac:cxnSpMkLst>
            <pc:docMk/>
            <pc:sldMk cId="3242952536" sldId="589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54.797" v="395" actId="108"/>
        <pc:sldMkLst>
          <pc:docMk/>
          <pc:sldMk cId="1515784003" sldId="590"/>
        </pc:sldMkLst>
        <pc:spChg chg="mod">
          <ac:chgData name="José Romualdo Costa Filho" userId="a811325af1610333" providerId="LiveId" clId="{72829387-ECF5-4CD5-A3BD-7DDAE3B9FB85}" dt="2024-09-11T17:41:54.797" v="395" actId="108"/>
          <ac:spMkLst>
            <pc:docMk/>
            <pc:sldMk cId="1515784003" sldId="590"/>
            <ac:spMk id="4" creationId="{F6D2F99C-8C8F-E164-3676-30B61CE62720}"/>
          </ac:spMkLst>
        </pc:spChg>
        <pc:spChg chg="mod">
          <ac:chgData name="José Romualdo Costa Filho" userId="a811325af1610333" providerId="LiveId" clId="{72829387-ECF5-4CD5-A3BD-7DDAE3B9FB85}" dt="2024-09-11T17:37:34.424" v="236" actId="11"/>
          <ac:spMkLst>
            <pc:docMk/>
            <pc:sldMk cId="1515784003" sldId="590"/>
            <ac:spMk id="14" creationId="{31DA5A88-58BF-8586-90CA-D94769ECCB0E}"/>
          </ac:spMkLst>
        </pc:spChg>
        <pc:picChg chg="del">
          <ac:chgData name="José Romualdo Costa Filho" userId="a811325af1610333" providerId="LiveId" clId="{72829387-ECF5-4CD5-A3BD-7DDAE3B9FB85}" dt="2024-09-11T17:37:38.893" v="238" actId="478"/>
          <ac:picMkLst>
            <pc:docMk/>
            <pc:sldMk cId="1515784003" sldId="590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7:37.717" v="237" actId="478"/>
          <ac:picMkLst>
            <pc:docMk/>
            <pc:sldMk cId="1515784003" sldId="590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7:12.674" v="231" actId="478"/>
          <ac:cxnSpMkLst>
            <pc:docMk/>
            <pc:sldMk cId="1515784003" sldId="590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07.211" v="287" actId="108"/>
        <pc:sldMkLst>
          <pc:docMk/>
          <pc:sldMk cId="4182704605" sldId="591"/>
        </pc:sldMkLst>
        <pc:spChg chg="mod">
          <ac:chgData name="José Romualdo Costa Filho" userId="a811325af1610333" providerId="LiveId" clId="{72829387-ECF5-4CD5-A3BD-7DDAE3B9FB85}" dt="2024-09-11T17:40:07.211" v="287" actId="108"/>
          <ac:spMkLst>
            <pc:docMk/>
            <pc:sldMk cId="4182704605" sldId="591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3:17.055" v="116" actId="478"/>
          <ac:picMkLst>
            <pc:docMk/>
            <pc:sldMk cId="4182704605" sldId="591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3:18.185" v="117" actId="478"/>
          <ac:picMkLst>
            <pc:docMk/>
            <pc:sldMk cId="4182704605" sldId="591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3:16.112" v="115" actId="478"/>
          <ac:cxnSpMkLst>
            <pc:docMk/>
            <pc:sldMk cId="4182704605" sldId="591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09.511" v="289" actId="108"/>
        <pc:sldMkLst>
          <pc:docMk/>
          <pc:sldMk cId="730309639" sldId="592"/>
        </pc:sldMkLst>
        <pc:spChg chg="mod">
          <ac:chgData name="José Romualdo Costa Filho" userId="a811325af1610333" providerId="LiveId" clId="{72829387-ECF5-4CD5-A3BD-7DDAE3B9FB85}" dt="2024-09-11T17:40:09.511" v="289" actId="108"/>
          <ac:spMkLst>
            <pc:docMk/>
            <pc:sldMk cId="730309639" sldId="592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3:23.768" v="119" actId="478"/>
          <ac:picMkLst>
            <pc:docMk/>
            <pc:sldMk cId="730309639" sldId="592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3:24.696" v="120" actId="478"/>
          <ac:picMkLst>
            <pc:docMk/>
            <pc:sldMk cId="730309639" sldId="592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3:22.144" v="118" actId="478"/>
          <ac:cxnSpMkLst>
            <pc:docMk/>
            <pc:sldMk cId="730309639" sldId="592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11.858" v="292" actId="108"/>
        <pc:sldMkLst>
          <pc:docMk/>
          <pc:sldMk cId="486755863" sldId="593"/>
        </pc:sldMkLst>
        <pc:spChg chg="mod">
          <ac:chgData name="José Romualdo Costa Filho" userId="a811325af1610333" providerId="LiveId" clId="{72829387-ECF5-4CD5-A3BD-7DDAE3B9FB85}" dt="2024-09-11T17:40:11.858" v="292" actId="108"/>
          <ac:spMkLst>
            <pc:docMk/>
            <pc:sldMk cId="486755863" sldId="593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3:28.656" v="122" actId="478"/>
          <ac:picMkLst>
            <pc:docMk/>
            <pc:sldMk cId="486755863" sldId="593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3:29.896" v="123" actId="478"/>
          <ac:picMkLst>
            <pc:docMk/>
            <pc:sldMk cId="486755863" sldId="593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3:27.665" v="121" actId="478"/>
          <ac:cxnSpMkLst>
            <pc:docMk/>
            <pc:sldMk cId="486755863" sldId="593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42.401" v="384" actId="108"/>
        <pc:sldMkLst>
          <pc:docMk/>
          <pc:sldMk cId="2061467034" sldId="594"/>
        </pc:sldMkLst>
        <pc:spChg chg="mod">
          <ac:chgData name="José Romualdo Costa Filho" userId="a811325af1610333" providerId="LiveId" clId="{72829387-ECF5-4CD5-A3BD-7DDAE3B9FB85}" dt="2024-09-11T17:41:42.401" v="384" actId="108"/>
          <ac:spMkLst>
            <pc:docMk/>
            <pc:sldMk cId="2061467034" sldId="594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6:47.784" v="220" actId="478"/>
          <ac:picMkLst>
            <pc:docMk/>
            <pc:sldMk cId="2061467034" sldId="594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6:48.688" v="221" actId="478"/>
          <ac:picMkLst>
            <pc:docMk/>
            <pc:sldMk cId="2061467034" sldId="594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6:47.056" v="219" actId="478"/>
          <ac:cxnSpMkLst>
            <pc:docMk/>
            <pc:sldMk cId="2061467034" sldId="594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04.700" v="285" actId="108"/>
        <pc:sldMkLst>
          <pc:docMk/>
          <pc:sldMk cId="3153548850" sldId="595"/>
        </pc:sldMkLst>
        <pc:spChg chg="mod">
          <ac:chgData name="José Romualdo Costa Filho" userId="a811325af1610333" providerId="LiveId" clId="{72829387-ECF5-4CD5-A3BD-7DDAE3B9FB85}" dt="2024-09-11T17:40:04.700" v="285" actId="108"/>
          <ac:spMkLst>
            <pc:docMk/>
            <pc:sldMk cId="3153548850" sldId="595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3:13.054" v="113" actId="478"/>
          <ac:picMkLst>
            <pc:docMk/>
            <pc:sldMk cId="3153548850" sldId="595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3:14.191" v="114" actId="478"/>
          <ac:picMkLst>
            <pc:docMk/>
            <pc:sldMk cId="3153548850" sldId="595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3:12.135" v="112" actId="478"/>
          <ac:cxnSpMkLst>
            <pc:docMk/>
            <pc:sldMk cId="3153548850" sldId="595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2:13.940" v="398" actId="478"/>
        <pc:sldMkLst>
          <pc:docMk/>
          <pc:sldMk cId="1186537518" sldId="596"/>
        </pc:sldMkLst>
        <pc:spChg chg="mod">
          <ac:chgData name="José Romualdo Costa Filho" userId="a811325af1610333" providerId="LiveId" clId="{72829387-ECF5-4CD5-A3BD-7DDAE3B9FB85}" dt="2024-09-11T17:40:15.295" v="294" actId="108"/>
          <ac:spMkLst>
            <pc:docMk/>
            <pc:sldMk cId="1186537518" sldId="596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42:12.884" v="397" actId="478"/>
          <ac:picMkLst>
            <pc:docMk/>
            <pc:sldMk cId="1186537518" sldId="596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42:13.940" v="398" actId="478"/>
          <ac:picMkLst>
            <pc:docMk/>
            <pc:sldMk cId="1186537518" sldId="596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42:12.069" v="396" actId="478"/>
          <ac:cxnSpMkLst>
            <pc:docMk/>
            <pc:sldMk cId="1186537518" sldId="596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18.031" v="297" actId="108"/>
        <pc:sldMkLst>
          <pc:docMk/>
          <pc:sldMk cId="3262605055" sldId="597"/>
        </pc:sldMkLst>
        <pc:spChg chg="mod">
          <ac:chgData name="José Romualdo Costa Filho" userId="a811325af1610333" providerId="LiveId" clId="{72829387-ECF5-4CD5-A3BD-7DDAE3B9FB85}" dt="2024-09-11T17:40:18.031" v="297" actId="108"/>
          <ac:spMkLst>
            <pc:docMk/>
            <pc:sldMk cId="3262605055" sldId="597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3:33.705" v="125" actId="478"/>
          <ac:picMkLst>
            <pc:docMk/>
            <pc:sldMk cId="3262605055" sldId="597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3:34.657" v="126" actId="478"/>
          <ac:picMkLst>
            <pc:docMk/>
            <pc:sldMk cId="3262605055" sldId="597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3:32.865" v="124" actId="478"/>
          <ac:cxnSpMkLst>
            <pc:docMk/>
            <pc:sldMk cId="3262605055" sldId="597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20.364" v="300" actId="108"/>
        <pc:sldMkLst>
          <pc:docMk/>
          <pc:sldMk cId="3590527261" sldId="598"/>
        </pc:sldMkLst>
        <pc:spChg chg="mod">
          <ac:chgData name="José Romualdo Costa Filho" userId="a811325af1610333" providerId="LiveId" clId="{72829387-ECF5-4CD5-A3BD-7DDAE3B9FB85}" dt="2024-09-11T17:40:20.364" v="300" actId="108"/>
          <ac:spMkLst>
            <pc:docMk/>
            <pc:sldMk cId="3590527261" sldId="598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3:38.025" v="128" actId="478"/>
          <ac:picMkLst>
            <pc:docMk/>
            <pc:sldMk cId="3590527261" sldId="598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3:38.954" v="129" actId="478"/>
          <ac:picMkLst>
            <pc:docMk/>
            <pc:sldMk cId="3590527261" sldId="598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3:37.209" v="127" actId="478"/>
          <ac:cxnSpMkLst>
            <pc:docMk/>
            <pc:sldMk cId="3590527261" sldId="598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23.423" v="303" actId="108"/>
        <pc:sldMkLst>
          <pc:docMk/>
          <pc:sldMk cId="1213337908" sldId="599"/>
        </pc:sldMkLst>
        <pc:spChg chg="mod">
          <ac:chgData name="José Romualdo Costa Filho" userId="a811325af1610333" providerId="LiveId" clId="{72829387-ECF5-4CD5-A3BD-7DDAE3B9FB85}" dt="2024-09-11T17:40:23.423" v="303" actId="108"/>
          <ac:spMkLst>
            <pc:docMk/>
            <pc:sldMk cId="1213337908" sldId="599"/>
            <ac:spMk id="4" creationId="{F6D2F99C-8C8F-E164-3676-30B61CE62720}"/>
          </ac:spMkLst>
        </pc:spChg>
        <pc:spChg chg="mod">
          <ac:chgData name="José Romualdo Costa Filho" userId="a811325af1610333" providerId="LiveId" clId="{72829387-ECF5-4CD5-A3BD-7DDAE3B9FB85}" dt="2024-09-11T17:33:49.879" v="134" actId="2085"/>
          <ac:spMkLst>
            <pc:docMk/>
            <pc:sldMk cId="1213337908" sldId="599"/>
            <ac:spMk id="5" creationId="{8040433E-5AA0-95C0-2A6D-AA24B88C57A3}"/>
          </ac:spMkLst>
        </pc:spChg>
        <pc:picChg chg="del">
          <ac:chgData name="José Romualdo Costa Filho" userId="a811325af1610333" providerId="LiveId" clId="{72829387-ECF5-4CD5-A3BD-7DDAE3B9FB85}" dt="2024-09-11T17:33:42.514" v="131" actId="478"/>
          <ac:picMkLst>
            <pc:docMk/>
            <pc:sldMk cId="1213337908" sldId="599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3:43.922" v="132" actId="478"/>
          <ac:picMkLst>
            <pc:docMk/>
            <pc:sldMk cId="1213337908" sldId="599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3:41.810" v="130" actId="478"/>
          <ac:cxnSpMkLst>
            <pc:docMk/>
            <pc:sldMk cId="1213337908" sldId="599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42.716" v="322" actId="108"/>
        <pc:sldMkLst>
          <pc:docMk/>
          <pc:sldMk cId="3035808351" sldId="600"/>
        </pc:sldMkLst>
        <pc:spChg chg="mod">
          <ac:chgData name="José Romualdo Costa Filho" userId="a811325af1610333" providerId="LiveId" clId="{72829387-ECF5-4CD5-A3BD-7DDAE3B9FB85}" dt="2024-09-11T17:40:42.716" v="322" actId="108"/>
          <ac:spMkLst>
            <pc:docMk/>
            <pc:sldMk cId="3035808351" sldId="600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4:26.174" v="157" actId="478"/>
          <ac:picMkLst>
            <pc:docMk/>
            <pc:sldMk cId="3035808351" sldId="600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4:32.199" v="158" actId="478"/>
          <ac:picMkLst>
            <pc:docMk/>
            <pc:sldMk cId="3035808351" sldId="600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4:25.470" v="156" actId="478"/>
          <ac:cxnSpMkLst>
            <pc:docMk/>
            <pc:sldMk cId="3035808351" sldId="600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44.937" v="325" actId="108"/>
        <pc:sldMkLst>
          <pc:docMk/>
          <pc:sldMk cId="2470595732" sldId="601"/>
        </pc:sldMkLst>
        <pc:spChg chg="mod">
          <ac:chgData name="José Romualdo Costa Filho" userId="a811325af1610333" providerId="LiveId" clId="{72829387-ECF5-4CD5-A3BD-7DDAE3B9FB85}" dt="2024-09-11T17:40:44.937" v="325" actId="108"/>
          <ac:spMkLst>
            <pc:docMk/>
            <pc:sldMk cId="2470595732" sldId="601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4:37.558" v="160" actId="478"/>
          <ac:picMkLst>
            <pc:docMk/>
            <pc:sldMk cId="2470595732" sldId="601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4:38.288" v="161" actId="478"/>
          <ac:picMkLst>
            <pc:docMk/>
            <pc:sldMk cId="2470595732" sldId="601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4:36.848" v="159" actId="478"/>
          <ac:cxnSpMkLst>
            <pc:docMk/>
            <pc:sldMk cId="2470595732" sldId="601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47.453" v="328" actId="108"/>
        <pc:sldMkLst>
          <pc:docMk/>
          <pc:sldMk cId="3082384088" sldId="602"/>
        </pc:sldMkLst>
        <pc:spChg chg="mod">
          <ac:chgData name="José Romualdo Costa Filho" userId="a811325af1610333" providerId="LiveId" clId="{72829387-ECF5-4CD5-A3BD-7DDAE3B9FB85}" dt="2024-09-11T17:40:47.453" v="328" actId="108"/>
          <ac:spMkLst>
            <pc:docMk/>
            <pc:sldMk cId="3082384088" sldId="602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4:42.377" v="163" actId="478"/>
          <ac:picMkLst>
            <pc:docMk/>
            <pc:sldMk cId="3082384088" sldId="602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4:43.728" v="164" actId="478"/>
          <ac:picMkLst>
            <pc:docMk/>
            <pc:sldMk cId="3082384088" sldId="602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4:41.600" v="162" actId="478"/>
          <ac:cxnSpMkLst>
            <pc:docMk/>
            <pc:sldMk cId="3082384088" sldId="602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50.073" v="331" actId="108"/>
        <pc:sldMkLst>
          <pc:docMk/>
          <pc:sldMk cId="1268212961" sldId="603"/>
        </pc:sldMkLst>
        <pc:spChg chg="mod">
          <ac:chgData name="José Romualdo Costa Filho" userId="a811325af1610333" providerId="LiveId" clId="{72829387-ECF5-4CD5-A3BD-7DDAE3B9FB85}" dt="2024-09-11T17:40:50.073" v="331" actId="108"/>
          <ac:spMkLst>
            <pc:docMk/>
            <pc:sldMk cId="1268212961" sldId="603"/>
            <ac:spMk id="4" creationId="{F6D2F99C-8C8F-E164-3676-30B61CE62720}"/>
          </ac:spMkLst>
        </pc:spChg>
        <pc:spChg chg="mod">
          <ac:chgData name="José Romualdo Costa Filho" userId="a811325af1610333" providerId="LiveId" clId="{72829387-ECF5-4CD5-A3BD-7DDAE3B9FB85}" dt="2024-09-11T17:34:57.400" v="167" actId="207"/>
          <ac:spMkLst>
            <pc:docMk/>
            <pc:sldMk cId="1268212961" sldId="603"/>
            <ac:spMk id="5" creationId="{B9E4CD1C-5C4F-269D-063D-86D6BE1BC3BB}"/>
          </ac:spMkLst>
        </pc:spChg>
        <pc:picChg chg="del">
          <ac:chgData name="José Romualdo Costa Filho" userId="a811325af1610333" providerId="LiveId" clId="{72829387-ECF5-4CD5-A3BD-7DDAE3B9FB85}" dt="2024-09-11T17:34:59.513" v="168" actId="478"/>
          <ac:picMkLst>
            <pc:docMk/>
            <pc:sldMk cId="1268212961" sldId="603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4:53.625" v="166" actId="478"/>
          <ac:picMkLst>
            <pc:docMk/>
            <pc:sldMk cId="1268212961" sldId="603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4:52.441" v="165" actId="478"/>
          <ac:cxnSpMkLst>
            <pc:docMk/>
            <pc:sldMk cId="1268212961" sldId="603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53.673" v="334" actId="108"/>
        <pc:sldMkLst>
          <pc:docMk/>
          <pc:sldMk cId="1724770884" sldId="604"/>
        </pc:sldMkLst>
        <pc:spChg chg="mod">
          <ac:chgData name="José Romualdo Costa Filho" userId="a811325af1610333" providerId="LiveId" clId="{72829387-ECF5-4CD5-A3BD-7DDAE3B9FB85}" dt="2024-09-11T17:40:53.673" v="334" actId="108"/>
          <ac:spMkLst>
            <pc:docMk/>
            <pc:sldMk cId="1724770884" sldId="604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5:04.777" v="170" actId="478"/>
          <ac:picMkLst>
            <pc:docMk/>
            <pc:sldMk cId="1724770884" sldId="604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5:05.834" v="171" actId="478"/>
          <ac:picMkLst>
            <pc:docMk/>
            <pc:sldMk cId="1724770884" sldId="604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5:03.745" v="169" actId="478"/>
          <ac:cxnSpMkLst>
            <pc:docMk/>
            <pc:sldMk cId="1724770884" sldId="604"/>
            <ac:cxnSpMk id="308" creationId="{00000000-0000-0000-0000-000000000000}"/>
          </ac:cxnSpMkLst>
        </pc:cxnChg>
      </pc:sldChg>
      <pc:sldChg chg="addSp delSp modSp mod">
        <pc:chgData name="José Romualdo Costa Filho" userId="a811325af1610333" providerId="LiveId" clId="{72829387-ECF5-4CD5-A3BD-7DDAE3B9FB85}" dt="2024-09-11T17:40:56.220" v="337" actId="108"/>
        <pc:sldMkLst>
          <pc:docMk/>
          <pc:sldMk cId="1799137987" sldId="605"/>
        </pc:sldMkLst>
        <pc:spChg chg="add del mod">
          <ac:chgData name="José Romualdo Costa Filho" userId="a811325af1610333" providerId="LiveId" clId="{72829387-ECF5-4CD5-A3BD-7DDAE3B9FB85}" dt="2024-09-11T17:40:56.220" v="337" actId="108"/>
          <ac:spMkLst>
            <pc:docMk/>
            <pc:sldMk cId="1799137987" sldId="605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5:13.171" v="175" actId="478"/>
          <ac:picMkLst>
            <pc:docMk/>
            <pc:sldMk cId="1799137987" sldId="605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5:14.251" v="176" actId="478"/>
          <ac:picMkLst>
            <pc:docMk/>
            <pc:sldMk cId="1799137987" sldId="605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5:08.234" v="172" actId="478"/>
          <ac:cxnSpMkLst>
            <pc:docMk/>
            <pc:sldMk cId="1799137987" sldId="605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0:58.344" v="340" actId="108"/>
        <pc:sldMkLst>
          <pc:docMk/>
          <pc:sldMk cId="2714876065" sldId="606"/>
        </pc:sldMkLst>
        <pc:spChg chg="mod">
          <ac:chgData name="José Romualdo Costa Filho" userId="a811325af1610333" providerId="LiveId" clId="{72829387-ECF5-4CD5-A3BD-7DDAE3B9FB85}" dt="2024-09-11T17:40:58.344" v="340" actId="108"/>
          <ac:spMkLst>
            <pc:docMk/>
            <pc:sldMk cId="2714876065" sldId="606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5:19.089" v="178" actId="478"/>
          <ac:picMkLst>
            <pc:docMk/>
            <pc:sldMk cId="2714876065" sldId="606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5:20.083" v="179" actId="478"/>
          <ac:picMkLst>
            <pc:docMk/>
            <pc:sldMk cId="2714876065" sldId="606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5:18.080" v="177" actId="478"/>
          <ac:cxnSpMkLst>
            <pc:docMk/>
            <pc:sldMk cId="2714876065" sldId="606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00.446" v="343" actId="108"/>
        <pc:sldMkLst>
          <pc:docMk/>
          <pc:sldMk cId="3045223979" sldId="607"/>
        </pc:sldMkLst>
        <pc:spChg chg="mod">
          <ac:chgData name="José Romualdo Costa Filho" userId="a811325af1610333" providerId="LiveId" clId="{72829387-ECF5-4CD5-A3BD-7DDAE3B9FB85}" dt="2024-09-11T17:41:00.446" v="343" actId="108"/>
          <ac:spMkLst>
            <pc:docMk/>
            <pc:sldMk cId="3045223979" sldId="607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5:23.125" v="181" actId="478"/>
          <ac:picMkLst>
            <pc:docMk/>
            <pc:sldMk cId="3045223979" sldId="607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5:23.996" v="182" actId="478"/>
          <ac:picMkLst>
            <pc:docMk/>
            <pc:sldMk cId="3045223979" sldId="607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5:22.524" v="180" actId="478"/>
          <ac:cxnSpMkLst>
            <pc:docMk/>
            <pc:sldMk cId="3045223979" sldId="607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05.382" v="348" actId="108"/>
        <pc:sldMkLst>
          <pc:docMk/>
          <pc:sldMk cId="3595435312" sldId="608"/>
        </pc:sldMkLst>
        <pc:spChg chg="mod">
          <ac:chgData name="José Romualdo Costa Filho" userId="a811325af1610333" providerId="LiveId" clId="{72829387-ECF5-4CD5-A3BD-7DDAE3B9FB85}" dt="2024-09-11T17:41:05.382" v="348" actId="108"/>
          <ac:spMkLst>
            <pc:docMk/>
            <pc:sldMk cId="3595435312" sldId="608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5:27.985" v="184" actId="478"/>
          <ac:picMkLst>
            <pc:docMk/>
            <pc:sldMk cId="3595435312" sldId="608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5:29.660" v="185" actId="478"/>
          <ac:picMkLst>
            <pc:docMk/>
            <pc:sldMk cId="3595435312" sldId="608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5:26.721" v="183" actId="478"/>
          <ac:cxnSpMkLst>
            <pc:docMk/>
            <pc:sldMk cId="3595435312" sldId="608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08.412" v="351" actId="108"/>
        <pc:sldMkLst>
          <pc:docMk/>
          <pc:sldMk cId="3695011014" sldId="609"/>
        </pc:sldMkLst>
        <pc:spChg chg="mod">
          <ac:chgData name="José Romualdo Costa Filho" userId="a811325af1610333" providerId="LiveId" clId="{72829387-ECF5-4CD5-A3BD-7DDAE3B9FB85}" dt="2024-09-11T17:41:08.412" v="351" actId="108"/>
          <ac:spMkLst>
            <pc:docMk/>
            <pc:sldMk cId="3695011014" sldId="609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5:32.377" v="187" actId="478"/>
          <ac:picMkLst>
            <pc:docMk/>
            <pc:sldMk cId="3695011014" sldId="609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5:33.375" v="188" actId="478"/>
          <ac:picMkLst>
            <pc:docMk/>
            <pc:sldMk cId="3695011014" sldId="609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5:31.659" v="186" actId="478"/>
          <ac:cxnSpMkLst>
            <pc:docMk/>
            <pc:sldMk cId="3695011014" sldId="609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12.315" v="353" actId="108"/>
        <pc:sldMkLst>
          <pc:docMk/>
          <pc:sldMk cId="1685079898" sldId="610"/>
        </pc:sldMkLst>
        <pc:spChg chg="mod">
          <ac:chgData name="José Romualdo Costa Filho" userId="a811325af1610333" providerId="LiveId" clId="{72829387-ECF5-4CD5-A3BD-7DDAE3B9FB85}" dt="2024-09-11T17:41:12.315" v="353" actId="108"/>
          <ac:spMkLst>
            <pc:docMk/>
            <pc:sldMk cId="1685079898" sldId="610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5:36.373" v="190" actId="478"/>
          <ac:picMkLst>
            <pc:docMk/>
            <pc:sldMk cId="1685079898" sldId="610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5:37.269" v="191" actId="478"/>
          <ac:picMkLst>
            <pc:docMk/>
            <pc:sldMk cId="1685079898" sldId="610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5:35.613" v="189" actId="478"/>
          <ac:cxnSpMkLst>
            <pc:docMk/>
            <pc:sldMk cId="1685079898" sldId="610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14.685" v="355" actId="108"/>
        <pc:sldMkLst>
          <pc:docMk/>
          <pc:sldMk cId="579479622" sldId="611"/>
        </pc:sldMkLst>
        <pc:spChg chg="mod">
          <ac:chgData name="José Romualdo Costa Filho" userId="a811325af1610333" providerId="LiveId" clId="{72829387-ECF5-4CD5-A3BD-7DDAE3B9FB85}" dt="2024-09-11T17:41:14.685" v="355" actId="108"/>
          <ac:spMkLst>
            <pc:docMk/>
            <pc:sldMk cId="579479622" sldId="611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5:40.379" v="193" actId="478"/>
          <ac:picMkLst>
            <pc:docMk/>
            <pc:sldMk cId="579479622" sldId="611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5:41.190" v="194" actId="478"/>
          <ac:picMkLst>
            <pc:docMk/>
            <pc:sldMk cId="579479622" sldId="611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5:39.411" v="192" actId="478"/>
          <ac:cxnSpMkLst>
            <pc:docMk/>
            <pc:sldMk cId="579479622" sldId="611"/>
            <ac:cxnSpMk id="308" creationId="{00000000-0000-0000-0000-000000000000}"/>
          </ac:cxnSpMkLst>
        </pc:cxnChg>
      </pc:sldChg>
      <pc:sldChg chg="delSp modSp mod">
        <pc:chgData name="José Romualdo Costa Filho" userId="a811325af1610333" providerId="LiveId" clId="{72829387-ECF5-4CD5-A3BD-7DDAE3B9FB85}" dt="2024-09-11T17:41:17.629" v="358" actId="108"/>
        <pc:sldMkLst>
          <pc:docMk/>
          <pc:sldMk cId="1245506534" sldId="612"/>
        </pc:sldMkLst>
        <pc:spChg chg="mod">
          <ac:chgData name="José Romualdo Costa Filho" userId="a811325af1610333" providerId="LiveId" clId="{72829387-ECF5-4CD5-A3BD-7DDAE3B9FB85}" dt="2024-09-11T17:41:17.629" v="358" actId="108"/>
          <ac:spMkLst>
            <pc:docMk/>
            <pc:sldMk cId="1245506534" sldId="612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35:45.898" v="196" actId="478"/>
          <ac:picMkLst>
            <pc:docMk/>
            <pc:sldMk cId="1245506534" sldId="612"/>
            <ac:picMk id="3" creationId="{AB3582A4-6CF6-2BC6-D99C-97E4B735665D}"/>
          </ac:picMkLst>
        </pc:picChg>
        <pc:picChg chg="del">
          <ac:chgData name="José Romualdo Costa Filho" userId="a811325af1610333" providerId="LiveId" clId="{72829387-ECF5-4CD5-A3BD-7DDAE3B9FB85}" dt="2024-09-11T17:35:47.454" v="197" actId="478"/>
          <ac:picMkLst>
            <pc:docMk/>
            <pc:sldMk cId="1245506534" sldId="612"/>
            <ac:picMk id="305" creationId="{00000000-0000-0000-0000-000000000000}"/>
          </ac:picMkLst>
        </pc:picChg>
        <pc:cxnChg chg="del">
          <ac:chgData name="José Romualdo Costa Filho" userId="a811325af1610333" providerId="LiveId" clId="{72829387-ECF5-4CD5-A3BD-7DDAE3B9FB85}" dt="2024-09-11T17:35:44.898" v="195" actId="478"/>
          <ac:cxnSpMkLst>
            <pc:docMk/>
            <pc:sldMk cId="1245506534" sldId="612"/>
            <ac:cxnSpMk id="308" creationId="{00000000-0000-0000-0000-000000000000}"/>
          </ac:cxnSpMkLst>
        </pc:cxnChg>
      </pc:sldChg>
      <pc:sldChg chg="del">
        <pc:chgData name="José Romualdo Costa Filho" userId="a811325af1610333" providerId="LiveId" clId="{72829387-ECF5-4CD5-A3BD-7DDAE3B9FB85}" dt="2024-09-11T17:30:31.219" v="36" actId="47"/>
        <pc:sldMkLst>
          <pc:docMk/>
          <pc:sldMk cId="420138663" sldId="659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647670434" sldId="661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3690126284" sldId="662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2381195543" sldId="663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3637049007" sldId="664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700341589" sldId="665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3356669374" sldId="666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3215483115" sldId="667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3936066867" sldId="668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1856049026" sldId="669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3339502569" sldId="670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2073367876" sldId="671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2600543552" sldId="672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216126038" sldId="673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1698510756" sldId="674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1618908175" sldId="675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426929626" sldId="676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2904689623" sldId="677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1932982491" sldId="678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31369841" sldId="679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559999039" sldId="680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3284465699" sldId="681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1605861980" sldId="682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4049654295" sldId="683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2182744406" sldId="684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3899908770" sldId="685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2160415714" sldId="686"/>
        </pc:sldMkLst>
      </pc:sldChg>
      <pc:sldChg chg="del">
        <pc:chgData name="José Romualdo Costa Filho" userId="a811325af1610333" providerId="LiveId" clId="{72829387-ECF5-4CD5-A3BD-7DDAE3B9FB85}" dt="2024-09-11T17:50:06.173" v="516" actId="47"/>
        <pc:sldMkLst>
          <pc:docMk/>
          <pc:sldMk cId="2258776036" sldId="687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3687824472" sldId="688"/>
        </pc:sldMkLst>
      </pc:sldChg>
      <pc:sldChg chg="delSp modSp add mod">
        <pc:chgData name="José Romualdo Costa Filho" userId="a811325af1610333" providerId="LiveId" clId="{72829387-ECF5-4CD5-A3BD-7DDAE3B9FB85}" dt="2024-09-11T17:45:18.182" v="514" actId="20577"/>
        <pc:sldMkLst>
          <pc:docMk/>
          <pc:sldMk cId="3928145300" sldId="688"/>
        </pc:sldMkLst>
        <pc:spChg chg="mod">
          <ac:chgData name="José Romualdo Costa Filho" userId="a811325af1610333" providerId="LiveId" clId="{72829387-ECF5-4CD5-A3BD-7DDAE3B9FB85}" dt="2024-09-11T17:45:07.095" v="485"/>
          <ac:spMkLst>
            <pc:docMk/>
            <pc:sldMk cId="3928145300" sldId="688"/>
            <ac:spMk id="2" creationId="{23557D45-152A-FCE2-9811-0F04B05C28F3}"/>
          </ac:spMkLst>
        </pc:spChg>
        <pc:spChg chg="mod">
          <ac:chgData name="José Romualdo Costa Filho" userId="a811325af1610333" providerId="LiveId" clId="{72829387-ECF5-4CD5-A3BD-7DDAE3B9FB85}" dt="2024-09-11T17:45:18.182" v="514" actId="20577"/>
          <ac:spMkLst>
            <pc:docMk/>
            <pc:sldMk cId="3928145300" sldId="688"/>
            <ac:spMk id="4" creationId="{F6D2F99C-8C8F-E164-3676-30B61CE62720}"/>
          </ac:spMkLst>
        </pc:spChg>
        <pc:picChg chg="del">
          <ac:chgData name="José Romualdo Costa Filho" userId="a811325af1610333" providerId="LiveId" clId="{72829387-ECF5-4CD5-A3BD-7DDAE3B9FB85}" dt="2024-09-11T17:45:08.634" v="486" actId="478"/>
          <ac:picMkLst>
            <pc:docMk/>
            <pc:sldMk cId="3928145300" sldId="688"/>
            <ac:picMk id="4098" creationId="{CF964AEC-CA2C-BAB8-353F-725264E7F77E}"/>
          </ac:picMkLst>
        </pc:picChg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2966959266" sldId="689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1063539371" sldId="690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410931396" sldId="691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3880881684" sldId="692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2716228925" sldId="693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2209934251" sldId="694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3742572043" sldId="695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1070271716" sldId="696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2835057695" sldId="697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1010590721" sldId="698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865989225" sldId="699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2433742803" sldId="700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456743660" sldId="701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2070682040" sldId="702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884915821" sldId="703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1642596492" sldId="704"/>
        </pc:sldMkLst>
      </pc:sldChg>
      <pc:sldChg chg="del">
        <pc:chgData name="José Romualdo Costa Filho" userId="a811325af1610333" providerId="LiveId" clId="{72829387-ECF5-4CD5-A3BD-7DDAE3B9FB85}" dt="2024-09-11T17:29:43.225" v="0" actId="47"/>
        <pc:sldMkLst>
          <pc:docMk/>
          <pc:sldMk cId="687506988" sldId="705"/>
        </pc:sldMkLst>
      </pc:sldChg>
      <pc:sldMasterChg chg="modSldLayout">
        <pc:chgData name="José Romualdo Costa Filho" userId="a811325af1610333" providerId="LiveId" clId="{72829387-ECF5-4CD5-A3BD-7DDAE3B9FB85}" dt="2024-09-11T17:38:19.914" v="240" actId="478"/>
        <pc:sldMasterMkLst>
          <pc:docMk/>
          <pc:sldMasterMk cId="0" sldId="2147483651"/>
        </pc:sldMasterMkLst>
        <pc:sldLayoutChg chg="delSp mod">
          <pc:chgData name="José Romualdo Costa Filho" userId="a811325af1610333" providerId="LiveId" clId="{72829387-ECF5-4CD5-A3BD-7DDAE3B9FB85}" dt="2024-09-11T17:38:19.914" v="240" actId="478"/>
          <pc:sldLayoutMkLst>
            <pc:docMk/>
            <pc:sldMasterMk cId="0" sldId="2147483651"/>
            <pc:sldLayoutMk cId="3365077922" sldId="2147483652"/>
          </pc:sldLayoutMkLst>
          <pc:picChg chg="del">
            <ac:chgData name="José Romualdo Costa Filho" userId="a811325af1610333" providerId="LiveId" clId="{72829387-ECF5-4CD5-A3BD-7DDAE3B9FB85}" dt="2024-09-11T17:38:18.586" v="239" actId="478"/>
            <ac:picMkLst>
              <pc:docMk/>
              <pc:sldMasterMk cId="0" sldId="2147483651"/>
              <pc:sldLayoutMk cId="3365077922" sldId="2147483652"/>
              <ac:picMk id="21" creationId="{00000000-0000-0000-0000-000000000000}"/>
            </ac:picMkLst>
          </pc:picChg>
          <pc:picChg chg="del">
            <ac:chgData name="José Romualdo Costa Filho" userId="a811325af1610333" providerId="LiveId" clId="{72829387-ECF5-4CD5-A3BD-7DDAE3B9FB85}" dt="2024-09-11T17:38:19.914" v="240" actId="478"/>
            <ac:picMkLst>
              <pc:docMk/>
              <pc:sldMasterMk cId="0" sldId="2147483651"/>
              <pc:sldLayoutMk cId="3365077922" sldId="2147483652"/>
              <ac:picMk id="22" creationId="{00000000-0000-0000-0000-000000000000}"/>
            </ac:picMkLst>
          </pc:picChg>
        </pc:sldLayoutChg>
      </pc:sldMasterChg>
    </pc:docChg>
  </pc:docChgLst>
  <pc:docChgLst>
    <pc:chgData name="José Romualdo Costa Filho" userId="a811325af1610333" providerId="LiveId" clId="{A42FBE48-52BA-4AD8-B58D-FEAB80FF6531}"/>
    <pc:docChg chg="undo custSel addSld delSld modSld sldOrd">
      <pc:chgData name="José Romualdo Costa Filho" userId="a811325af1610333" providerId="LiveId" clId="{A42FBE48-52BA-4AD8-B58D-FEAB80FF6531}" dt="2024-10-23T20:48:57.348" v="3244" actId="6549"/>
      <pc:docMkLst>
        <pc:docMk/>
      </pc:docMkLst>
      <pc:sldChg chg="del">
        <pc:chgData name="José Romualdo Costa Filho" userId="a811325af1610333" providerId="LiveId" clId="{A42FBE48-52BA-4AD8-B58D-FEAB80FF6531}" dt="2024-10-23T19:09:02.728" v="1" actId="47"/>
        <pc:sldMkLst>
          <pc:docMk/>
          <pc:sldMk cId="3181566121" sldId="689"/>
        </pc:sldMkLst>
      </pc:sldChg>
      <pc:sldChg chg="del">
        <pc:chgData name="José Romualdo Costa Filho" userId="a811325af1610333" providerId="LiveId" clId="{A42FBE48-52BA-4AD8-B58D-FEAB80FF6531}" dt="2024-10-23T20:18:01.101" v="1550" actId="47"/>
        <pc:sldMkLst>
          <pc:docMk/>
          <pc:sldMk cId="4105247841" sldId="690"/>
        </pc:sldMkLst>
      </pc:sldChg>
      <pc:sldChg chg="modSp mod">
        <pc:chgData name="José Romualdo Costa Filho" userId="a811325af1610333" providerId="LiveId" clId="{A42FBE48-52BA-4AD8-B58D-FEAB80FF6531}" dt="2024-10-23T19:09:09.864" v="11" actId="20577"/>
        <pc:sldMkLst>
          <pc:docMk/>
          <pc:sldMk cId="1179587007" sldId="720"/>
        </pc:sldMkLst>
        <pc:spChg chg="mod">
          <ac:chgData name="José Romualdo Costa Filho" userId="a811325af1610333" providerId="LiveId" clId="{A42FBE48-52BA-4AD8-B58D-FEAB80FF6531}" dt="2024-10-23T19:09:09.864" v="11" actId="20577"/>
          <ac:spMkLst>
            <pc:docMk/>
            <pc:sldMk cId="1179587007" sldId="720"/>
            <ac:spMk id="123" creationId="{00000000-0000-0000-0000-000000000000}"/>
          </ac:spMkLst>
        </pc:spChg>
      </pc:sldChg>
      <pc:sldChg chg="modSp mod">
        <pc:chgData name="José Romualdo Costa Filho" userId="a811325af1610333" providerId="LiveId" clId="{A42FBE48-52BA-4AD8-B58D-FEAB80FF6531}" dt="2024-10-23T20:21:26.903" v="1712" actId="20577"/>
        <pc:sldMkLst>
          <pc:docMk/>
          <pc:sldMk cId="4265443613" sldId="721"/>
        </pc:sldMkLst>
        <pc:spChg chg="mod">
          <ac:chgData name="José Romualdo Costa Filho" userId="a811325af1610333" providerId="LiveId" clId="{A42FBE48-52BA-4AD8-B58D-FEAB80FF6531}" dt="2024-10-23T20:21:26.903" v="1712" actId="20577"/>
          <ac:spMkLst>
            <pc:docMk/>
            <pc:sldMk cId="4265443613" sldId="721"/>
            <ac:spMk id="5" creationId="{B49AD78B-354C-6F23-43E2-3FC7F20A4C39}"/>
          </ac:spMkLst>
        </pc:spChg>
        <pc:spChg chg="mod">
          <ac:chgData name="José Romualdo Costa Filho" userId="a811325af1610333" providerId="LiveId" clId="{A42FBE48-52BA-4AD8-B58D-FEAB80FF6531}" dt="2024-10-23T19:37:15.399" v="651" actId="20577"/>
          <ac:spMkLst>
            <pc:docMk/>
            <pc:sldMk cId="4265443613" sldId="721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A42FBE48-52BA-4AD8-B58D-FEAB80FF6531}" dt="2024-10-23T20:18:31.760" v="1583" actId="47"/>
        <pc:sldMkLst>
          <pc:docMk/>
          <pc:sldMk cId="1152190678" sldId="722"/>
        </pc:sldMkLst>
      </pc:sldChg>
      <pc:sldChg chg="del">
        <pc:chgData name="José Romualdo Costa Filho" userId="a811325af1610333" providerId="LiveId" clId="{A42FBE48-52BA-4AD8-B58D-FEAB80FF6531}" dt="2024-10-23T20:18:31.760" v="1583" actId="47"/>
        <pc:sldMkLst>
          <pc:docMk/>
          <pc:sldMk cId="798085388" sldId="723"/>
        </pc:sldMkLst>
      </pc:sldChg>
      <pc:sldChg chg="del">
        <pc:chgData name="José Romualdo Costa Filho" userId="a811325af1610333" providerId="LiveId" clId="{A42FBE48-52BA-4AD8-B58D-FEAB80FF6531}" dt="2024-10-23T20:18:31.760" v="1583" actId="47"/>
        <pc:sldMkLst>
          <pc:docMk/>
          <pc:sldMk cId="210717507" sldId="724"/>
        </pc:sldMkLst>
      </pc:sldChg>
      <pc:sldChg chg="del">
        <pc:chgData name="José Romualdo Costa Filho" userId="a811325af1610333" providerId="LiveId" clId="{A42FBE48-52BA-4AD8-B58D-FEAB80FF6531}" dt="2024-10-23T20:18:31.760" v="1583" actId="47"/>
        <pc:sldMkLst>
          <pc:docMk/>
          <pc:sldMk cId="1326423881" sldId="725"/>
        </pc:sldMkLst>
      </pc:sldChg>
      <pc:sldChg chg="del">
        <pc:chgData name="José Romualdo Costa Filho" userId="a811325af1610333" providerId="LiveId" clId="{A42FBE48-52BA-4AD8-B58D-FEAB80FF6531}" dt="2024-10-23T20:18:31.760" v="1583" actId="47"/>
        <pc:sldMkLst>
          <pc:docMk/>
          <pc:sldMk cId="2383872963" sldId="726"/>
        </pc:sldMkLst>
      </pc:sldChg>
      <pc:sldChg chg="del">
        <pc:chgData name="José Romualdo Costa Filho" userId="a811325af1610333" providerId="LiveId" clId="{A42FBE48-52BA-4AD8-B58D-FEAB80FF6531}" dt="2024-10-23T20:18:31.760" v="1583" actId="47"/>
        <pc:sldMkLst>
          <pc:docMk/>
          <pc:sldMk cId="4263391995" sldId="727"/>
        </pc:sldMkLst>
      </pc:sldChg>
      <pc:sldChg chg="del">
        <pc:chgData name="José Romualdo Costa Filho" userId="a811325af1610333" providerId="LiveId" clId="{A42FBE48-52BA-4AD8-B58D-FEAB80FF6531}" dt="2024-10-23T20:18:31.760" v="1583" actId="47"/>
        <pc:sldMkLst>
          <pc:docMk/>
          <pc:sldMk cId="961763257" sldId="728"/>
        </pc:sldMkLst>
      </pc:sldChg>
      <pc:sldChg chg="del">
        <pc:chgData name="José Romualdo Costa Filho" userId="a811325af1610333" providerId="LiveId" clId="{A42FBE48-52BA-4AD8-B58D-FEAB80FF6531}" dt="2024-10-23T20:18:31.760" v="1583" actId="47"/>
        <pc:sldMkLst>
          <pc:docMk/>
          <pc:sldMk cId="3056792679" sldId="729"/>
        </pc:sldMkLst>
      </pc:sldChg>
      <pc:sldChg chg="del">
        <pc:chgData name="José Romualdo Costa Filho" userId="a811325af1610333" providerId="LiveId" clId="{A42FBE48-52BA-4AD8-B58D-FEAB80FF6531}" dt="2024-10-23T20:18:31.760" v="1583" actId="47"/>
        <pc:sldMkLst>
          <pc:docMk/>
          <pc:sldMk cId="2397713796" sldId="730"/>
        </pc:sldMkLst>
      </pc:sldChg>
      <pc:sldChg chg="addSp delSp modSp mod ord">
        <pc:chgData name="José Romualdo Costa Filho" userId="a811325af1610333" providerId="LiveId" clId="{A42FBE48-52BA-4AD8-B58D-FEAB80FF6531}" dt="2024-10-23T20:43:23.720" v="2618"/>
        <pc:sldMkLst>
          <pc:docMk/>
          <pc:sldMk cId="2574982764" sldId="731"/>
        </pc:sldMkLst>
        <pc:picChg chg="add mod">
          <ac:chgData name="José Romualdo Costa Filho" userId="a811325af1610333" providerId="LiveId" clId="{A42FBE48-52BA-4AD8-B58D-FEAB80FF6531}" dt="2024-10-23T20:43:11.846" v="2615" actId="1076"/>
          <ac:picMkLst>
            <pc:docMk/>
            <pc:sldMk cId="2574982764" sldId="731"/>
            <ac:picMk id="3" creationId="{F18C6031-9CF1-E63F-2FCA-43C336B869DC}"/>
          </ac:picMkLst>
        </pc:picChg>
        <pc:picChg chg="del">
          <ac:chgData name="José Romualdo Costa Filho" userId="a811325af1610333" providerId="LiveId" clId="{A42FBE48-52BA-4AD8-B58D-FEAB80FF6531}" dt="2024-10-23T20:42:36.092" v="2611" actId="478"/>
          <ac:picMkLst>
            <pc:docMk/>
            <pc:sldMk cId="2574982764" sldId="731"/>
            <ac:picMk id="6" creationId="{8F4D46E3-3EC4-CBD9-FEA2-E047FD09D031}"/>
          </ac:picMkLst>
        </pc:picChg>
      </pc:sldChg>
      <pc:sldChg chg="del">
        <pc:chgData name="José Romualdo Costa Filho" userId="a811325af1610333" providerId="LiveId" clId="{A42FBE48-52BA-4AD8-B58D-FEAB80FF6531}" dt="2024-10-23T20:43:20.108" v="2616" actId="47"/>
        <pc:sldMkLst>
          <pc:docMk/>
          <pc:sldMk cId="2061963262" sldId="732"/>
        </pc:sldMkLst>
      </pc:sldChg>
      <pc:sldChg chg="modSp mod">
        <pc:chgData name="José Romualdo Costa Filho" userId="a811325af1610333" providerId="LiveId" clId="{A42FBE48-52BA-4AD8-B58D-FEAB80FF6531}" dt="2024-10-23T20:24:03.496" v="2005" actId="20577"/>
        <pc:sldMkLst>
          <pc:docMk/>
          <pc:sldMk cId="1961613036" sldId="733"/>
        </pc:sldMkLst>
        <pc:spChg chg="mod">
          <ac:chgData name="José Romualdo Costa Filho" userId="a811325af1610333" providerId="LiveId" clId="{A42FBE48-52BA-4AD8-B58D-FEAB80FF6531}" dt="2024-10-23T20:24:03.496" v="2005" actId="20577"/>
          <ac:spMkLst>
            <pc:docMk/>
            <pc:sldMk cId="1961613036" sldId="733"/>
            <ac:spMk id="5" creationId="{B49AD78B-354C-6F23-43E2-3FC7F20A4C39}"/>
          </ac:spMkLst>
        </pc:spChg>
      </pc:sldChg>
      <pc:sldChg chg="del">
        <pc:chgData name="José Romualdo Costa Filho" userId="a811325af1610333" providerId="LiveId" clId="{A42FBE48-52BA-4AD8-B58D-FEAB80FF6531}" dt="2024-10-23T20:45:57.198" v="2862" actId="47"/>
        <pc:sldMkLst>
          <pc:docMk/>
          <pc:sldMk cId="2054225973" sldId="734"/>
        </pc:sldMkLst>
      </pc:sldChg>
      <pc:sldChg chg="del">
        <pc:chgData name="José Romualdo Costa Filho" userId="a811325af1610333" providerId="LiveId" clId="{A42FBE48-52BA-4AD8-B58D-FEAB80FF6531}" dt="2024-10-23T20:45:57.198" v="2862" actId="47"/>
        <pc:sldMkLst>
          <pc:docMk/>
          <pc:sldMk cId="2436785563" sldId="735"/>
        </pc:sldMkLst>
      </pc:sldChg>
      <pc:sldChg chg="del">
        <pc:chgData name="José Romualdo Costa Filho" userId="a811325af1610333" providerId="LiveId" clId="{A42FBE48-52BA-4AD8-B58D-FEAB80FF6531}" dt="2024-10-23T20:45:57.198" v="2862" actId="47"/>
        <pc:sldMkLst>
          <pc:docMk/>
          <pc:sldMk cId="3312263405" sldId="736"/>
        </pc:sldMkLst>
      </pc:sldChg>
      <pc:sldChg chg="del">
        <pc:chgData name="José Romualdo Costa Filho" userId="a811325af1610333" providerId="LiveId" clId="{A42FBE48-52BA-4AD8-B58D-FEAB80FF6531}" dt="2024-10-23T20:45:57.198" v="2862" actId="47"/>
        <pc:sldMkLst>
          <pc:docMk/>
          <pc:sldMk cId="4140974604" sldId="737"/>
        </pc:sldMkLst>
      </pc:sldChg>
      <pc:sldChg chg="del">
        <pc:chgData name="José Romualdo Costa Filho" userId="a811325af1610333" providerId="LiveId" clId="{A42FBE48-52BA-4AD8-B58D-FEAB80FF6531}" dt="2024-10-23T20:45:57.198" v="2862" actId="47"/>
        <pc:sldMkLst>
          <pc:docMk/>
          <pc:sldMk cId="588794501" sldId="738"/>
        </pc:sldMkLst>
      </pc:sldChg>
      <pc:sldChg chg="modSp add mod">
        <pc:chgData name="José Romualdo Costa Filho" userId="a811325af1610333" providerId="LiveId" clId="{A42FBE48-52BA-4AD8-B58D-FEAB80FF6531}" dt="2024-10-23T19:15:09.827" v="221" actId="1036"/>
        <pc:sldMkLst>
          <pc:docMk/>
          <pc:sldMk cId="1751456601" sldId="739"/>
        </pc:sldMkLst>
        <pc:spChg chg="mod">
          <ac:chgData name="José Romualdo Costa Filho" userId="a811325af1610333" providerId="LiveId" clId="{A42FBE48-52BA-4AD8-B58D-FEAB80FF6531}" dt="2024-10-23T19:09:57.404" v="123" actId="20577"/>
          <ac:spMkLst>
            <pc:docMk/>
            <pc:sldMk cId="1751456601" sldId="739"/>
            <ac:spMk id="5" creationId="{BC3D9AB2-DDAE-8CFD-D90F-680961E2976E}"/>
          </ac:spMkLst>
        </pc:spChg>
        <pc:spChg chg="mod">
          <ac:chgData name="José Romualdo Costa Filho" userId="a811325af1610333" providerId="LiveId" clId="{A42FBE48-52BA-4AD8-B58D-FEAB80FF6531}" dt="2024-10-23T19:15:09.827" v="221" actId="1036"/>
          <ac:spMkLst>
            <pc:docMk/>
            <pc:sldMk cId="1751456601" sldId="739"/>
            <ac:spMk id="123" creationId="{4F39C979-33B6-FF88-DC11-3D33314C77C3}"/>
          </ac:spMkLst>
        </pc:spChg>
      </pc:sldChg>
      <pc:sldChg chg="modSp add mod">
        <pc:chgData name="José Romualdo Costa Filho" userId="a811325af1610333" providerId="LiveId" clId="{A42FBE48-52BA-4AD8-B58D-FEAB80FF6531}" dt="2024-10-23T19:17:09.153" v="306" actId="20577"/>
        <pc:sldMkLst>
          <pc:docMk/>
          <pc:sldMk cId="1467409159" sldId="740"/>
        </pc:sldMkLst>
        <pc:spChg chg="mod">
          <ac:chgData name="José Romualdo Costa Filho" userId="a811325af1610333" providerId="LiveId" clId="{A42FBE48-52BA-4AD8-B58D-FEAB80FF6531}" dt="2024-10-23T19:17:09.153" v="306" actId="20577"/>
          <ac:spMkLst>
            <pc:docMk/>
            <pc:sldMk cId="1467409159" sldId="740"/>
            <ac:spMk id="5" creationId="{ED0982D4-7CE7-3927-6CBA-603282B80CFF}"/>
          </ac:spMkLst>
        </pc:spChg>
        <pc:spChg chg="mod">
          <ac:chgData name="José Romualdo Costa Filho" userId="a811325af1610333" providerId="LiveId" clId="{A42FBE48-52BA-4AD8-B58D-FEAB80FF6531}" dt="2024-10-23T19:16:17.291" v="237" actId="20577"/>
          <ac:spMkLst>
            <pc:docMk/>
            <pc:sldMk cId="1467409159" sldId="740"/>
            <ac:spMk id="123" creationId="{5FF72A61-8E2D-B537-382C-112F7AE87926}"/>
          </ac:spMkLst>
        </pc:spChg>
      </pc:sldChg>
      <pc:sldChg chg="modSp add mod">
        <pc:chgData name="José Romualdo Costa Filho" userId="a811325af1610333" providerId="LiveId" clId="{A42FBE48-52BA-4AD8-B58D-FEAB80FF6531}" dt="2024-10-23T19:21:32.752" v="342" actId="6549"/>
        <pc:sldMkLst>
          <pc:docMk/>
          <pc:sldMk cId="2255661944" sldId="741"/>
        </pc:sldMkLst>
        <pc:spChg chg="mod">
          <ac:chgData name="José Romualdo Costa Filho" userId="a811325af1610333" providerId="LiveId" clId="{A42FBE48-52BA-4AD8-B58D-FEAB80FF6531}" dt="2024-10-23T19:21:32.752" v="342" actId="6549"/>
          <ac:spMkLst>
            <pc:docMk/>
            <pc:sldMk cId="2255661944" sldId="741"/>
            <ac:spMk id="5" creationId="{2565FA9A-EC2E-37C6-3C1F-96818982D464}"/>
          </ac:spMkLst>
        </pc:spChg>
        <pc:spChg chg="mod">
          <ac:chgData name="José Romualdo Costa Filho" userId="a811325af1610333" providerId="LiveId" clId="{A42FBE48-52BA-4AD8-B58D-FEAB80FF6531}" dt="2024-10-23T19:20:01.722" v="331" actId="20577"/>
          <ac:spMkLst>
            <pc:docMk/>
            <pc:sldMk cId="2255661944" sldId="741"/>
            <ac:spMk id="123" creationId="{8B7FCA99-1940-570E-A0EC-2028CBAF03CA}"/>
          </ac:spMkLst>
        </pc:spChg>
      </pc:sldChg>
      <pc:sldChg chg="modSp add mod">
        <pc:chgData name="José Romualdo Costa Filho" userId="a811325af1610333" providerId="LiveId" clId="{A42FBE48-52BA-4AD8-B58D-FEAB80FF6531}" dt="2024-10-23T19:22:15.869" v="372" actId="20577"/>
        <pc:sldMkLst>
          <pc:docMk/>
          <pc:sldMk cId="1436702748" sldId="742"/>
        </pc:sldMkLst>
        <pc:spChg chg="mod">
          <ac:chgData name="José Romualdo Costa Filho" userId="a811325af1610333" providerId="LiveId" clId="{A42FBE48-52BA-4AD8-B58D-FEAB80FF6531}" dt="2024-10-23T19:22:15.869" v="372" actId="20577"/>
          <ac:spMkLst>
            <pc:docMk/>
            <pc:sldMk cId="1436702748" sldId="742"/>
            <ac:spMk id="5" creationId="{56137DC7-008E-8D36-AE64-404A542E7B45}"/>
          </ac:spMkLst>
        </pc:spChg>
      </pc:sldChg>
      <pc:sldChg chg="modSp add mod ord">
        <pc:chgData name="José Romualdo Costa Filho" userId="a811325af1610333" providerId="LiveId" clId="{A42FBE48-52BA-4AD8-B58D-FEAB80FF6531}" dt="2024-10-23T20:20:19.735" v="1600" actId="20577"/>
        <pc:sldMkLst>
          <pc:docMk/>
          <pc:sldMk cId="3055991018" sldId="743"/>
        </pc:sldMkLst>
        <pc:spChg chg="mod">
          <ac:chgData name="José Romualdo Costa Filho" userId="a811325af1610333" providerId="LiveId" clId="{A42FBE48-52BA-4AD8-B58D-FEAB80FF6531}" dt="2024-10-23T19:35:34.484" v="636" actId="20577"/>
          <ac:spMkLst>
            <pc:docMk/>
            <pc:sldMk cId="3055991018" sldId="743"/>
            <ac:spMk id="5" creationId="{0E95C39D-CF5D-A471-9E2A-F46D49F34473}"/>
          </ac:spMkLst>
        </pc:spChg>
        <pc:spChg chg="mod">
          <ac:chgData name="José Romualdo Costa Filho" userId="a811325af1610333" providerId="LiveId" clId="{A42FBE48-52BA-4AD8-B58D-FEAB80FF6531}" dt="2024-10-23T20:20:19.735" v="1600" actId="20577"/>
          <ac:spMkLst>
            <pc:docMk/>
            <pc:sldMk cId="3055991018" sldId="743"/>
            <ac:spMk id="123" creationId="{DD55D45A-9A12-4031-1967-8B7D598758B4}"/>
          </ac:spMkLst>
        </pc:spChg>
      </pc:sldChg>
      <pc:sldChg chg="add">
        <pc:chgData name="José Romualdo Costa Filho" userId="a811325af1610333" providerId="LiveId" clId="{A42FBE48-52BA-4AD8-B58D-FEAB80FF6531}" dt="2024-10-23T19:33:46.025" v="442" actId="2890"/>
        <pc:sldMkLst>
          <pc:docMk/>
          <pc:sldMk cId="3317984767" sldId="744"/>
        </pc:sldMkLst>
      </pc:sldChg>
      <pc:sldChg chg="add">
        <pc:chgData name="José Romualdo Costa Filho" userId="a811325af1610333" providerId="LiveId" clId="{A42FBE48-52BA-4AD8-B58D-FEAB80FF6531}" dt="2024-10-23T19:37:09.661" v="639" actId="2890"/>
        <pc:sldMkLst>
          <pc:docMk/>
          <pc:sldMk cId="2134669593" sldId="745"/>
        </pc:sldMkLst>
      </pc:sldChg>
      <pc:sldChg chg="modSp add mod ord">
        <pc:chgData name="José Romualdo Costa Filho" userId="a811325af1610333" providerId="LiveId" clId="{A42FBE48-52BA-4AD8-B58D-FEAB80FF6531}" dt="2024-10-23T19:41:21.025" v="702"/>
        <pc:sldMkLst>
          <pc:docMk/>
          <pc:sldMk cId="331379560" sldId="746"/>
        </pc:sldMkLst>
        <pc:spChg chg="mod">
          <ac:chgData name="José Romualdo Costa Filho" userId="a811325af1610333" providerId="LiveId" clId="{A42FBE48-52BA-4AD8-B58D-FEAB80FF6531}" dt="2024-10-23T19:41:13.750" v="700" actId="20577"/>
          <ac:spMkLst>
            <pc:docMk/>
            <pc:sldMk cId="331379560" sldId="746"/>
            <ac:spMk id="5" creationId="{A87565B5-5F34-2F56-DFBC-4199925364B4}"/>
          </ac:spMkLst>
        </pc:spChg>
      </pc:sldChg>
      <pc:sldChg chg="addSp delSp modSp add mod ord">
        <pc:chgData name="José Romualdo Costa Filho" userId="a811325af1610333" providerId="LiveId" clId="{A42FBE48-52BA-4AD8-B58D-FEAB80FF6531}" dt="2024-10-23T20:03:46.010" v="761"/>
        <pc:sldMkLst>
          <pc:docMk/>
          <pc:sldMk cId="673967108" sldId="747"/>
        </pc:sldMkLst>
        <pc:spChg chg="del mod">
          <ac:chgData name="José Romualdo Costa Filho" userId="a811325af1610333" providerId="LiveId" clId="{A42FBE48-52BA-4AD8-B58D-FEAB80FF6531}" dt="2024-10-23T20:02:40.601" v="759" actId="478"/>
          <ac:spMkLst>
            <pc:docMk/>
            <pc:sldMk cId="673967108" sldId="747"/>
            <ac:spMk id="5" creationId="{D6658567-FFBD-B574-5240-4BC1AF635B78}"/>
          </ac:spMkLst>
        </pc:spChg>
        <pc:spChg chg="mod">
          <ac:chgData name="José Romualdo Costa Filho" userId="a811325af1610333" providerId="LiveId" clId="{A42FBE48-52BA-4AD8-B58D-FEAB80FF6531}" dt="2024-10-23T19:45:10.789" v="730" actId="20577"/>
          <ac:spMkLst>
            <pc:docMk/>
            <pc:sldMk cId="673967108" sldId="747"/>
            <ac:spMk id="123" creationId="{3B824028-C343-CCD2-178C-FC203AAECED7}"/>
          </ac:spMkLst>
        </pc:spChg>
        <pc:picChg chg="add">
          <ac:chgData name="José Romualdo Costa Filho" userId="a811325af1610333" providerId="LiveId" clId="{A42FBE48-52BA-4AD8-B58D-FEAB80FF6531}" dt="2024-10-23T20:02:50.779" v="760"/>
          <ac:picMkLst>
            <pc:docMk/>
            <pc:sldMk cId="673967108" sldId="747"/>
            <ac:picMk id="2" creationId="{51C42B7F-3834-D09A-2098-505A7D20317C}"/>
          </ac:picMkLst>
        </pc:picChg>
        <pc:picChg chg="add">
          <ac:chgData name="José Romualdo Costa Filho" userId="a811325af1610333" providerId="LiveId" clId="{A42FBE48-52BA-4AD8-B58D-FEAB80FF6531}" dt="2024-10-23T20:03:46.010" v="761"/>
          <ac:picMkLst>
            <pc:docMk/>
            <pc:sldMk cId="673967108" sldId="747"/>
            <ac:picMk id="3" creationId="{AD9B744E-6659-A2DB-1EBC-454D817BDD8F}"/>
          </ac:picMkLst>
        </pc:picChg>
      </pc:sldChg>
      <pc:sldChg chg="modSp add mod ord">
        <pc:chgData name="José Romualdo Costa Filho" userId="a811325af1610333" providerId="LiveId" clId="{A42FBE48-52BA-4AD8-B58D-FEAB80FF6531}" dt="2024-10-23T20:10:54.696" v="1221" actId="6549"/>
        <pc:sldMkLst>
          <pc:docMk/>
          <pc:sldMk cId="2343628249" sldId="748"/>
        </pc:sldMkLst>
        <pc:spChg chg="mod">
          <ac:chgData name="José Romualdo Costa Filho" userId="a811325af1610333" providerId="LiveId" clId="{A42FBE48-52BA-4AD8-B58D-FEAB80FF6531}" dt="2024-10-23T20:10:54.696" v="1221" actId="6549"/>
          <ac:spMkLst>
            <pc:docMk/>
            <pc:sldMk cId="2343628249" sldId="748"/>
            <ac:spMk id="5" creationId="{16985EDE-B1AA-7312-8900-9E119040E80F}"/>
          </ac:spMkLst>
        </pc:spChg>
        <pc:spChg chg="mod">
          <ac:chgData name="José Romualdo Costa Filho" userId="a811325af1610333" providerId="LiveId" clId="{A42FBE48-52BA-4AD8-B58D-FEAB80FF6531}" dt="2024-10-23T20:10:51.558" v="1220" actId="20577"/>
          <ac:spMkLst>
            <pc:docMk/>
            <pc:sldMk cId="2343628249" sldId="748"/>
            <ac:spMk id="123" creationId="{9A5F62C1-1BF8-F809-2A3B-C96C94F27F02}"/>
          </ac:spMkLst>
        </pc:spChg>
      </pc:sldChg>
      <pc:sldChg chg="modSp add mod">
        <pc:chgData name="José Romualdo Costa Filho" userId="a811325af1610333" providerId="LiveId" clId="{A42FBE48-52BA-4AD8-B58D-FEAB80FF6531}" dt="2024-10-23T20:15:41.856" v="1521" actId="20577"/>
        <pc:sldMkLst>
          <pc:docMk/>
          <pc:sldMk cId="1402208554" sldId="749"/>
        </pc:sldMkLst>
        <pc:spChg chg="mod">
          <ac:chgData name="José Romualdo Costa Filho" userId="a811325af1610333" providerId="LiveId" clId="{A42FBE48-52BA-4AD8-B58D-FEAB80FF6531}" dt="2024-10-23T20:15:41.856" v="1521" actId="20577"/>
          <ac:spMkLst>
            <pc:docMk/>
            <pc:sldMk cId="1402208554" sldId="749"/>
            <ac:spMk id="5" creationId="{7F06C6AE-3F25-DCC7-202E-3E960E26A02E}"/>
          </ac:spMkLst>
        </pc:spChg>
        <pc:spChg chg="mod">
          <ac:chgData name="José Romualdo Costa Filho" userId="a811325af1610333" providerId="LiveId" clId="{A42FBE48-52BA-4AD8-B58D-FEAB80FF6531}" dt="2024-10-23T20:13:16.862" v="1229" actId="20577"/>
          <ac:spMkLst>
            <pc:docMk/>
            <pc:sldMk cId="1402208554" sldId="749"/>
            <ac:spMk id="123" creationId="{DC2518FE-BDD4-2A89-186D-B36CDAE04441}"/>
          </ac:spMkLst>
        </pc:spChg>
      </pc:sldChg>
      <pc:sldChg chg="modSp add mod">
        <pc:chgData name="José Romualdo Costa Filho" userId="a811325af1610333" providerId="LiveId" clId="{A42FBE48-52BA-4AD8-B58D-FEAB80FF6531}" dt="2024-10-23T20:16:17.222" v="1549" actId="403"/>
        <pc:sldMkLst>
          <pc:docMk/>
          <pc:sldMk cId="176864786" sldId="750"/>
        </pc:sldMkLst>
        <pc:spChg chg="mod">
          <ac:chgData name="José Romualdo Costa Filho" userId="a811325af1610333" providerId="LiveId" clId="{A42FBE48-52BA-4AD8-B58D-FEAB80FF6531}" dt="2024-10-23T20:16:17.222" v="1549" actId="403"/>
          <ac:spMkLst>
            <pc:docMk/>
            <pc:sldMk cId="176864786" sldId="750"/>
            <ac:spMk id="5" creationId="{0D7AFB1F-E1F7-62AE-733C-75F34A0EC478}"/>
          </ac:spMkLst>
        </pc:spChg>
        <pc:spChg chg="mod">
          <ac:chgData name="José Romualdo Costa Filho" userId="a811325af1610333" providerId="LiveId" clId="{A42FBE48-52BA-4AD8-B58D-FEAB80FF6531}" dt="2024-10-23T20:15:58.690" v="1526" actId="20577"/>
          <ac:spMkLst>
            <pc:docMk/>
            <pc:sldMk cId="176864786" sldId="750"/>
            <ac:spMk id="123" creationId="{4F424AAD-DB31-444A-419F-FECA36D21E04}"/>
          </ac:spMkLst>
        </pc:spChg>
      </pc:sldChg>
      <pc:sldChg chg="modSp add mod">
        <pc:chgData name="José Romualdo Costa Filho" userId="a811325af1610333" providerId="LiveId" clId="{A42FBE48-52BA-4AD8-B58D-FEAB80FF6531}" dt="2024-10-23T20:18:22.477" v="1582" actId="20577"/>
        <pc:sldMkLst>
          <pc:docMk/>
          <pc:sldMk cId="442217867" sldId="751"/>
        </pc:sldMkLst>
        <pc:spChg chg="mod">
          <ac:chgData name="José Romualdo Costa Filho" userId="a811325af1610333" providerId="LiveId" clId="{A42FBE48-52BA-4AD8-B58D-FEAB80FF6531}" dt="2024-10-23T20:18:17.894" v="1580" actId="20577"/>
          <ac:spMkLst>
            <pc:docMk/>
            <pc:sldMk cId="442217867" sldId="751"/>
            <ac:spMk id="5" creationId="{33368740-7A2C-5CFB-4E9B-C7FA1D7EB17B}"/>
          </ac:spMkLst>
        </pc:spChg>
        <pc:spChg chg="mod">
          <ac:chgData name="José Romualdo Costa Filho" userId="a811325af1610333" providerId="LiveId" clId="{A42FBE48-52BA-4AD8-B58D-FEAB80FF6531}" dt="2024-10-23T20:18:22.477" v="1582" actId="20577"/>
          <ac:spMkLst>
            <pc:docMk/>
            <pc:sldMk cId="442217867" sldId="751"/>
            <ac:spMk id="123" creationId="{8AC9C3FD-2CA9-8A7C-6EB2-20C5422DB289}"/>
          </ac:spMkLst>
        </pc:spChg>
      </pc:sldChg>
      <pc:sldChg chg="modSp add mod">
        <pc:chgData name="José Romualdo Costa Filho" userId="a811325af1610333" providerId="LiveId" clId="{A42FBE48-52BA-4AD8-B58D-FEAB80FF6531}" dt="2024-10-23T20:45:44.115" v="2861" actId="404"/>
        <pc:sldMkLst>
          <pc:docMk/>
          <pc:sldMk cId="4022869105" sldId="752"/>
        </pc:sldMkLst>
        <pc:spChg chg="mod">
          <ac:chgData name="José Romualdo Costa Filho" userId="a811325af1610333" providerId="LiveId" clId="{A42FBE48-52BA-4AD8-B58D-FEAB80FF6531}" dt="2024-10-23T20:45:44.115" v="2861" actId="404"/>
          <ac:spMkLst>
            <pc:docMk/>
            <pc:sldMk cId="4022869105" sldId="752"/>
            <ac:spMk id="5" creationId="{028C43A1-B905-C8AD-48FA-2119C3EF7F46}"/>
          </ac:spMkLst>
        </pc:spChg>
        <pc:spChg chg="mod">
          <ac:chgData name="José Romualdo Costa Filho" userId="a811325af1610333" providerId="LiveId" clId="{A42FBE48-52BA-4AD8-B58D-FEAB80FF6531}" dt="2024-10-23T20:44:45.937" v="2761" actId="6549"/>
          <ac:spMkLst>
            <pc:docMk/>
            <pc:sldMk cId="4022869105" sldId="752"/>
            <ac:spMk id="123" creationId="{B8E05567-EF02-7E35-B663-1D63EDD694E2}"/>
          </ac:spMkLst>
        </pc:spChg>
      </pc:sldChg>
      <pc:sldChg chg="modSp add mod">
        <pc:chgData name="José Romualdo Costa Filho" userId="a811325af1610333" providerId="LiveId" clId="{A42FBE48-52BA-4AD8-B58D-FEAB80FF6531}" dt="2024-10-23T20:21:33.256" v="1714" actId="20577"/>
        <pc:sldMkLst>
          <pc:docMk/>
          <pc:sldMk cId="620952685" sldId="753"/>
        </pc:sldMkLst>
        <pc:spChg chg="mod">
          <ac:chgData name="José Romualdo Costa Filho" userId="a811325af1610333" providerId="LiveId" clId="{A42FBE48-52BA-4AD8-B58D-FEAB80FF6531}" dt="2024-10-23T20:21:33.256" v="1714" actId="20577"/>
          <ac:spMkLst>
            <pc:docMk/>
            <pc:sldMk cId="620952685" sldId="753"/>
            <ac:spMk id="5" creationId="{B09E695F-0C98-0121-D60F-4F41DCE9BDDE}"/>
          </ac:spMkLst>
        </pc:spChg>
        <pc:spChg chg="mod">
          <ac:chgData name="José Romualdo Costa Filho" userId="a811325af1610333" providerId="LiveId" clId="{A42FBE48-52BA-4AD8-B58D-FEAB80FF6531}" dt="2024-10-23T20:20:27.934" v="1602" actId="20577"/>
          <ac:spMkLst>
            <pc:docMk/>
            <pc:sldMk cId="620952685" sldId="753"/>
            <ac:spMk id="123" creationId="{8FDA0528-7F63-0387-ADB3-C39B5EC46B56}"/>
          </ac:spMkLst>
        </pc:spChg>
      </pc:sldChg>
      <pc:sldChg chg="add del">
        <pc:chgData name="José Romualdo Costa Filho" userId="a811325af1610333" providerId="LiveId" clId="{A42FBE48-52BA-4AD8-B58D-FEAB80FF6531}" dt="2024-10-23T20:20:00.775" v="1586" actId="47"/>
        <pc:sldMkLst>
          <pc:docMk/>
          <pc:sldMk cId="3473692033" sldId="753"/>
        </pc:sldMkLst>
      </pc:sldChg>
      <pc:sldChg chg="modSp add mod">
        <pc:chgData name="José Romualdo Costa Filho" userId="a811325af1610333" providerId="LiveId" clId="{A42FBE48-52BA-4AD8-B58D-FEAB80FF6531}" dt="2024-10-23T20:26:06.007" v="2227" actId="20577"/>
        <pc:sldMkLst>
          <pc:docMk/>
          <pc:sldMk cId="2020422196" sldId="754"/>
        </pc:sldMkLst>
        <pc:spChg chg="mod">
          <ac:chgData name="José Romualdo Costa Filho" userId="a811325af1610333" providerId="LiveId" clId="{A42FBE48-52BA-4AD8-B58D-FEAB80FF6531}" dt="2024-10-23T20:26:06.007" v="2227" actId="20577"/>
          <ac:spMkLst>
            <pc:docMk/>
            <pc:sldMk cId="2020422196" sldId="754"/>
            <ac:spMk id="5" creationId="{3504AE5F-C240-456D-3BCC-E1447A08B04F}"/>
          </ac:spMkLst>
        </pc:spChg>
        <pc:spChg chg="mod">
          <ac:chgData name="José Romualdo Costa Filho" userId="a811325af1610333" providerId="LiveId" clId="{A42FBE48-52BA-4AD8-B58D-FEAB80FF6531}" dt="2024-10-23T20:24:47.911" v="2037" actId="20577"/>
          <ac:spMkLst>
            <pc:docMk/>
            <pc:sldMk cId="2020422196" sldId="754"/>
            <ac:spMk id="123" creationId="{6A573588-C899-B4A3-1C07-50C31CCF4890}"/>
          </ac:spMkLst>
        </pc:spChg>
      </pc:sldChg>
      <pc:sldChg chg="modSp add mod">
        <pc:chgData name="José Romualdo Costa Filho" userId="a811325af1610333" providerId="LiveId" clId="{A42FBE48-52BA-4AD8-B58D-FEAB80FF6531}" dt="2024-10-23T20:28:37.641" v="2559" actId="20577"/>
        <pc:sldMkLst>
          <pc:docMk/>
          <pc:sldMk cId="3329306051" sldId="755"/>
        </pc:sldMkLst>
        <pc:spChg chg="mod">
          <ac:chgData name="José Romualdo Costa Filho" userId="a811325af1610333" providerId="LiveId" clId="{A42FBE48-52BA-4AD8-B58D-FEAB80FF6531}" dt="2024-10-23T20:28:37.641" v="2559" actId="20577"/>
          <ac:spMkLst>
            <pc:docMk/>
            <pc:sldMk cId="3329306051" sldId="755"/>
            <ac:spMk id="5" creationId="{FE22B354-541E-C999-BCB3-8DD8E7D8F697}"/>
          </ac:spMkLst>
        </pc:spChg>
        <pc:spChg chg="mod">
          <ac:chgData name="José Romualdo Costa Filho" userId="a811325af1610333" providerId="LiveId" clId="{A42FBE48-52BA-4AD8-B58D-FEAB80FF6531}" dt="2024-10-23T20:26:15.016" v="2232" actId="20577"/>
          <ac:spMkLst>
            <pc:docMk/>
            <pc:sldMk cId="3329306051" sldId="755"/>
            <ac:spMk id="123" creationId="{DF212D2A-593F-360C-7EFA-2112EB1FA1F4}"/>
          </ac:spMkLst>
        </pc:spChg>
      </pc:sldChg>
      <pc:sldChg chg="addSp modSp add mod">
        <pc:chgData name="José Romualdo Costa Filho" userId="a811325af1610333" providerId="LiveId" clId="{A42FBE48-52BA-4AD8-B58D-FEAB80FF6531}" dt="2024-10-23T20:30:57.944" v="2608" actId="14100"/>
        <pc:sldMkLst>
          <pc:docMk/>
          <pc:sldMk cId="3347261437" sldId="756"/>
        </pc:sldMkLst>
        <pc:spChg chg="mod">
          <ac:chgData name="José Romualdo Costa Filho" userId="a811325af1610333" providerId="LiveId" clId="{A42FBE48-52BA-4AD8-B58D-FEAB80FF6531}" dt="2024-10-23T20:30:07.811" v="2603" actId="242"/>
          <ac:spMkLst>
            <pc:docMk/>
            <pc:sldMk cId="3347261437" sldId="756"/>
            <ac:spMk id="5" creationId="{3D7AC3F8-6DBE-2E7C-C17B-8DA518449337}"/>
          </ac:spMkLst>
        </pc:spChg>
        <pc:spChg chg="add mod">
          <ac:chgData name="José Romualdo Costa Filho" userId="a811325af1610333" providerId="LiveId" clId="{A42FBE48-52BA-4AD8-B58D-FEAB80FF6531}" dt="2024-10-23T20:30:57.944" v="2608" actId="14100"/>
          <ac:spMkLst>
            <pc:docMk/>
            <pc:sldMk cId="3347261437" sldId="756"/>
            <ac:spMk id="6" creationId="{70EFA81C-325D-0BED-65DF-9A8003DCC3A6}"/>
          </ac:spMkLst>
        </pc:spChg>
        <pc:spChg chg="mod">
          <ac:chgData name="José Romualdo Costa Filho" userId="a811325af1610333" providerId="LiveId" clId="{A42FBE48-52BA-4AD8-B58D-FEAB80FF6531}" dt="2024-10-23T20:29:48.448" v="2571" actId="20577"/>
          <ac:spMkLst>
            <pc:docMk/>
            <pc:sldMk cId="3347261437" sldId="756"/>
            <ac:spMk id="123" creationId="{DC3CB552-CB8B-FAC0-F29E-37032A833FD1}"/>
          </ac:spMkLst>
        </pc:spChg>
        <pc:picChg chg="add mod">
          <ac:chgData name="José Romualdo Costa Filho" userId="a811325af1610333" providerId="LiveId" clId="{A42FBE48-52BA-4AD8-B58D-FEAB80FF6531}" dt="2024-10-23T20:30:14.259" v="2605" actId="1076"/>
          <ac:picMkLst>
            <pc:docMk/>
            <pc:sldMk cId="3347261437" sldId="756"/>
            <ac:picMk id="3" creationId="{600CC275-E2C6-A88F-27FB-C1F9088EF23C}"/>
          </ac:picMkLst>
        </pc:picChg>
      </pc:sldChg>
      <pc:sldChg chg="modSp add mod">
        <pc:chgData name="José Romualdo Costa Filho" userId="a811325af1610333" providerId="LiveId" clId="{A42FBE48-52BA-4AD8-B58D-FEAB80FF6531}" dt="2024-10-23T20:47:48.439" v="3107" actId="113"/>
        <pc:sldMkLst>
          <pc:docMk/>
          <pc:sldMk cId="4212482655" sldId="757"/>
        </pc:sldMkLst>
        <pc:spChg chg="mod">
          <ac:chgData name="José Romualdo Costa Filho" userId="a811325af1610333" providerId="LiveId" clId="{A42FBE48-52BA-4AD8-B58D-FEAB80FF6531}" dt="2024-10-23T20:47:48.439" v="3107" actId="113"/>
          <ac:spMkLst>
            <pc:docMk/>
            <pc:sldMk cId="4212482655" sldId="757"/>
            <ac:spMk id="5" creationId="{4DBA19FF-F388-E904-9326-CD8AF8645CFC}"/>
          </ac:spMkLst>
        </pc:spChg>
      </pc:sldChg>
      <pc:sldChg chg="modSp add mod">
        <pc:chgData name="José Romualdo Costa Filho" userId="a811325af1610333" providerId="LiveId" clId="{A42FBE48-52BA-4AD8-B58D-FEAB80FF6531}" dt="2024-10-23T20:48:57.348" v="3244" actId="6549"/>
        <pc:sldMkLst>
          <pc:docMk/>
          <pc:sldMk cId="542246639" sldId="758"/>
        </pc:sldMkLst>
        <pc:spChg chg="mod">
          <ac:chgData name="José Romualdo Costa Filho" userId="a811325af1610333" providerId="LiveId" clId="{A42FBE48-52BA-4AD8-B58D-FEAB80FF6531}" dt="2024-10-23T20:48:57.348" v="3244" actId="6549"/>
          <ac:spMkLst>
            <pc:docMk/>
            <pc:sldMk cId="542246639" sldId="758"/>
            <ac:spMk id="5" creationId="{516B39A4-D0C7-C382-A805-A74161A3F862}"/>
          </ac:spMkLst>
        </pc:spChg>
      </pc:sldChg>
      <pc:sldMasterChg chg="delSldLayout">
        <pc:chgData name="José Romualdo Costa Filho" userId="a811325af1610333" providerId="LiveId" clId="{A42FBE48-52BA-4AD8-B58D-FEAB80FF6531}" dt="2024-10-23T20:18:01.101" v="1550" actId="47"/>
        <pc:sldMasterMkLst>
          <pc:docMk/>
          <pc:sldMasterMk cId="0" sldId="2147483651"/>
        </pc:sldMasterMkLst>
        <pc:sldLayoutChg chg="del">
          <pc:chgData name="José Romualdo Costa Filho" userId="a811325af1610333" providerId="LiveId" clId="{A42FBE48-52BA-4AD8-B58D-FEAB80FF6531}" dt="2024-10-23T20:18:01.101" v="1550" actId="47"/>
          <pc:sldLayoutMkLst>
            <pc:docMk/>
            <pc:sldMasterMk cId="0" sldId="2147483651"/>
            <pc:sldLayoutMk cId="526064010" sldId="2147483653"/>
          </pc:sldLayoutMkLst>
        </pc:sldLayoutChg>
      </pc:sldMasterChg>
    </pc:docChg>
  </pc:docChgLst>
  <pc:docChgLst>
    <pc:chgData name="José Romualdo Costa Filho" userId="a811325af1610333" providerId="LiveId" clId="{A0A6FBDD-EF2E-44B4-910F-3B9200655A0B}"/>
    <pc:docChg chg="custSel addSld delSld modSld sldOrd">
      <pc:chgData name="José Romualdo Costa Filho" userId="a811325af1610333" providerId="LiveId" clId="{A0A6FBDD-EF2E-44B4-910F-3B9200655A0B}" dt="2023-08-03T22:38:16.219" v="1342" actId="20577"/>
      <pc:docMkLst>
        <pc:docMk/>
      </pc:docMkLst>
      <pc:sldChg chg="del">
        <pc:chgData name="José Romualdo Costa Filho" userId="a811325af1610333" providerId="LiveId" clId="{A0A6FBDD-EF2E-44B4-910F-3B9200655A0B}" dt="2023-08-03T22:27:27.817" v="11" actId="47"/>
        <pc:sldMkLst>
          <pc:docMk/>
          <pc:sldMk cId="0" sldId="258"/>
        </pc:sldMkLst>
      </pc:sldChg>
      <pc:sldChg chg="del">
        <pc:chgData name="José Romualdo Costa Filho" userId="a811325af1610333" providerId="LiveId" clId="{A0A6FBDD-EF2E-44B4-910F-3B9200655A0B}" dt="2023-08-03T22:25:46.366" v="0" actId="47"/>
        <pc:sldMkLst>
          <pc:docMk/>
          <pc:sldMk cId="0" sldId="259"/>
        </pc:sldMkLst>
      </pc:sldChg>
      <pc:sldChg chg="del">
        <pc:chgData name="José Romualdo Costa Filho" userId="a811325af1610333" providerId="LiveId" clId="{A0A6FBDD-EF2E-44B4-910F-3B9200655A0B}" dt="2023-08-03T22:25:49.634" v="1" actId="47"/>
        <pc:sldMkLst>
          <pc:docMk/>
          <pc:sldMk cId="0" sldId="261"/>
        </pc:sldMkLst>
      </pc:sldChg>
      <pc:sldChg chg="del">
        <pc:chgData name="José Romualdo Costa Filho" userId="a811325af1610333" providerId="LiveId" clId="{A0A6FBDD-EF2E-44B4-910F-3B9200655A0B}" dt="2023-08-03T22:25:53.009" v="2" actId="47"/>
        <pc:sldMkLst>
          <pc:docMk/>
          <pc:sldMk cId="0" sldId="262"/>
        </pc:sldMkLst>
      </pc:sldChg>
      <pc:sldChg chg="del">
        <pc:chgData name="José Romualdo Costa Filho" userId="a811325af1610333" providerId="LiveId" clId="{A0A6FBDD-EF2E-44B4-910F-3B9200655A0B}" dt="2023-08-03T22:27:27.817" v="11" actId="47"/>
        <pc:sldMkLst>
          <pc:docMk/>
          <pc:sldMk cId="0" sldId="263"/>
        </pc:sldMkLst>
      </pc:sldChg>
      <pc:sldChg chg="del">
        <pc:chgData name="José Romualdo Costa Filho" userId="a811325af1610333" providerId="LiveId" clId="{A0A6FBDD-EF2E-44B4-910F-3B9200655A0B}" dt="2023-08-03T22:26:12.095" v="4" actId="47"/>
        <pc:sldMkLst>
          <pc:docMk/>
          <pc:sldMk cId="0" sldId="265"/>
        </pc:sldMkLst>
      </pc:sldChg>
      <pc:sldChg chg="del">
        <pc:chgData name="José Romualdo Costa Filho" userId="a811325af1610333" providerId="LiveId" clId="{A0A6FBDD-EF2E-44B4-910F-3B9200655A0B}" dt="2023-08-03T22:26:12.095" v="4" actId="47"/>
        <pc:sldMkLst>
          <pc:docMk/>
          <pc:sldMk cId="0" sldId="266"/>
        </pc:sldMkLst>
      </pc:sldChg>
      <pc:sldChg chg="del">
        <pc:chgData name="José Romualdo Costa Filho" userId="a811325af1610333" providerId="LiveId" clId="{A0A6FBDD-EF2E-44B4-910F-3B9200655A0B}" dt="2023-08-03T22:26:12.095" v="4" actId="47"/>
        <pc:sldMkLst>
          <pc:docMk/>
          <pc:sldMk cId="0" sldId="267"/>
        </pc:sldMkLst>
      </pc:sldChg>
      <pc:sldChg chg="del">
        <pc:chgData name="José Romualdo Costa Filho" userId="a811325af1610333" providerId="LiveId" clId="{A0A6FBDD-EF2E-44B4-910F-3B9200655A0B}" dt="2023-08-03T22:26:12.095" v="4" actId="47"/>
        <pc:sldMkLst>
          <pc:docMk/>
          <pc:sldMk cId="0" sldId="268"/>
        </pc:sldMkLst>
      </pc:sldChg>
      <pc:sldChg chg="del">
        <pc:chgData name="José Romualdo Costa Filho" userId="a811325af1610333" providerId="LiveId" clId="{A0A6FBDD-EF2E-44B4-910F-3B9200655A0B}" dt="2023-08-03T22:26:25.267" v="5" actId="47"/>
        <pc:sldMkLst>
          <pc:docMk/>
          <pc:sldMk cId="1769900472" sldId="269"/>
        </pc:sldMkLst>
      </pc:sldChg>
      <pc:sldChg chg="modSp mod">
        <pc:chgData name="José Romualdo Costa Filho" userId="a811325af1610333" providerId="LiveId" clId="{A0A6FBDD-EF2E-44B4-910F-3B9200655A0B}" dt="2023-08-03T22:27:39.744" v="28" actId="20577"/>
        <pc:sldMkLst>
          <pc:docMk/>
          <pc:sldMk cId="0" sldId="270"/>
        </pc:sldMkLst>
        <pc:spChg chg="mod">
          <ac:chgData name="José Romualdo Costa Filho" userId="a811325af1610333" providerId="LiveId" clId="{A0A6FBDD-EF2E-44B4-910F-3B9200655A0B}" dt="2023-08-03T22:27:39.744" v="28" actId="20577"/>
          <ac:spMkLst>
            <pc:docMk/>
            <pc:sldMk cId="0" sldId="270"/>
            <ac:spMk id="175" creationId="{00000000-0000-0000-0000-000000000000}"/>
          </ac:spMkLst>
        </pc:spChg>
      </pc:sldChg>
      <pc:sldChg chg="del">
        <pc:chgData name="José Romualdo Costa Filho" userId="a811325af1610333" providerId="LiveId" clId="{A0A6FBDD-EF2E-44B4-910F-3B9200655A0B}" dt="2023-08-03T22:27:17.097" v="10" actId="47"/>
        <pc:sldMkLst>
          <pc:docMk/>
          <pc:sldMk cId="3309417572" sldId="271"/>
        </pc:sldMkLst>
      </pc:sldChg>
      <pc:sldChg chg="modSp mod">
        <pc:chgData name="José Romualdo Costa Filho" userId="a811325af1610333" providerId="LiveId" clId="{A0A6FBDD-EF2E-44B4-910F-3B9200655A0B}" dt="2023-08-03T22:30:06.935" v="176" actId="5793"/>
        <pc:sldMkLst>
          <pc:docMk/>
          <pc:sldMk cId="0" sldId="272"/>
        </pc:sldMkLst>
        <pc:spChg chg="mod">
          <ac:chgData name="José Romualdo Costa Filho" userId="a811325af1610333" providerId="LiveId" clId="{A0A6FBDD-EF2E-44B4-910F-3B9200655A0B}" dt="2023-08-03T22:27:51.127" v="42" actId="20577"/>
          <ac:spMkLst>
            <pc:docMk/>
            <pc:sldMk cId="0" sldId="272"/>
            <ac:spMk id="189" creationId="{00000000-0000-0000-0000-000000000000}"/>
          </ac:spMkLst>
        </pc:spChg>
        <pc:spChg chg="mod">
          <ac:chgData name="José Romualdo Costa Filho" userId="a811325af1610333" providerId="LiveId" clId="{A0A6FBDD-EF2E-44B4-910F-3B9200655A0B}" dt="2023-08-03T22:30:06.935" v="176" actId="5793"/>
          <ac:spMkLst>
            <pc:docMk/>
            <pc:sldMk cId="0" sldId="272"/>
            <ac:spMk id="190" creationId="{00000000-0000-0000-0000-000000000000}"/>
          </ac:spMkLst>
        </pc:spChg>
      </pc:sldChg>
      <pc:sldChg chg="del">
        <pc:chgData name="José Romualdo Costa Filho" userId="a811325af1610333" providerId="LiveId" clId="{A0A6FBDD-EF2E-44B4-910F-3B9200655A0B}" dt="2023-08-03T22:27:14.817" v="9" actId="47"/>
        <pc:sldMkLst>
          <pc:docMk/>
          <pc:sldMk cId="0" sldId="273"/>
        </pc:sldMkLst>
      </pc:sldChg>
      <pc:sldChg chg="del">
        <pc:chgData name="José Romualdo Costa Filho" userId="a811325af1610333" providerId="LiveId" clId="{A0A6FBDD-EF2E-44B4-910F-3B9200655A0B}" dt="2023-08-03T22:26:58.259" v="8" actId="47"/>
        <pc:sldMkLst>
          <pc:docMk/>
          <pc:sldMk cId="3003557068" sldId="274"/>
        </pc:sldMkLst>
      </pc:sldChg>
      <pc:sldChg chg="del">
        <pc:chgData name="José Romualdo Costa Filho" userId="a811325af1610333" providerId="LiveId" clId="{A0A6FBDD-EF2E-44B4-910F-3B9200655A0B}" dt="2023-08-03T22:26:58.259" v="8" actId="47"/>
        <pc:sldMkLst>
          <pc:docMk/>
          <pc:sldMk cId="0" sldId="275"/>
        </pc:sldMkLst>
      </pc:sldChg>
      <pc:sldChg chg="del">
        <pc:chgData name="José Romualdo Costa Filho" userId="a811325af1610333" providerId="LiveId" clId="{A0A6FBDD-EF2E-44B4-910F-3B9200655A0B}" dt="2023-08-03T22:26:54.306" v="7" actId="47"/>
        <pc:sldMkLst>
          <pc:docMk/>
          <pc:sldMk cId="0" sldId="276"/>
        </pc:sldMkLst>
      </pc:sldChg>
      <pc:sldChg chg="del">
        <pc:chgData name="José Romualdo Costa Filho" userId="a811325af1610333" providerId="LiveId" clId="{A0A6FBDD-EF2E-44B4-910F-3B9200655A0B}" dt="2023-08-03T22:26:54.306" v="7" actId="47"/>
        <pc:sldMkLst>
          <pc:docMk/>
          <pc:sldMk cId="3719210223" sldId="277"/>
        </pc:sldMkLst>
      </pc:sldChg>
      <pc:sldChg chg="del">
        <pc:chgData name="José Romualdo Costa Filho" userId="a811325af1610333" providerId="LiveId" clId="{A0A6FBDD-EF2E-44B4-910F-3B9200655A0B}" dt="2023-08-03T22:26:54.306" v="7" actId="47"/>
        <pc:sldMkLst>
          <pc:docMk/>
          <pc:sldMk cId="3537070432" sldId="278"/>
        </pc:sldMkLst>
      </pc:sldChg>
      <pc:sldChg chg="del">
        <pc:chgData name="José Romualdo Costa Filho" userId="a811325af1610333" providerId="LiveId" clId="{A0A6FBDD-EF2E-44B4-910F-3B9200655A0B}" dt="2023-08-03T22:30:16.466" v="177" actId="47"/>
        <pc:sldMkLst>
          <pc:docMk/>
          <pc:sldMk cId="0" sldId="280"/>
        </pc:sldMkLst>
      </pc:sldChg>
      <pc:sldChg chg="modSp mod">
        <pc:chgData name="José Romualdo Costa Filho" userId="a811325af1610333" providerId="LiveId" clId="{A0A6FBDD-EF2E-44B4-910F-3B9200655A0B}" dt="2023-08-03T22:30:27.100" v="190" actId="20577"/>
        <pc:sldMkLst>
          <pc:docMk/>
          <pc:sldMk cId="0" sldId="281"/>
        </pc:sldMkLst>
        <pc:spChg chg="mod">
          <ac:chgData name="José Romualdo Costa Filho" userId="a811325af1610333" providerId="LiveId" clId="{A0A6FBDD-EF2E-44B4-910F-3B9200655A0B}" dt="2023-08-03T22:30:27.100" v="190" actId="20577"/>
          <ac:spMkLst>
            <pc:docMk/>
            <pc:sldMk cId="0" sldId="281"/>
            <ac:spMk id="266" creationId="{00000000-0000-0000-0000-000000000000}"/>
          </ac:spMkLst>
        </pc:spChg>
      </pc:sldChg>
      <pc:sldChg chg="del">
        <pc:chgData name="José Romualdo Costa Filho" userId="a811325af1610333" providerId="LiveId" clId="{A0A6FBDD-EF2E-44B4-910F-3B9200655A0B}" dt="2023-08-03T22:25:57.346" v="3" actId="47"/>
        <pc:sldMkLst>
          <pc:docMk/>
          <pc:sldMk cId="1360305718" sldId="282"/>
        </pc:sldMkLst>
      </pc:sldChg>
      <pc:sldChg chg="delSp modSp add mod ord">
        <pc:chgData name="José Romualdo Costa Filho" userId="a811325af1610333" providerId="LiveId" clId="{A0A6FBDD-EF2E-44B4-910F-3B9200655A0B}" dt="2023-08-03T22:37:17.856" v="1308" actId="478"/>
        <pc:sldMkLst>
          <pc:docMk/>
          <pc:sldMk cId="2078686053" sldId="282"/>
        </pc:sldMkLst>
        <pc:spChg chg="mod">
          <ac:chgData name="José Romualdo Costa Filho" userId="a811325af1610333" providerId="LiveId" clId="{A0A6FBDD-EF2E-44B4-910F-3B9200655A0B}" dt="2023-08-03T22:30:39.918" v="202" actId="20577"/>
          <ac:spMkLst>
            <pc:docMk/>
            <pc:sldMk cId="2078686053" sldId="282"/>
            <ac:spMk id="189" creationId="{00000000-0000-0000-0000-000000000000}"/>
          </ac:spMkLst>
        </pc:spChg>
        <pc:spChg chg="mod">
          <ac:chgData name="José Romualdo Costa Filho" userId="a811325af1610333" providerId="LiveId" clId="{A0A6FBDD-EF2E-44B4-910F-3B9200655A0B}" dt="2023-08-03T22:34:40.021" v="945" actId="20577"/>
          <ac:spMkLst>
            <pc:docMk/>
            <pc:sldMk cId="2078686053" sldId="282"/>
            <ac:spMk id="190" creationId="{00000000-0000-0000-0000-000000000000}"/>
          </ac:spMkLst>
        </pc:spChg>
        <pc:picChg chg="del">
          <ac:chgData name="José Romualdo Costa Filho" userId="a811325af1610333" providerId="LiveId" clId="{A0A6FBDD-EF2E-44B4-910F-3B9200655A0B}" dt="2023-08-03T22:37:17.856" v="1308" actId="478"/>
          <ac:picMkLst>
            <pc:docMk/>
            <pc:sldMk cId="2078686053" sldId="282"/>
            <ac:picMk id="191" creationId="{00000000-0000-0000-0000-000000000000}"/>
          </ac:picMkLst>
        </pc:picChg>
      </pc:sldChg>
      <pc:sldChg chg="delSp modSp add mod">
        <pc:chgData name="José Romualdo Costa Filho" userId="a811325af1610333" providerId="LiveId" clId="{A0A6FBDD-EF2E-44B4-910F-3B9200655A0B}" dt="2023-08-03T22:37:20.836" v="1309" actId="478"/>
        <pc:sldMkLst>
          <pc:docMk/>
          <pc:sldMk cId="237705746" sldId="283"/>
        </pc:sldMkLst>
        <pc:spChg chg="mod">
          <ac:chgData name="José Romualdo Costa Filho" userId="a811325af1610333" providerId="LiveId" clId="{A0A6FBDD-EF2E-44B4-910F-3B9200655A0B}" dt="2023-08-03T22:36:23.237" v="1270" actId="20577"/>
          <ac:spMkLst>
            <pc:docMk/>
            <pc:sldMk cId="237705746" sldId="283"/>
            <ac:spMk id="190" creationId="{00000000-0000-0000-0000-000000000000}"/>
          </ac:spMkLst>
        </pc:spChg>
        <pc:picChg chg="del">
          <ac:chgData name="José Romualdo Costa Filho" userId="a811325af1610333" providerId="LiveId" clId="{A0A6FBDD-EF2E-44B4-910F-3B9200655A0B}" dt="2023-08-03T22:37:20.836" v="1309" actId="478"/>
          <ac:picMkLst>
            <pc:docMk/>
            <pc:sldMk cId="237705746" sldId="283"/>
            <ac:picMk id="191" creationId="{00000000-0000-0000-0000-000000000000}"/>
          </ac:picMkLst>
        </pc:picChg>
      </pc:sldChg>
      <pc:sldChg chg="addSp delSp modSp add mod ord">
        <pc:chgData name="José Romualdo Costa Filho" userId="a811325af1610333" providerId="LiveId" clId="{A0A6FBDD-EF2E-44B4-910F-3B9200655A0B}" dt="2023-08-03T22:37:54.962" v="1311" actId="1076"/>
        <pc:sldMkLst>
          <pc:docMk/>
          <pc:sldMk cId="615361187" sldId="284"/>
        </pc:sldMkLst>
        <pc:spChg chg="mod">
          <ac:chgData name="José Romualdo Costa Filho" userId="a811325af1610333" providerId="LiveId" clId="{A0A6FBDD-EF2E-44B4-910F-3B9200655A0B}" dt="2023-08-03T22:36:40.441" v="1283" actId="20577"/>
          <ac:spMkLst>
            <pc:docMk/>
            <pc:sldMk cId="615361187" sldId="284"/>
            <ac:spMk id="189" creationId="{00000000-0000-0000-0000-000000000000}"/>
          </ac:spMkLst>
        </pc:spChg>
        <pc:spChg chg="mod">
          <ac:chgData name="José Romualdo Costa Filho" userId="a811325af1610333" providerId="LiveId" clId="{A0A6FBDD-EF2E-44B4-910F-3B9200655A0B}" dt="2023-08-03T22:36:50.089" v="1306" actId="20577"/>
          <ac:spMkLst>
            <pc:docMk/>
            <pc:sldMk cId="615361187" sldId="284"/>
            <ac:spMk id="190" creationId="{00000000-0000-0000-0000-000000000000}"/>
          </ac:spMkLst>
        </pc:spChg>
        <pc:picChg chg="del">
          <ac:chgData name="José Romualdo Costa Filho" userId="a811325af1610333" providerId="LiveId" clId="{A0A6FBDD-EF2E-44B4-910F-3B9200655A0B}" dt="2023-08-03T22:37:14.737" v="1307" actId="478"/>
          <ac:picMkLst>
            <pc:docMk/>
            <pc:sldMk cId="615361187" sldId="284"/>
            <ac:picMk id="191" creationId="{00000000-0000-0000-0000-000000000000}"/>
          </ac:picMkLst>
        </pc:picChg>
        <pc:picChg chg="add mod">
          <ac:chgData name="José Romualdo Costa Filho" userId="a811325af1610333" providerId="LiveId" clId="{A0A6FBDD-EF2E-44B4-910F-3B9200655A0B}" dt="2023-08-03T22:37:54.962" v="1311" actId="1076"/>
          <ac:picMkLst>
            <pc:docMk/>
            <pc:sldMk cId="615361187" sldId="284"/>
            <ac:picMk id="1026" creationId="{49F70C0A-158F-91C7-675F-C91ADBA390FA}"/>
          </ac:picMkLst>
        </pc:picChg>
      </pc:sldChg>
      <pc:sldChg chg="modSp new mod">
        <pc:chgData name="José Romualdo Costa Filho" userId="a811325af1610333" providerId="LiveId" clId="{A0A6FBDD-EF2E-44B4-910F-3B9200655A0B}" dt="2023-08-03T22:38:16.219" v="1342" actId="20577"/>
        <pc:sldMkLst>
          <pc:docMk/>
          <pc:sldMk cId="3344391821" sldId="285"/>
        </pc:sldMkLst>
        <pc:spChg chg="mod">
          <ac:chgData name="José Romualdo Costa Filho" userId="a811325af1610333" providerId="LiveId" clId="{A0A6FBDD-EF2E-44B4-910F-3B9200655A0B}" dt="2023-08-03T22:38:08.544" v="1333" actId="20577"/>
          <ac:spMkLst>
            <pc:docMk/>
            <pc:sldMk cId="3344391821" sldId="285"/>
            <ac:spMk id="2" creationId="{E1BCFC02-E9FF-37E2-2A0C-96936AF98F74}"/>
          </ac:spMkLst>
        </pc:spChg>
        <pc:spChg chg="mod">
          <ac:chgData name="José Romualdo Costa Filho" userId="a811325af1610333" providerId="LiveId" clId="{A0A6FBDD-EF2E-44B4-910F-3B9200655A0B}" dt="2023-08-03T22:38:16.219" v="1342" actId="20577"/>
          <ac:spMkLst>
            <pc:docMk/>
            <pc:sldMk cId="3344391821" sldId="285"/>
            <ac:spMk id="3" creationId="{2B25E4B1-649B-3DBD-E7D3-002DF95976CC}"/>
          </ac:spMkLst>
        </pc:spChg>
      </pc:sldChg>
      <pc:sldChg chg="del">
        <pc:chgData name="José Romualdo Costa Filho" userId="a811325af1610333" providerId="LiveId" clId="{A0A6FBDD-EF2E-44B4-910F-3B9200655A0B}" dt="2023-08-03T22:26:25.267" v="5" actId="47"/>
        <pc:sldMkLst>
          <pc:docMk/>
          <pc:sldMk cId="968732884" sldId="1001"/>
        </pc:sldMkLst>
      </pc:sldChg>
      <pc:sldChg chg="del">
        <pc:chgData name="José Romualdo Costa Filho" userId="a811325af1610333" providerId="LiveId" clId="{A0A6FBDD-EF2E-44B4-910F-3B9200655A0B}" dt="2023-08-03T22:26:41.361" v="6" actId="47"/>
        <pc:sldMkLst>
          <pc:docMk/>
          <pc:sldMk cId="1924743549" sldId="1002"/>
        </pc:sldMkLst>
      </pc:sldChg>
      <pc:sldChg chg="del">
        <pc:chgData name="José Romualdo Costa Filho" userId="a811325af1610333" providerId="LiveId" clId="{A0A6FBDD-EF2E-44B4-910F-3B9200655A0B}" dt="2023-08-03T22:26:41.361" v="6" actId="47"/>
        <pc:sldMkLst>
          <pc:docMk/>
          <pc:sldMk cId="3434608024" sldId="1003"/>
        </pc:sldMkLst>
      </pc:sldChg>
      <pc:sldChg chg="del">
        <pc:chgData name="José Romualdo Costa Filho" userId="a811325af1610333" providerId="LiveId" clId="{A0A6FBDD-EF2E-44B4-910F-3B9200655A0B}" dt="2023-08-03T22:26:41.361" v="6" actId="47"/>
        <pc:sldMkLst>
          <pc:docMk/>
          <pc:sldMk cId="2466907831" sldId="1004"/>
        </pc:sldMkLst>
      </pc:sldChg>
      <pc:sldChg chg="del">
        <pc:chgData name="José Romualdo Costa Filho" userId="a811325af1610333" providerId="LiveId" clId="{A0A6FBDD-EF2E-44B4-910F-3B9200655A0B}" dt="2023-08-03T22:26:41.361" v="6" actId="47"/>
        <pc:sldMkLst>
          <pc:docMk/>
          <pc:sldMk cId="124249542" sldId="1005"/>
        </pc:sldMkLst>
      </pc:sldChg>
      <pc:sldChg chg="del">
        <pc:chgData name="José Romualdo Costa Filho" userId="a811325af1610333" providerId="LiveId" clId="{A0A6FBDD-EF2E-44B4-910F-3B9200655A0B}" dt="2023-08-03T22:26:41.361" v="6" actId="47"/>
        <pc:sldMkLst>
          <pc:docMk/>
          <pc:sldMk cId="1892071460" sldId="1006"/>
        </pc:sldMkLst>
      </pc:sldChg>
      <pc:sldChg chg="del">
        <pc:chgData name="José Romualdo Costa Filho" userId="a811325af1610333" providerId="LiveId" clId="{A0A6FBDD-EF2E-44B4-910F-3B9200655A0B}" dt="2023-08-03T22:26:41.361" v="6" actId="47"/>
        <pc:sldMkLst>
          <pc:docMk/>
          <pc:sldMk cId="3444980924" sldId="1007"/>
        </pc:sldMkLst>
      </pc:sldChg>
      <pc:sldChg chg="del">
        <pc:chgData name="José Romualdo Costa Filho" userId="a811325af1610333" providerId="LiveId" clId="{A0A6FBDD-EF2E-44B4-910F-3B9200655A0B}" dt="2023-08-03T22:26:41.361" v="6" actId="47"/>
        <pc:sldMkLst>
          <pc:docMk/>
          <pc:sldMk cId="4024880914" sldId="1008"/>
        </pc:sldMkLst>
      </pc:sldChg>
      <pc:sldChg chg="del">
        <pc:chgData name="José Romualdo Costa Filho" userId="a811325af1610333" providerId="LiveId" clId="{A0A6FBDD-EF2E-44B4-910F-3B9200655A0B}" dt="2023-08-03T22:26:25.267" v="5" actId="47"/>
        <pc:sldMkLst>
          <pc:docMk/>
          <pc:sldMk cId="3884935942" sldId="1009"/>
        </pc:sldMkLst>
      </pc:sldChg>
      <pc:sldChg chg="del">
        <pc:chgData name="José Romualdo Costa Filho" userId="a811325af1610333" providerId="LiveId" clId="{A0A6FBDD-EF2E-44B4-910F-3B9200655A0B}" dt="2023-08-03T22:26:25.267" v="5" actId="47"/>
        <pc:sldMkLst>
          <pc:docMk/>
          <pc:sldMk cId="2172219009" sldId="1010"/>
        </pc:sldMkLst>
      </pc:sldChg>
      <pc:sldMasterChg chg="delSldLayout">
        <pc:chgData name="José Romualdo Costa Filho" userId="a811325af1610333" providerId="LiveId" clId="{A0A6FBDD-EF2E-44B4-910F-3B9200655A0B}" dt="2023-08-03T22:26:41.361" v="6" actId="47"/>
        <pc:sldMasterMkLst>
          <pc:docMk/>
          <pc:sldMasterMk cId="0" sldId="2147483651"/>
        </pc:sldMasterMkLst>
        <pc:sldLayoutChg chg="del">
          <pc:chgData name="José Romualdo Costa Filho" userId="a811325af1610333" providerId="LiveId" clId="{A0A6FBDD-EF2E-44B4-910F-3B9200655A0B}" dt="2023-08-03T22:26:41.361" v="6" actId="47"/>
          <pc:sldLayoutMkLst>
            <pc:docMk/>
            <pc:sldMasterMk cId="0" sldId="2147483651"/>
            <pc:sldLayoutMk cId="1499848952" sldId="2147483653"/>
          </pc:sldLayoutMkLst>
        </pc:sldLayoutChg>
      </pc:sldMasterChg>
    </pc:docChg>
  </pc:docChgLst>
  <pc:docChgLst>
    <pc:chgData name="José Romualdo Costa Filho" userId="a811325af1610333" providerId="LiveId" clId="{3FA7B5A5-D82F-4303-8F73-2584E4424F0A}"/>
    <pc:docChg chg="custSel addSld delSld modSld sldOrd">
      <pc:chgData name="José Romualdo Costa Filho" userId="a811325af1610333" providerId="LiveId" clId="{3FA7B5A5-D82F-4303-8F73-2584E4424F0A}" dt="2023-02-09T22:26:12.271" v="50" actId="478"/>
      <pc:docMkLst>
        <pc:docMk/>
      </pc:docMkLst>
      <pc:sldChg chg="addSp modSp">
        <pc:chgData name="José Romualdo Costa Filho" userId="a811325af1610333" providerId="LiveId" clId="{3FA7B5A5-D82F-4303-8F73-2584E4424F0A}" dt="2023-02-09T22:20:33.659" v="3" actId="1076"/>
        <pc:sldMkLst>
          <pc:docMk/>
          <pc:sldMk cId="0" sldId="261"/>
        </pc:sldMkLst>
        <pc:picChg chg="add mod">
          <ac:chgData name="José Romualdo Costa Filho" userId="a811325af1610333" providerId="LiveId" clId="{3FA7B5A5-D82F-4303-8F73-2584E4424F0A}" dt="2023-02-09T22:20:33.659" v="3" actId="1076"/>
          <ac:picMkLst>
            <pc:docMk/>
            <pc:sldMk cId="0" sldId="261"/>
            <ac:picMk id="2" creationId="{55EF5D45-943A-AE12-60B8-33D0F1D28948}"/>
          </ac:picMkLst>
        </pc:picChg>
        <pc:picChg chg="mod">
          <ac:chgData name="José Romualdo Costa Filho" userId="a811325af1610333" providerId="LiveId" clId="{3FA7B5A5-D82F-4303-8F73-2584E4424F0A}" dt="2023-02-09T22:20:31.092" v="2" actId="1076"/>
          <ac:picMkLst>
            <pc:docMk/>
            <pc:sldMk cId="0" sldId="261"/>
            <ac:picMk id="1041" creationId="{913391EF-72D2-4D28-B53B-B34C55E23090}"/>
          </ac:picMkLst>
        </pc:picChg>
      </pc:sldChg>
      <pc:sldChg chg="ord">
        <pc:chgData name="José Romualdo Costa Filho" userId="a811325af1610333" providerId="LiveId" clId="{3FA7B5A5-D82F-4303-8F73-2584E4424F0A}" dt="2023-02-09T22:20:49.925" v="5"/>
        <pc:sldMkLst>
          <pc:docMk/>
          <pc:sldMk cId="0" sldId="267"/>
        </pc:sldMkLst>
      </pc:sldChg>
      <pc:sldChg chg="add del">
        <pc:chgData name="José Romualdo Costa Filho" userId="a811325af1610333" providerId="LiveId" clId="{3FA7B5A5-D82F-4303-8F73-2584E4424F0A}" dt="2023-02-09T22:24:22.736" v="32" actId="47"/>
        <pc:sldMkLst>
          <pc:docMk/>
          <pc:sldMk cId="883127812" sldId="966"/>
        </pc:sldMkLst>
      </pc:sldChg>
      <pc:sldChg chg="delSp add mod">
        <pc:chgData name="José Romualdo Costa Filho" userId="a811325af1610333" providerId="LiveId" clId="{3FA7B5A5-D82F-4303-8F73-2584E4424F0A}" dt="2023-02-09T22:23:22.477" v="8" actId="478"/>
        <pc:sldMkLst>
          <pc:docMk/>
          <pc:sldMk cId="968732884" sldId="1001"/>
        </pc:sldMkLst>
        <pc:grpChg chg="del">
          <ac:chgData name="José Romualdo Costa Filho" userId="a811325af1610333" providerId="LiveId" clId="{3FA7B5A5-D82F-4303-8F73-2584E4424F0A}" dt="2023-02-09T22:23:06.969" v="7" actId="478"/>
          <ac:grpSpMkLst>
            <pc:docMk/>
            <pc:sldMk cId="968732884" sldId="1001"/>
            <ac:grpSpMk id="12" creationId="{31990CF9-03C4-42A3-BA58-4D98984816F4}"/>
          </ac:grpSpMkLst>
        </pc:grpChg>
        <pc:picChg chg="del">
          <ac:chgData name="José Romualdo Costa Filho" userId="a811325af1610333" providerId="LiveId" clId="{3FA7B5A5-D82F-4303-8F73-2584E4424F0A}" dt="2023-02-09T22:23:22.477" v="8" actId="478"/>
          <ac:picMkLst>
            <pc:docMk/>
            <pc:sldMk cId="968732884" sldId="1001"/>
            <ac:picMk id="21" creationId="{D00E0DBC-A5C8-4A0A-A407-33216ED22378}"/>
          </ac:picMkLst>
        </pc:picChg>
      </pc:sldChg>
      <pc:sldChg chg="delSp modSp add mod">
        <pc:chgData name="José Romualdo Costa Filho" userId="a811325af1610333" providerId="LiveId" clId="{3FA7B5A5-D82F-4303-8F73-2584E4424F0A}" dt="2023-02-09T22:24:47.733" v="36" actId="478"/>
        <pc:sldMkLst>
          <pc:docMk/>
          <pc:sldMk cId="1924743549" sldId="1002"/>
        </pc:sldMkLst>
        <pc:spChg chg="mod">
          <ac:chgData name="José Romualdo Costa Filho" userId="a811325af1610333" providerId="LiveId" clId="{3FA7B5A5-D82F-4303-8F73-2584E4424F0A}" dt="2023-02-09T22:24:44.870" v="35" actId="14100"/>
          <ac:spMkLst>
            <pc:docMk/>
            <pc:sldMk cId="1924743549" sldId="1002"/>
            <ac:spMk id="23" creationId="{19415931-23AD-DCA0-C0D5-92392313B92A}"/>
          </ac:spMkLst>
        </pc:spChg>
        <pc:grpChg chg="del">
          <ac:chgData name="José Romualdo Costa Filho" userId="a811325af1610333" providerId="LiveId" clId="{3FA7B5A5-D82F-4303-8F73-2584E4424F0A}" dt="2023-02-09T22:24:47.733" v="36" actId="478"/>
          <ac:grpSpMkLst>
            <pc:docMk/>
            <pc:sldMk cId="1924743549" sldId="1002"/>
            <ac:grpSpMk id="12" creationId="{31990CF9-03C4-42A3-BA58-4D98984816F4}"/>
          </ac:grpSpMkLst>
        </pc:grpChg>
        <pc:picChg chg="del">
          <ac:chgData name="José Romualdo Costa Filho" userId="a811325af1610333" providerId="LiveId" clId="{3FA7B5A5-D82F-4303-8F73-2584E4424F0A}" dt="2023-02-09T22:24:41.602" v="34" actId="478"/>
          <ac:picMkLst>
            <pc:docMk/>
            <pc:sldMk cId="1924743549" sldId="1002"/>
            <ac:picMk id="21" creationId="{D00E0DBC-A5C8-4A0A-A407-33216ED22378}"/>
          </ac:picMkLst>
        </pc:picChg>
      </pc:sldChg>
      <pc:sldChg chg="delSp add mod">
        <pc:chgData name="José Romualdo Costa Filho" userId="a811325af1610333" providerId="LiveId" clId="{3FA7B5A5-D82F-4303-8F73-2584E4424F0A}" dt="2023-02-09T22:24:56.987" v="38" actId="478"/>
        <pc:sldMkLst>
          <pc:docMk/>
          <pc:sldMk cId="3434608024" sldId="1003"/>
        </pc:sldMkLst>
        <pc:grpChg chg="del">
          <ac:chgData name="José Romualdo Costa Filho" userId="a811325af1610333" providerId="LiveId" clId="{3FA7B5A5-D82F-4303-8F73-2584E4424F0A}" dt="2023-02-09T22:24:53.867" v="37" actId="478"/>
          <ac:grpSpMkLst>
            <pc:docMk/>
            <pc:sldMk cId="3434608024" sldId="1003"/>
            <ac:grpSpMk id="12" creationId="{31990CF9-03C4-42A3-BA58-4D98984816F4}"/>
          </ac:grpSpMkLst>
        </pc:grpChg>
        <pc:picChg chg="del">
          <ac:chgData name="José Romualdo Costa Filho" userId="a811325af1610333" providerId="LiveId" clId="{3FA7B5A5-D82F-4303-8F73-2584E4424F0A}" dt="2023-02-09T22:24:56.987" v="38" actId="478"/>
          <ac:picMkLst>
            <pc:docMk/>
            <pc:sldMk cId="3434608024" sldId="1003"/>
            <ac:picMk id="21" creationId="{D00E0DBC-A5C8-4A0A-A407-33216ED22378}"/>
          </ac:picMkLst>
        </pc:picChg>
      </pc:sldChg>
      <pc:sldChg chg="delSp add mod">
        <pc:chgData name="José Romualdo Costa Filho" userId="a811325af1610333" providerId="LiveId" clId="{3FA7B5A5-D82F-4303-8F73-2584E4424F0A}" dt="2023-02-09T22:25:02.362" v="40" actId="478"/>
        <pc:sldMkLst>
          <pc:docMk/>
          <pc:sldMk cId="2466907831" sldId="1004"/>
        </pc:sldMkLst>
        <pc:grpChg chg="del">
          <ac:chgData name="José Romualdo Costa Filho" userId="a811325af1610333" providerId="LiveId" clId="{3FA7B5A5-D82F-4303-8F73-2584E4424F0A}" dt="2023-02-09T22:25:00.282" v="39" actId="478"/>
          <ac:grpSpMkLst>
            <pc:docMk/>
            <pc:sldMk cId="2466907831" sldId="1004"/>
            <ac:grpSpMk id="12" creationId="{31990CF9-03C4-42A3-BA58-4D98984816F4}"/>
          </ac:grpSpMkLst>
        </pc:grpChg>
        <pc:picChg chg="del">
          <ac:chgData name="José Romualdo Costa Filho" userId="a811325af1610333" providerId="LiveId" clId="{3FA7B5A5-D82F-4303-8F73-2584E4424F0A}" dt="2023-02-09T22:25:02.362" v="40" actId="478"/>
          <ac:picMkLst>
            <pc:docMk/>
            <pc:sldMk cId="2466907831" sldId="1004"/>
            <ac:picMk id="21" creationId="{D00E0DBC-A5C8-4A0A-A407-33216ED22378}"/>
          </ac:picMkLst>
        </pc:picChg>
      </pc:sldChg>
      <pc:sldChg chg="delSp add mod">
        <pc:chgData name="José Romualdo Costa Filho" userId="a811325af1610333" providerId="LiveId" clId="{3FA7B5A5-D82F-4303-8F73-2584E4424F0A}" dt="2023-02-09T22:25:21.037" v="44" actId="478"/>
        <pc:sldMkLst>
          <pc:docMk/>
          <pc:sldMk cId="124249542" sldId="1005"/>
        </pc:sldMkLst>
        <pc:grpChg chg="del">
          <ac:chgData name="José Romualdo Costa Filho" userId="a811325af1610333" providerId="LiveId" clId="{3FA7B5A5-D82F-4303-8F73-2584E4424F0A}" dt="2023-02-09T22:25:21.037" v="44" actId="478"/>
          <ac:grpSpMkLst>
            <pc:docMk/>
            <pc:sldMk cId="124249542" sldId="1005"/>
            <ac:grpSpMk id="12" creationId="{31990CF9-03C4-42A3-BA58-4D98984816F4}"/>
          </ac:grpSpMkLst>
        </pc:grpChg>
        <pc:picChg chg="del">
          <ac:chgData name="José Romualdo Costa Filho" userId="a811325af1610333" providerId="LiveId" clId="{3FA7B5A5-D82F-4303-8F73-2584E4424F0A}" dt="2023-02-09T22:25:07.683" v="41" actId="478"/>
          <ac:picMkLst>
            <pc:docMk/>
            <pc:sldMk cId="124249542" sldId="1005"/>
            <ac:picMk id="21" creationId="{D00E0DBC-A5C8-4A0A-A407-33216ED22378}"/>
          </ac:picMkLst>
        </pc:picChg>
      </pc:sldChg>
      <pc:sldChg chg="delSp add mod">
        <pc:chgData name="José Romualdo Costa Filho" userId="a811325af1610333" providerId="LiveId" clId="{3FA7B5A5-D82F-4303-8F73-2584E4424F0A}" dt="2023-02-09T22:25:14.735" v="43" actId="478"/>
        <pc:sldMkLst>
          <pc:docMk/>
          <pc:sldMk cId="1892071460" sldId="1006"/>
        </pc:sldMkLst>
        <pc:grpChg chg="del">
          <ac:chgData name="José Romualdo Costa Filho" userId="a811325af1610333" providerId="LiveId" clId="{3FA7B5A5-D82F-4303-8F73-2584E4424F0A}" dt="2023-02-09T22:25:14.735" v="43" actId="478"/>
          <ac:grpSpMkLst>
            <pc:docMk/>
            <pc:sldMk cId="1892071460" sldId="1006"/>
            <ac:grpSpMk id="12" creationId="{31990CF9-03C4-42A3-BA58-4D98984816F4}"/>
          </ac:grpSpMkLst>
        </pc:grpChg>
        <pc:picChg chg="del">
          <ac:chgData name="José Romualdo Costa Filho" userId="a811325af1610333" providerId="LiveId" clId="{3FA7B5A5-D82F-4303-8F73-2584E4424F0A}" dt="2023-02-09T22:25:10.822" v="42" actId="478"/>
          <ac:picMkLst>
            <pc:docMk/>
            <pc:sldMk cId="1892071460" sldId="1006"/>
            <ac:picMk id="21" creationId="{D00E0DBC-A5C8-4A0A-A407-33216ED22378}"/>
          </ac:picMkLst>
        </pc:picChg>
      </pc:sldChg>
      <pc:sldChg chg="delSp add mod">
        <pc:chgData name="José Romualdo Costa Filho" userId="a811325af1610333" providerId="LiveId" clId="{3FA7B5A5-D82F-4303-8F73-2584E4424F0A}" dt="2023-02-09T22:25:57.369" v="46" actId="478"/>
        <pc:sldMkLst>
          <pc:docMk/>
          <pc:sldMk cId="3444980924" sldId="1007"/>
        </pc:sldMkLst>
        <pc:grpChg chg="del">
          <ac:chgData name="José Romualdo Costa Filho" userId="a811325af1610333" providerId="LiveId" clId="{3FA7B5A5-D82F-4303-8F73-2584E4424F0A}" dt="2023-02-09T22:25:54.159" v="45" actId="478"/>
          <ac:grpSpMkLst>
            <pc:docMk/>
            <pc:sldMk cId="3444980924" sldId="1007"/>
            <ac:grpSpMk id="12" creationId="{31990CF9-03C4-42A3-BA58-4D98984816F4}"/>
          </ac:grpSpMkLst>
        </pc:grpChg>
        <pc:picChg chg="del">
          <ac:chgData name="José Romualdo Costa Filho" userId="a811325af1610333" providerId="LiveId" clId="{3FA7B5A5-D82F-4303-8F73-2584E4424F0A}" dt="2023-02-09T22:25:57.369" v="46" actId="478"/>
          <ac:picMkLst>
            <pc:docMk/>
            <pc:sldMk cId="3444980924" sldId="1007"/>
            <ac:picMk id="21" creationId="{D00E0DBC-A5C8-4A0A-A407-33216ED22378}"/>
          </ac:picMkLst>
        </pc:picChg>
      </pc:sldChg>
      <pc:sldChg chg="delSp add mod">
        <pc:chgData name="José Romualdo Costa Filho" userId="a811325af1610333" providerId="LiveId" clId="{3FA7B5A5-D82F-4303-8F73-2584E4424F0A}" dt="2023-02-09T22:26:03.040" v="48" actId="478"/>
        <pc:sldMkLst>
          <pc:docMk/>
          <pc:sldMk cId="4024880914" sldId="1008"/>
        </pc:sldMkLst>
        <pc:grpChg chg="del">
          <ac:chgData name="José Romualdo Costa Filho" userId="a811325af1610333" providerId="LiveId" clId="{3FA7B5A5-D82F-4303-8F73-2584E4424F0A}" dt="2023-02-09T22:26:01.092" v="47" actId="478"/>
          <ac:grpSpMkLst>
            <pc:docMk/>
            <pc:sldMk cId="4024880914" sldId="1008"/>
            <ac:grpSpMk id="12" creationId="{31990CF9-03C4-42A3-BA58-4D98984816F4}"/>
          </ac:grpSpMkLst>
        </pc:grpChg>
        <pc:picChg chg="del">
          <ac:chgData name="José Romualdo Costa Filho" userId="a811325af1610333" providerId="LiveId" clId="{3FA7B5A5-D82F-4303-8F73-2584E4424F0A}" dt="2023-02-09T22:26:03.040" v="48" actId="478"/>
          <ac:picMkLst>
            <pc:docMk/>
            <pc:sldMk cId="4024880914" sldId="1008"/>
            <ac:picMk id="21" creationId="{D00E0DBC-A5C8-4A0A-A407-33216ED22378}"/>
          </ac:picMkLst>
        </pc:picChg>
      </pc:sldChg>
      <pc:sldChg chg="delSp add mod">
        <pc:chgData name="José Romualdo Costa Filho" userId="a811325af1610333" providerId="LiveId" clId="{3FA7B5A5-D82F-4303-8F73-2584E4424F0A}" dt="2023-02-09T22:26:12.271" v="50" actId="478"/>
        <pc:sldMkLst>
          <pc:docMk/>
          <pc:sldMk cId="3884935942" sldId="1009"/>
        </pc:sldMkLst>
        <pc:grpChg chg="del">
          <ac:chgData name="José Romualdo Costa Filho" userId="a811325af1610333" providerId="LiveId" clId="{3FA7B5A5-D82F-4303-8F73-2584E4424F0A}" dt="2023-02-09T22:26:06.320" v="49" actId="478"/>
          <ac:grpSpMkLst>
            <pc:docMk/>
            <pc:sldMk cId="3884935942" sldId="1009"/>
            <ac:grpSpMk id="12" creationId="{31990CF9-03C4-42A3-BA58-4D98984816F4}"/>
          </ac:grpSpMkLst>
        </pc:grpChg>
        <pc:picChg chg="del">
          <ac:chgData name="José Romualdo Costa Filho" userId="a811325af1610333" providerId="LiveId" clId="{3FA7B5A5-D82F-4303-8F73-2584E4424F0A}" dt="2023-02-09T22:26:12.271" v="50" actId="478"/>
          <ac:picMkLst>
            <pc:docMk/>
            <pc:sldMk cId="3884935942" sldId="1009"/>
            <ac:picMk id="21" creationId="{D00E0DBC-A5C8-4A0A-A407-33216ED22378}"/>
          </ac:picMkLst>
        </pc:picChg>
      </pc:sldChg>
      <pc:sldChg chg="add del">
        <pc:chgData name="José Romualdo Costa Filho" userId="a811325af1610333" providerId="LiveId" clId="{3FA7B5A5-D82F-4303-8F73-2584E4424F0A}" dt="2023-02-09T22:23:41.282" v="10" actId="47"/>
        <pc:sldMkLst>
          <pc:docMk/>
          <pc:sldMk cId="1731942115" sldId="1010"/>
        </pc:sldMkLst>
      </pc:sldChg>
      <pc:sldChg chg="addSp delSp modSp add mod ord">
        <pc:chgData name="José Romualdo Costa Filho" userId="a811325af1610333" providerId="LiveId" clId="{3FA7B5A5-D82F-4303-8F73-2584E4424F0A}" dt="2023-02-09T22:24:20.976" v="31" actId="1076"/>
        <pc:sldMkLst>
          <pc:docMk/>
          <pc:sldMk cId="2172219009" sldId="1010"/>
        </pc:sldMkLst>
        <pc:spChg chg="add mod">
          <ac:chgData name="José Romualdo Costa Filho" userId="a811325af1610333" providerId="LiveId" clId="{3FA7B5A5-D82F-4303-8F73-2584E4424F0A}" dt="2023-02-09T22:24:20.976" v="31" actId="1076"/>
          <ac:spMkLst>
            <pc:docMk/>
            <pc:sldMk cId="2172219009" sldId="1010"/>
            <ac:spMk id="2" creationId="{CC6587D4-A493-289F-291E-9A1D5E5A5F11}"/>
          </ac:spMkLst>
        </pc:spChg>
        <pc:spChg chg="mod">
          <ac:chgData name="José Romualdo Costa Filho" userId="a811325af1610333" providerId="LiveId" clId="{3FA7B5A5-D82F-4303-8F73-2584E4424F0A}" dt="2023-02-09T22:24:03.328" v="26" actId="20577"/>
          <ac:spMkLst>
            <pc:docMk/>
            <pc:sldMk cId="2172219009" sldId="1010"/>
            <ac:spMk id="145" creationId="{00000000-0000-0000-0000-000000000000}"/>
          </ac:spMkLst>
        </pc:spChg>
        <pc:picChg chg="del">
          <ac:chgData name="José Romualdo Costa Filho" userId="a811325af1610333" providerId="LiveId" clId="{3FA7B5A5-D82F-4303-8F73-2584E4424F0A}" dt="2023-02-09T22:23:48.550" v="14" actId="478"/>
          <ac:picMkLst>
            <pc:docMk/>
            <pc:sldMk cId="2172219009" sldId="1010"/>
            <ac:picMk id="146" creationId="{00000000-0000-0000-0000-000000000000}"/>
          </ac:picMkLst>
        </pc:picChg>
        <pc:picChg chg="del">
          <ac:chgData name="José Romualdo Costa Filho" userId="a811325af1610333" providerId="LiveId" clId="{3FA7B5A5-D82F-4303-8F73-2584E4424F0A}" dt="2023-02-09T22:23:50.276" v="15" actId="478"/>
          <ac:picMkLst>
            <pc:docMk/>
            <pc:sldMk cId="2172219009" sldId="1010"/>
            <ac:picMk id="147" creationId="{00000000-0000-0000-0000-000000000000}"/>
          </ac:picMkLst>
        </pc:picChg>
        <pc:picChg chg="del">
          <ac:chgData name="José Romualdo Costa Filho" userId="a811325af1610333" providerId="LiveId" clId="{3FA7B5A5-D82F-4303-8F73-2584E4424F0A}" dt="2023-02-09T22:23:52.555" v="16" actId="478"/>
          <ac:picMkLst>
            <pc:docMk/>
            <pc:sldMk cId="2172219009" sldId="1010"/>
            <ac:picMk id="148" creationId="{00000000-0000-0000-0000-000000000000}"/>
          </ac:picMkLst>
        </pc:picChg>
      </pc:sldChg>
      <pc:sldMasterChg chg="delSldLayout">
        <pc:chgData name="José Romualdo Costa Filho" userId="a811325af1610333" providerId="LiveId" clId="{3FA7B5A5-D82F-4303-8F73-2584E4424F0A}" dt="2023-02-09T22:24:22.736" v="32" actId="47"/>
        <pc:sldMasterMkLst>
          <pc:docMk/>
          <pc:sldMasterMk cId="0" sldId="2147483651"/>
        </pc:sldMasterMkLst>
        <pc:sldLayoutChg chg="del">
          <pc:chgData name="José Romualdo Costa Filho" userId="a811325af1610333" providerId="LiveId" clId="{3FA7B5A5-D82F-4303-8F73-2584E4424F0A}" dt="2023-02-09T22:24:22.736" v="32" actId="47"/>
          <pc:sldLayoutMkLst>
            <pc:docMk/>
            <pc:sldMasterMk cId="0" sldId="2147483651"/>
            <pc:sldLayoutMk cId="506312841" sldId="2147483652"/>
          </pc:sldLayoutMkLst>
        </pc:sldLayoutChg>
      </pc:sldMasterChg>
    </pc:docChg>
  </pc:docChgLst>
  <pc:docChgLst>
    <pc:chgData name="José Romualdo Costa Filho" userId="a811325af1610333" providerId="LiveId" clId="{B71D4898-8ACD-445B-8428-1F13D6E1445E}"/>
    <pc:docChg chg="undo custSel addSld delSld modSld sldOrd">
      <pc:chgData name="José Romualdo Costa Filho" userId="a811325af1610333" providerId="LiveId" clId="{B71D4898-8ACD-445B-8428-1F13D6E1445E}" dt="2024-09-18T22:28:51.717" v="634" actId="20577"/>
      <pc:docMkLst>
        <pc:docMk/>
      </pc:docMkLst>
      <pc:sldChg chg="del">
        <pc:chgData name="José Romualdo Costa Filho" userId="a811325af1610333" providerId="LiveId" clId="{B71D4898-8ACD-445B-8428-1F13D6E1445E}" dt="2024-09-18T22:20:51.783" v="1" actId="47"/>
        <pc:sldMkLst>
          <pc:docMk/>
          <pc:sldMk cId="3913641114" sldId="367"/>
        </pc:sldMkLst>
      </pc:sldChg>
      <pc:sldChg chg="modSp mod">
        <pc:chgData name="José Romualdo Costa Filho" userId="a811325af1610333" providerId="LiveId" clId="{B71D4898-8ACD-445B-8428-1F13D6E1445E}" dt="2024-09-18T22:21:08.410" v="15" actId="20577"/>
        <pc:sldMkLst>
          <pc:docMk/>
          <pc:sldMk cId="816570736" sldId="414"/>
        </pc:sldMkLst>
        <pc:spChg chg="mod">
          <ac:chgData name="José Romualdo Costa Filho" userId="a811325af1610333" providerId="LiveId" clId="{B71D4898-8ACD-445B-8428-1F13D6E1445E}" dt="2024-09-18T22:21:08.410" v="15" actId="20577"/>
          <ac:spMkLst>
            <pc:docMk/>
            <pc:sldMk cId="816570736" sldId="414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2219994592" sldId="515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817775698" sldId="520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32960762" sldId="551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3162531064" sldId="552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4155200127" sldId="553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375384767" sldId="554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622104487" sldId="555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412606826" sldId="556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2094970436" sldId="557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40711561" sldId="558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620152930" sldId="559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2531092578" sldId="560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2623226120" sldId="561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950695355" sldId="562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412699233" sldId="563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3678933491" sldId="564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3526735116" sldId="565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4093910280" sldId="566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2223783222" sldId="567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2510443476" sldId="568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2208084671" sldId="569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3899112773" sldId="570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4026060723" sldId="571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980066481" sldId="572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593478964" sldId="573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267941142" sldId="574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483763538" sldId="575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2705223853" sldId="576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2945013172" sldId="578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2379756031" sldId="579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3588260265" sldId="580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270748341" sldId="581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2059102206" sldId="582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2716164427" sldId="583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94204356" sldId="584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4182704605" sldId="591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730309639" sldId="592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486755863" sldId="593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3153548850" sldId="595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186537518" sldId="596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3262605055" sldId="597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3590527261" sldId="598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213337908" sldId="599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3035808351" sldId="600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2470595732" sldId="601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3082384088" sldId="602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268212961" sldId="603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724770884" sldId="604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799137987" sldId="605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2714876065" sldId="606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3045223979" sldId="607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3595435312" sldId="608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3695011014" sldId="609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685079898" sldId="610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579479622" sldId="611"/>
        </pc:sldMkLst>
      </pc:sldChg>
      <pc:sldChg chg="del">
        <pc:chgData name="José Romualdo Costa Filho" userId="a811325af1610333" providerId="LiveId" clId="{B71D4898-8ACD-445B-8428-1F13D6E1445E}" dt="2024-09-18T22:21:47.172" v="47" actId="47"/>
        <pc:sldMkLst>
          <pc:docMk/>
          <pc:sldMk cId="1245506534" sldId="612"/>
        </pc:sldMkLst>
      </pc:sldChg>
      <pc:sldChg chg="modSp add mod">
        <pc:chgData name="José Romualdo Costa Filho" userId="a811325af1610333" providerId="LiveId" clId="{B71D4898-8ACD-445B-8428-1F13D6E1445E}" dt="2024-09-18T22:21:25.769" v="46" actId="20577"/>
        <pc:sldMkLst>
          <pc:docMk/>
          <pc:sldMk cId="3181566121" sldId="689"/>
        </pc:sldMkLst>
        <pc:spChg chg="mod">
          <ac:chgData name="José Romualdo Costa Filho" userId="a811325af1610333" providerId="LiveId" clId="{B71D4898-8ACD-445B-8428-1F13D6E1445E}" dt="2024-09-18T22:21:25.769" v="46" actId="20577"/>
          <ac:spMkLst>
            <pc:docMk/>
            <pc:sldMk cId="3181566121" sldId="689"/>
            <ac:spMk id="5" creationId="{B49AD78B-354C-6F23-43E2-3FC7F20A4C39}"/>
          </ac:spMkLst>
        </pc:spChg>
        <pc:spChg chg="mod">
          <ac:chgData name="José Romualdo Costa Filho" userId="a811325af1610333" providerId="LiveId" clId="{B71D4898-8ACD-445B-8428-1F13D6E1445E}" dt="2024-09-18T22:21:13.539" v="19" actId="20577"/>
          <ac:spMkLst>
            <pc:docMk/>
            <pc:sldMk cId="3181566121" sldId="689"/>
            <ac:spMk id="123" creationId="{00000000-0000-0000-0000-000000000000}"/>
          </ac:spMkLst>
        </pc:spChg>
      </pc:sldChg>
      <pc:sldChg chg="addSp delSp modSp add mod">
        <pc:chgData name="José Romualdo Costa Filho" userId="a811325af1610333" providerId="LiveId" clId="{B71D4898-8ACD-445B-8428-1F13D6E1445E}" dt="2024-09-18T22:24:23.808" v="244" actId="20577"/>
        <pc:sldMkLst>
          <pc:docMk/>
          <pc:sldMk cId="965071224" sldId="690"/>
        </pc:sldMkLst>
        <pc:spChg chg="add mod">
          <ac:chgData name="José Romualdo Costa Filho" userId="a811325af1610333" providerId="LiveId" clId="{B71D4898-8ACD-445B-8428-1F13D6E1445E}" dt="2024-09-18T22:24:23.808" v="244" actId="20577"/>
          <ac:spMkLst>
            <pc:docMk/>
            <pc:sldMk cId="965071224" sldId="690"/>
            <ac:spMk id="2" creationId="{4006530F-6BF5-642A-BFA0-57DFA553DE0D}"/>
          </ac:spMkLst>
        </pc:spChg>
        <pc:spChg chg="mod">
          <ac:chgData name="José Romualdo Costa Filho" userId="a811325af1610333" providerId="LiveId" clId="{B71D4898-8ACD-445B-8428-1F13D6E1445E}" dt="2024-09-18T22:22:11.360" v="66" actId="20577"/>
          <ac:spMkLst>
            <pc:docMk/>
            <pc:sldMk cId="965071224" sldId="690"/>
            <ac:spMk id="4" creationId="{F6D2F99C-8C8F-E164-3676-30B61CE62720}"/>
          </ac:spMkLst>
        </pc:spChg>
        <pc:spChg chg="del">
          <ac:chgData name="José Romualdo Costa Filho" userId="a811325af1610333" providerId="LiveId" clId="{B71D4898-8ACD-445B-8428-1F13D6E1445E}" dt="2024-09-18T22:22:22.754" v="69" actId="478"/>
          <ac:spMkLst>
            <pc:docMk/>
            <pc:sldMk cId="965071224" sldId="690"/>
            <ac:spMk id="9" creationId="{3FA550B0-8289-1BC4-8CD8-FBD4E2B208CF}"/>
          </ac:spMkLst>
        </pc:spChg>
        <pc:spChg chg="del">
          <ac:chgData name="José Romualdo Costa Filho" userId="a811325af1610333" providerId="LiveId" clId="{B71D4898-8ACD-445B-8428-1F13D6E1445E}" dt="2024-09-18T22:22:22.754" v="69" actId="478"/>
          <ac:spMkLst>
            <pc:docMk/>
            <pc:sldMk cId="965071224" sldId="690"/>
            <ac:spMk id="10" creationId="{BE05B0EF-BF6A-C2E5-C6EB-3D5D8589374C}"/>
          </ac:spMkLst>
        </pc:spChg>
        <pc:spChg chg="del">
          <ac:chgData name="José Romualdo Costa Filho" userId="a811325af1610333" providerId="LiveId" clId="{B71D4898-8ACD-445B-8428-1F13D6E1445E}" dt="2024-09-18T22:22:22.754" v="69" actId="478"/>
          <ac:spMkLst>
            <pc:docMk/>
            <pc:sldMk cId="965071224" sldId="690"/>
            <ac:spMk id="11" creationId="{A48B4B0D-DF0F-6FF2-E37B-C3D799FA0E47}"/>
          </ac:spMkLst>
        </pc:spChg>
        <pc:spChg chg="del">
          <ac:chgData name="José Romualdo Costa Filho" userId="a811325af1610333" providerId="LiveId" clId="{B71D4898-8ACD-445B-8428-1F13D6E1445E}" dt="2024-09-18T22:22:22.754" v="69" actId="478"/>
          <ac:spMkLst>
            <pc:docMk/>
            <pc:sldMk cId="965071224" sldId="690"/>
            <ac:spMk id="13" creationId="{1D51B3B9-C188-FB14-DADF-F0094AB1533C}"/>
          </ac:spMkLst>
        </pc:spChg>
        <pc:spChg chg="del">
          <ac:chgData name="José Romualdo Costa Filho" userId="a811325af1610333" providerId="LiveId" clId="{B71D4898-8ACD-445B-8428-1F13D6E1445E}" dt="2024-09-18T22:22:18.541" v="68" actId="478"/>
          <ac:spMkLst>
            <pc:docMk/>
            <pc:sldMk cId="965071224" sldId="690"/>
            <ac:spMk id="14" creationId="{31DA5A88-58BF-8586-90CA-D94769ECCB0E}"/>
          </ac:spMkLst>
        </pc:spChg>
        <pc:picChg chg="del">
          <ac:chgData name="José Romualdo Costa Filho" userId="a811325af1610333" providerId="LiveId" clId="{B71D4898-8ACD-445B-8428-1F13D6E1445E}" dt="2024-09-18T22:22:13.779" v="67" actId="478"/>
          <ac:picMkLst>
            <pc:docMk/>
            <pc:sldMk cId="965071224" sldId="690"/>
            <ac:picMk id="8" creationId="{834E2487-1B61-BDEE-0C05-F5F599DADF4D}"/>
          </ac:picMkLst>
        </pc:picChg>
      </pc:sldChg>
      <pc:sldChg chg="modSp add mod">
        <pc:chgData name="José Romualdo Costa Filho" userId="a811325af1610333" providerId="LiveId" clId="{B71D4898-8ACD-445B-8428-1F13D6E1445E}" dt="2024-09-18T22:24:53.095" v="285" actId="20577"/>
        <pc:sldMkLst>
          <pc:docMk/>
          <pc:sldMk cId="2103556617" sldId="691"/>
        </pc:sldMkLst>
        <pc:spChg chg="mod">
          <ac:chgData name="José Romualdo Costa Filho" userId="a811325af1610333" providerId="LiveId" clId="{B71D4898-8ACD-445B-8428-1F13D6E1445E}" dt="2024-09-18T22:24:53.095" v="285" actId="20577"/>
          <ac:spMkLst>
            <pc:docMk/>
            <pc:sldMk cId="2103556617" sldId="691"/>
            <ac:spMk id="2" creationId="{4006530F-6BF5-642A-BFA0-57DFA553DE0D}"/>
          </ac:spMkLst>
        </pc:spChg>
      </pc:sldChg>
      <pc:sldChg chg="modSp add mod">
        <pc:chgData name="José Romualdo Costa Filho" userId="a811325af1610333" providerId="LiveId" clId="{B71D4898-8ACD-445B-8428-1F13D6E1445E}" dt="2024-09-18T22:25:56.723" v="381" actId="20577"/>
        <pc:sldMkLst>
          <pc:docMk/>
          <pc:sldMk cId="2236198836" sldId="692"/>
        </pc:sldMkLst>
        <pc:spChg chg="mod">
          <ac:chgData name="José Romualdo Costa Filho" userId="a811325af1610333" providerId="LiveId" clId="{B71D4898-8ACD-445B-8428-1F13D6E1445E}" dt="2024-09-18T22:25:56.723" v="381" actId="20577"/>
          <ac:spMkLst>
            <pc:docMk/>
            <pc:sldMk cId="2236198836" sldId="692"/>
            <ac:spMk id="2" creationId="{4006530F-6BF5-642A-BFA0-57DFA553DE0D}"/>
          </ac:spMkLst>
        </pc:spChg>
      </pc:sldChg>
      <pc:sldChg chg="modSp add mod">
        <pc:chgData name="José Romualdo Costa Filho" userId="a811325af1610333" providerId="LiveId" clId="{B71D4898-8ACD-445B-8428-1F13D6E1445E}" dt="2024-09-18T22:26:51.436" v="482" actId="20577"/>
        <pc:sldMkLst>
          <pc:docMk/>
          <pc:sldMk cId="3364600250" sldId="693"/>
        </pc:sldMkLst>
        <pc:spChg chg="mod">
          <ac:chgData name="José Romualdo Costa Filho" userId="a811325af1610333" providerId="LiveId" clId="{B71D4898-8ACD-445B-8428-1F13D6E1445E}" dt="2024-09-18T22:26:51.436" v="482" actId="20577"/>
          <ac:spMkLst>
            <pc:docMk/>
            <pc:sldMk cId="3364600250" sldId="693"/>
            <ac:spMk id="2" creationId="{4006530F-6BF5-642A-BFA0-57DFA553DE0D}"/>
          </ac:spMkLst>
        </pc:spChg>
      </pc:sldChg>
      <pc:sldChg chg="modSp add mod ord">
        <pc:chgData name="José Romualdo Costa Filho" userId="a811325af1610333" providerId="LiveId" clId="{B71D4898-8ACD-445B-8428-1F13D6E1445E}" dt="2024-09-18T22:28:51.717" v="634" actId="20577"/>
        <pc:sldMkLst>
          <pc:docMk/>
          <pc:sldMk cId="2391181421" sldId="694"/>
        </pc:sldMkLst>
        <pc:spChg chg="mod">
          <ac:chgData name="José Romualdo Costa Filho" userId="a811325af1610333" providerId="LiveId" clId="{B71D4898-8ACD-445B-8428-1F13D6E1445E}" dt="2024-09-18T22:28:51.717" v="634" actId="20577"/>
          <ac:spMkLst>
            <pc:docMk/>
            <pc:sldMk cId="2391181421" sldId="694"/>
            <ac:spMk id="2" creationId="{4006530F-6BF5-642A-BFA0-57DFA553DE0D}"/>
          </ac:spMkLst>
        </pc:spChg>
      </pc:sldChg>
      <pc:sldChg chg="add">
        <pc:chgData name="José Romualdo Costa Filho" userId="a811325af1610333" providerId="LiveId" clId="{B71D4898-8ACD-445B-8428-1F13D6E1445E}" dt="2024-09-18T22:28:00.097" v="527" actId="2890"/>
        <pc:sldMkLst>
          <pc:docMk/>
          <pc:sldMk cId="646609126" sldId="695"/>
        </pc:sldMkLst>
      </pc:sldChg>
    </pc:docChg>
  </pc:docChgLst>
  <pc:docChgLst>
    <pc:chgData name="José Romualdo Costa Filho" userId="a811325af1610333" providerId="LiveId" clId="{FD7C53B8-F863-413A-BC4A-5D52E8E13014}"/>
    <pc:docChg chg="undo custSel addSld delSld modSld sldOrd">
      <pc:chgData name="José Romualdo Costa Filho" userId="a811325af1610333" providerId="LiveId" clId="{FD7C53B8-F863-413A-BC4A-5D52E8E13014}" dt="2024-10-08T19:47:54.410" v="1295" actId="1076"/>
      <pc:docMkLst>
        <pc:docMk/>
      </pc:docMkLst>
      <pc:sldChg chg="modSp mod">
        <pc:chgData name="José Romualdo Costa Filho" userId="a811325af1610333" providerId="LiveId" clId="{FD7C53B8-F863-413A-BC4A-5D52E8E13014}" dt="2024-10-08T18:09:36.541" v="25" actId="20577"/>
        <pc:sldMkLst>
          <pc:docMk/>
          <pc:sldMk cId="816570736" sldId="414"/>
        </pc:sldMkLst>
        <pc:spChg chg="mod">
          <ac:chgData name="José Romualdo Costa Filho" userId="a811325af1610333" providerId="LiveId" clId="{FD7C53B8-F863-413A-BC4A-5D52E8E13014}" dt="2024-10-08T18:09:21.544" v="0"/>
          <ac:spMkLst>
            <pc:docMk/>
            <pc:sldMk cId="816570736" sldId="414"/>
            <ac:spMk id="5" creationId="{B49AD78B-354C-6F23-43E2-3FC7F20A4C39}"/>
          </ac:spMkLst>
        </pc:spChg>
        <pc:spChg chg="mod">
          <ac:chgData name="José Romualdo Costa Filho" userId="a811325af1610333" providerId="LiveId" clId="{FD7C53B8-F863-413A-BC4A-5D52E8E13014}" dt="2024-10-08T18:09:36.541" v="25" actId="20577"/>
          <ac:spMkLst>
            <pc:docMk/>
            <pc:sldMk cId="816570736" sldId="414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FD7C53B8-F863-413A-BC4A-5D52E8E13014}" dt="2024-10-08T18:19:29.805" v="107" actId="47"/>
        <pc:sldMkLst>
          <pc:docMk/>
          <pc:sldMk cId="1091636836" sldId="577"/>
        </pc:sldMkLst>
      </pc:sldChg>
      <pc:sldChg chg="del">
        <pc:chgData name="José Romualdo Costa Filho" userId="a811325af1610333" providerId="LiveId" clId="{FD7C53B8-F863-413A-BC4A-5D52E8E13014}" dt="2024-10-08T18:19:29.805" v="107" actId="47"/>
        <pc:sldMkLst>
          <pc:docMk/>
          <pc:sldMk cId="3763634864" sldId="585"/>
        </pc:sldMkLst>
      </pc:sldChg>
      <pc:sldChg chg="del">
        <pc:chgData name="José Romualdo Costa Filho" userId="a811325af1610333" providerId="LiveId" clId="{FD7C53B8-F863-413A-BC4A-5D52E8E13014}" dt="2024-10-08T18:19:29.805" v="107" actId="47"/>
        <pc:sldMkLst>
          <pc:docMk/>
          <pc:sldMk cId="4063831221" sldId="586"/>
        </pc:sldMkLst>
      </pc:sldChg>
      <pc:sldChg chg="del">
        <pc:chgData name="José Romualdo Costa Filho" userId="a811325af1610333" providerId="LiveId" clId="{FD7C53B8-F863-413A-BC4A-5D52E8E13014}" dt="2024-10-08T18:19:29.805" v="107" actId="47"/>
        <pc:sldMkLst>
          <pc:docMk/>
          <pc:sldMk cId="4053498126" sldId="587"/>
        </pc:sldMkLst>
      </pc:sldChg>
      <pc:sldChg chg="delSp modSp mod ord">
        <pc:chgData name="José Romualdo Costa Filho" userId="a811325af1610333" providerId="LiveId" clId="{FD7C53B8-F863-413A-BC4A-5D52E8E13014}" dt="2024-10-08T18:24:10.720" v="140" actId="6549"/>
        <pc:sldMkLst>
          <pc:docMk/>
          <pc:sldMk cId="3042276134" sldId="588"/>
        </pc:sldMkLst>
        <pc:spChg chg="mod">
          <ac:chgData name="José Romualdo Costa Filho" userId="a811325af1610333" providerId="LiveId" clId="{FD7C53B8-F863-413A-BC4A-5D52E8E13014}" dt="2024-10-08T18:24:10.720" v="140" actId="6549"/>
          <ac:spMkLst>
            <pc:docMk/>
            <pc:sldMk cId="3042276134" sldId="588"/>
            <ac:spMk id="2" creationId="{23557D45-152A-FCE2-9811-0F04B05C28F3}"/>
          </ac:spMkLst>
        </pc:spChg>
        <pc:spChg chg="mod">
          <ac:chgData name="José Romualdo Costa Filho" userId="a811325af1610333" providerId="LiveId" clId="{FD7C53B8-F863-413A-BC4A-5D52E8E13014}" dt="2024-10-08T18:21:35.859" v="114"/>
          <ac:spMkLst>
            <pc:docMk/>
            <pc:sldMk cId="3042276134" sldId="588"/>
            <ac:spMk id="4" creationId="{F6D2F99C-8C8F-E164-3676-30B61CE62720}"/>
          </ac:spMkLst>
        </pc:spChg>
        <pc:picChg chg="del">
          <ac:chgData name="José Romualdo Costa Filho" userId="a811325af1610333" providerId="LiveId" clId="{FD7C53B8-F863-413A-BC4A-5D52E8E13014}" dt="2024-10-08T18:20:11.227" v="110" actId="478"/>
          <ac:picMkLst>
            <pc:docMk/>
            <pc:sldMk cId="3042276134" sldId="588"/>
            <ac:picMk id="5122" creationId="{6E3B7D45-B5A6-3EEA-D602-9AC22B261308}"/>
          </ac:picMkLst>
        </pc:picChg>
      </pc:sldChg>
      <pc:sldChg chg="del">
        <pc:chgData name="José Romualdo Costa Filho" userId="a811325af1610333" providerId="LiveId" clId="{FD7C53B8-F863-413A-BC4A-5D52E8E13014}" dt="2024-10-08T18:19:29.805" v="107" actId="47"/>
        <pc:sldMkLst>
          <pc:docMk/>
          <pc:sldMk cId="3242952536" sldId="589"/>
        </pc:sldMkLst>
      </pc:sldChg>
      <pc:sldChg chg="del">
        <pc:chgData name="José Romualdo Costa Filho" userId="a811325af1610333" providerId="LiveId" clId="{FD7C53B8-F863-413A-BC4A-5D52E8E13014}" dt="2024-10-08T18:19:29.805" v="107" actId="47"/>
        <pc:sldMkLst>
          <pc:docMk/>
          <pc:sldMk cId="1515784003" sldId="590"/>
        </pc:sldMkLst>
      </pc:sldChg>
      <pc:sldChg chg="del">
        <pc:chgData name="José Romualdo Costa Filho" userId="a811325af1610333" providerId="LiveId" clId="{FD7C53B8-F863-413A-BC4A-5D52E8E13014}" dt="2024-10-08T18:19:29.805" v="107" actId="47"/>
        <pc:sldMkLst>
          <pc:docMk/>
          <pc:sldMk cId="2061467034" sldId="594"/>
        </pc:sldMkLst>
      </pc:sldChg>
      <pc:sldChg chg="del">
        <pc:chgData name="José Romualdo Costa Filho" userId="a811325af1610333" providerId="LiveId" clId="{FD7C53B8-F863-413A-BC4A-5D52E8E13014}" dt="2024-10-08T18:19:29.805" v="107" actId="47"/>
        <pc:sldMkLst>
          <pc:docMk/>
          <pc:sldMk cId="3928145300" sldId="688"/>
        </pc:sldMkLst>
      </pc:sldChg>
      <pc:sldChg chg="modSp mod">
        <pc:chgData name="José Romualdo Costa Filho" userId="a811325af1610333" providerId="LiveId" clId="{FD7C53B8-F863-413A-BC4A-5D52E8E13014}" dt="2024-10-08T18:19:15.639" v="104" actId="404"/>
        <pc:sldMkLst>
          <pc:docMk/>
          <pc:sldMk cId="3181566121" sldId="689"/>
        </pc:sldMkLst>
        <pc:spChg chg="mod">
          <ac:chgData name="José Romualdo Costa Filho" userId="a811325af1610333" providerId="LiveId" clId="{FD7C53B8-F863-413A-BC4A-5D52E8E13014}" dt="2024-10-08T18:19:15.639" v="104" actId="404"/>
          <ac:spMkLst>
            <pc:docMk/>
            <pc:sldMk cId="3181566121" sldId="689"/>
            <ac:spMk id="5" creationId="{B49AD78B-354C-6F23-43E2-3FC7F20A4C39}"/>
          </ac:spMkLst>
        </pc:spChg>
        <pc:spChg chg="mod">
          <ac:chgData name="José Romualdo Costa Filho" userId="a811325af1610333" providerId="LiveId" clId="{FD7C53B8-F863-413A-BC4A-5D52E8E13014}" dt="2024-10-08T18:09:58.275" v="52" actId="20577"/>
          <ac:spMkLst>
            <pc:docMk/>
            <pc:sldMk cId="3181566121" sldId="689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FD7C53B8-F863-413A-BC4A-5D52E8E13014}" dt="2024-10-08T18:19:29.805" v="107" actId="47"/>
        <pc:sldMkLst>
          <pc:docMk/>
          <pc:sldMk cId="965071224" sldId="690"/>
        </pc:sldMkLst>
      </pc:sldChg>
      <pc:sldChg chg="addSp modSp add mod">
        <pc:chgData name="José Romualdo Costa Filho" userId="a811325af1610333" providerId="LiveId" clId="{FD7C53B8-F863-413A-BC4A-5D52E8E13014}" dt="2024-10-08T18:23:54.922" v="134" actId="1076"/>
        <pc:sldMkLst>
          <pc:docMk/>
          <pc:sldMk cId="4105247841" sldId="690"/>
        </pc:sldMkLst>
        <pc:spChg chg="mod">
          <ac:chgData name="José Romualdo Costa Filho" userId="a811325af1610333" providerId="LiveId" clId="{FD7C53B8-F863-413A-BC4A-5D52E8E13014}" dt="2024-10-08T18:23:49.044" v="132" actId="1076"/>
          <ac:spMkLst>
            <pc:docMk/>
            <pc:sldMk cId="4105247841" sldId="690"/>
            <ac:spMk id="2" creationId="{23557D45-152A-FCE2-9811-0F04B05C28F3}"/>
          </ac:spMkLst>
        </pc:spChg>
        <pc:picChg chg="add mod">
          <ac:chgData name="José Romualdo Costa Filho" userId="a811325af1610333" providerId="LiveId" clId="{FD7C53B8-F863-413A-BC4A-5D52E8E13014}" dt="2024-10-08T18:23:54.922" v="134" actId="1076"/>
          <ac:picMkLst>
            <pc:docMk/>
            <pc:sldMk cId="4105247841" sldId="690"/>
            <ac:picMk id="1026" creationId="{B0A3BBA1-3361-9F1A-5B3C-777DAE2ADDF2}"/>
          </ac:picMkLst>
        </pc:picChg>
      </pc:sldChg>
      <pc:sldChg chg="modSp add mod">
        <pc:chgData name="José Romualdo Costa Filho" userId="a811325af1610333" providerId="LiveId" clId="{FD7C53B8-F863-413A-BC4A-5D52E8E13014}" dt="2024-10-08T18:25:31.649" v="165" actId="20577"/>
        <pc:sldMkLst>
          <pc:docMk/>
          <pc:sldMk cId="163837202" sldId="691"/>
        </pc:sldMkLst>
        <pc:spChg chg="mod">
          <ac:chgData name="José Romualdo Costa Filho" userId="a811325af1610333" providerId="LiveId" clId="{FD7C53B8-F863-413A-BC4A-5D52E8E13014}" dt="2024-10-08T18:25:31.649" v="165" actId="20577"/>
          <ac:spMkLst>
            <pc:docMk/>
            <pc:sldMk cId="163837202" sldId="691"/>
            <ac:spMk id="2" creationId="{23557D45-152A-FCE2-9811-0F04B05C28F3}"/>
          </ac:spMkLst>
        </pc:spChg>
        <pc:spChg chg="mod">
          <ac:chgData name="José Romualdo Costa Filho" userId="a811325af1610333" providerId="LiveId" clId="{FD7C53B8-F863-413A-BC4A-5D52E8E13014}" dt="2024-10-08T18:24:30.299" v="142"/>
          <ac:spMkLst>
            <pc:docMk/>
            <pc:sldMk cId="163837202" sldId="691"/>
            <ac:spMk id="4" creationId="{F6D2F99C-8C8F-E164-3676-30B61CE62720}"/>
          </ac:spMkLst>
        </pc:spChg>
      </pc:sldChg>
      <pc:sldChg chg="del">
        <pc:chgData name="José Romualdo Costa Filho" userId="a811325af1610333" providerId="LiveId" clId="{FD7C53B8-F863-413A-BC4A-5D52E8E13014}" dt="2024-10-08T18:19:29.805" v="107" actId="47"/>
        <pc:sldMkLst>
          <pc:docMk/>
          <pc:sldMk cId="2103556617" sldId="691"/>
        </pc:sldMkLst>
      </pc:sldChg>
      <pc:sldChg chg="addSp delSp modSp add mod">
        <pc:chgData name="José Romualdo Costa Filho" userId="a811325af1610333" providerId="LiveId" clId="{FD7C53B8-F863-413A-BC4A-5D52E8E13014}" dt="2024-10-08T18:29:01.116" v="191"/>
        <pc:sldMkLst>
          <pc:docMk/>
          <pc:sldMk cId="462255704" sldId="692"/>
        </pc:sldMkLst>
        <pc:spChg chg="del mod">
          <ac:chgData name="José Romualdo Costa Filho" userId="a811325af1610333" providerId="LiveId" clId="{FD7C53B8-F863-413A-BC4A-5D52E8E13014}" dt="2024-10-08T18:28:46.477" v="189" actId="478"/>
          <ac:spMkLst>
            <pc:docMk/>
            <pc:sldMk cId="462255704" sldId="692"/>
            <ac:spMk id="2" creationId="{23557D45-152A-FCE2-9811-0F04B05C28F3}"/>
          </ac:spMkLst>
        </pc:spChg>
        <pc:spChg chg="mod">
          <ac:chgData name="José Romualdo Costa Filho" userId="a811325af1610333" providerId="LiveId" clId="{FD7C53B8-F863-413A-BC4A-5D52E8E13014}" dt="2024-10-08T18:29:01.116" v="191"/>
          <ac:spMkLst>
            <pc:docMk/>
            <pc:sldMk cId="462255704" sldId="692"/>
            <ac:spMk id="4" creationId="{F6D2F99C-8C8F-E164-3676-30B61CE62720}"/>
          </ac:spMkLst>
        </pc:spChg>
        <pc:picChg chg="add">
          <ac:chgData name="José Romualdo Costa Filho" userId="a811325af1610333" providerId="LiveId" clId="{FD7C53B8-F863-413A-BC4A-5D52E8E13014}" dt="2024-10-08T18:28:47.303" v="190"/>
          <ac:picMkLst>
            <pc:docMk/>
            <pc:sldMk cId="462255704" sldId="692"/>
            <ac:picMk id="2050" creationId="{1150900D-DC54-B4E1-5C0C-AD2660E386F6}"/>
          </ac:picMkLst>
        </pc:picChg>
      </pc:sldChg>
      <pc:sldChg chg="del">
        <pc:chgData name="José Romualdo Costa Filho" userId="a811325af1610333" providerId="LiveId" clId="{FD7C53B8-F863-413A-BC4A-5D52E8E13014}" dt="2024-10-08T18:19:29.805" v="107" actId="47"/>
        <pc:sldMkLst>
          <pc:docMk/>
          <pc:sldMk cId="2236198836" sldId="692"/>
        </pc:sldMkLst>
      </pc:sldChg>
      <pc:sldChg chg="addSp delSp add mod ord">
        <pc:chgData name="José Romualdo Costa Filho" userId="a811325af1610333" providerId="LiveId" clId="{FD7C53B8-F863-413A-BC4A-5D52E8E13014}" dt="2024-10-08T18:29:04.686" v="193"/>
        <pc:sldMkLst>
          <pc:docMk/>
          <pc:sldMk cId="717913879" sldId="693"/>
        </pc:sldMkLst>
        <pc:spChg chg="add del">
          <ac:chgData name="José Romualdo Costa Filho" userId="a811325af1610333" providerId="LiveId" clId="{FD7C53B8-F863-413A-BC4A-5D52E8E13014}" dt="2024-10-08T18:28:32.648" v="187" actId="22"/>
          <ac:spMkLst>
            <pc:docMk/>
            <pc:sldMk cId="717913879" sldId="693"/>
            <ac:spMk id="5" creationId="{54D62207-9151-597E-F679-B037B50B6AA1}"/>
          </ac:spMkLst>
        </pc:spChg>
      </pc:sldChg>
      <pc:sldChg chg="del">
        <pc:chgData name="José Romualdo Costa Filho" userId="a811325af1610333" providerId="LiveId" clId="{FD7C53B8-F863-413A-BC4A-5D52E8E13014}" dt="2024-10-08T18:19:29.805" v="107" actId="47"/>
        <pc:sldMkLst>
          <pc:docMk/>
          <pc:sldMk cId="3364600250" sldId="693"/>
        </pc:sldMkLst>
      </pc:sldChg>
      <pc:sldChg chg="del">
        <pc:chgData name="José Romualdo Costa Filho" userId="a811325af1610333" providerId="LiveId" clId="{FD7C53B8-F863-413A-BC4A-5D52E8E13014}" dt="2024-10-08T18:19:29.805" v="107" actId="47"/>
        <pc:sldMkLst>
          <pc:docMk/>
          <pc:sldMk cId="2391181421" sldId="694"/>
        </pc:sldMkLst>
      </pc:sldChg>
      <pc:sldChg chg="modSp add mod">
        <pc:chgData name="José Romualdo Costa Filho" userId="a811325af1610333" providerId="LiveId" clId="{FD7C53B8-F863-413A-BC4A-5D52E8E13014}" dt="2024-10-08T18:29:53.682" v="211" actId="20577"/>
        <pc:sldMkLst>
          <pc:docMk/>
          <pc:sldMk cId="2710731091" sldId="694"/>
        </pc:sldMkLst>
        <pc:spChg chg="mod">
          <ac:chgData name="José Romualdo Costa Filho" userId="a811325af1610333" providerId="LiveId" clId="{FD7C53B8-F863-413A-BC4A-5D52E8E13014}" dt="2024-10-08T18:29:53.682" v="211" actId="20577"/>
          <ac:spMkLst>
            <pc:docMk/>
            <pc:sldMk cId="2710731091" sldId="694"/>
            <ac:spMk id="2" creationId="{23557D45-152A-FCE2-9811-0F04B05C28F3}"/>
          </ac:spMkLst>
        </pc:spChg>
        <pc:spChg chg="mod">
          <ac:chgData name="José Romualdo Costa Filho" userId="a811325af1610333" providerId="LiveId" clId="{FD7C53B8-F863-413A-BC4A-5D52E8E13014}" dt="2024-10-08T18:29:10.552" v="194"/>
          <ac:spMkLst>
            <pc:docMk/>
            <pc:sldMk cId="2710731091" sldId="694"/>
            <ac:spMk id="4" creationId="{F6D2F99C-8C8F-E164-3676-30B61CE62720}"/>
          </ac:spMkLst>
        </pc:spChg>
      </pc:sldChg>
      <pc:sldChg chg="del">
        <pc:chgData name="José Romualdo Costa Filho" userId="a811325af1610333" providerId="LiveId" clId="{FD7C53B8-F863-413A-BC4A-5D52E8E13014}" dt="2024-10-08T18:19:29.805" v="107" actId="47"/>
        <pc:sldMkLst>
          <pc:docMk/>
          <pc:sldMk cId="646609126" sldId="695"/>
        </pc:sldMkLst>
      </pc:sldChg>
      <pc:sldChg chg="modSp add mod">
        <pc:chgData name="José Romualdo Costa Filho" userId="a811325af1610333" providerId="LiveId" clId="{FD7C53B8-F863-413A-BC4A-5D52E8E13014}" dt="2024-10-08T18:31:08.302" v="229" actId="20577"/>
        <pc:sldMkLst>
          <pc:docMk/>
          <pc:sldMk cId="3042689562" sldId="695"/>
        </pc:sldMkLst>
        <pc:spChg chg="mod">
          <ac:chgData name="José Romualdo Costa Filho" userId="a811325af1610333" providerId="LiveId" clId="{FD7C53B8-F863-413A-BC4A-5D52E8E13014}" dt="2024-10-08T18:31:08.302" v="229" actId="20577"/>
          <ac:spMkLst>
            <pc:docMk/>
            <pc:sldMk cId="3042689562" sldId="695"/>
            <ac:spMk id="2" creationId="{23557D45-152A-FCE2-9811-0F04B05C28F3}"/>
          </ac:spMkLst>
        </pc:spChg>
        <pc:spChg chg="mod">
          <ac:chgData name="José Romualdo Costa Filho" userId="a811325af1610333" providerId="LiveId" clId="{FD7C53B8-F863-413A-BC4A-5D52E8E13014}" dt="2024-10-08T18:30:25.263" v="213"/>
          <ac:spMkLst>
            <pc:docMk/>
            <pc:sldMk cId="3042689562" sldId="695"/>
            <ac:spMk id="4" creationId="{F6D2F99C-8C8F-E164-3676-30B61CE62720}"/>
          </ac:spMkLst>
        </pc:spChg>
      </pc:sldChg>
      <pc:sldChg chg="modSp add mod">
        <pc:chgData name="José Romualdo Costa Filho" userId="a811325af1610333" providerId="LiveId" clId="{FD7C53B8-F863-413A-BC4A-5D52E8E13014}" dt="2024-10-08T18:33:01.302" v="248" actId="12"/>
        <pc:sldMkLst>
          <pc:docMk/>
          <pc:sldMk cId="2965948329" sldId="696"/>
        </pc:sldMkLst>
        <pc:spChg chg="mod">
          <ac:chgData name="José Romualdo Costa Filho" userId="a811325af1610333" providerId="LiveId" clId="{FD7C53B8-F863-413A-BC4A-5D52E8E13014}" dt="2024-10-08T18:33:01.302" v="248" actId="12"/>
          <ac:spMkLst>
            <pc:docMk/>
            <pc:sldMk cId="2965948329" sldId="696"/>
            <ac:spMk id="2" creationId="{23557D45-152A-FCE2-9811-0F04B05C28F3}"/>
          </ac:spMkLst>
        </pc:spChg>
        <pc:spChg chg="mod">
          <ac:chgData name="José Romualdo Costa Filho" userId="a811325af1610333" providerId="LiveId" clId="{FD7C53B8-F863-413A-BC4A-5D52E8E13014}" dt="2024-10-08T18:31:36.297" v="231"/>
          <ac:spMkLst>
            <pc:docMk/>
            <pc:sldMk cId="2965948329" sldId="696"/>
            <ac:spMk id="4" creationId="{F6D2F99C-8C8F-E164-3676-30B61CE62720}"/>
          </ac:spMkLst>
        </pc:spChg>
      </pc:sldChg>
      <pc:sldChg chg="modSp add mod">
        <pc:chgData name="José Romualdo Costa Filho" userId="a811325af1610333" providerId="LiveId" clId="{FD7C53B8-F863-413A-BC4A-5D52E8E13014}" dt="2024-10-08T18:43:09.776" v="267" actId="20577"/>
        <pc:sldMkLst>
          <pc:docMk/>
          <pc:sldMk cId="1618049584" sldId="697"/>
        </pc:sldMkLst>
        <pc:spChg chg="mod">
          <ac:chgData name="José Romualdo Costa Filho" userId="a811325af1610333" providerId="LiveId" clId="{FD7C53B8-F863-413A-BC4A-5D52E8E13014}" dt="2024-10-08T18:43:09.776" v="267" actId="20577"/>
          <ac:spMkLst>
            <pc:docMk/>
            <pc:sldMk cId="1618049584" sldId="697"/>
            <ac:spMk id="2" creationId="{23557D45-152A-FCE2-9811-0F04B05C28F3}"/>
          </ac:spMkLst>
        </pc:spChg>
        <pc:spChg chg="mod">
          <ac:chgData name="José Romualdo Costa Filho" userId="a811325af1610333" providerId="LiveId" clId="{FD7C53B8-F863-413A-BC4A-5D52E8E13014}" dt="2024-10-08T18:35:36.379" v="250"/>
          <ac:spMkLst>
            <pc:docMk/>
            <pc:sldMk cId="1618049584" sldId="697"/>
            <ac:spMk id="4" creationId="{F6D2F99C-8C8F-E164-3676-30B61CE62720}"/>
          </ac:spMkLst>
        </pc:spChg>
      </pc:sldChg>
      <pc:sldChg chg="modSp add mod">
        <pc:chgData name="José Romualdo Costa Filho" userId="a811325af1610333" providerId="LiveId" clId="{FD7C53B8-F863-413A-BC4A-5D52E8E13014}" dt="2024-10-08T18:44:17.734" v="281" actId="113"/>
        <pc:sldMkLst>
          <pc:docMk/>
          <pc:sldMk cId="3926457281" sldId="698"/>
        </pc:sldMkLst>
        <pc:spChg chg="mod">
          <ac:chgData name="José Romualdo Costa Filho" userId="a811325af1610333" providerId="LiveId" clId="{FD7C53B8-F863-413A-BC4A-5D52E8E13014}" dt="2024-10-08T18:44:17.734" v="281" actId="113"/>
          <ac:spMkLst>
            <pc:docMk/>
            <pc:sldMk cId="3926457281" sldId="698"/>
            <ac:spMk id="2" creationId="{23557D45-152A-FCE2-9811-0F04B05C28F3}"/>
          </ac:spMkLst>
        </pc:spChg>
      </pc:sldChg>
      <pc:sldChg chg="modSp add mod">
        <pc:chgData name="José Romualdo Costa Filho" userId="a811325af1610333" providerId="LiveId" clId="{FD7C53B8-F863-413A-BC4A-5D52E8E13014}" dt="2024-10-08T18:45:01.593" v="296" actId="113"/>
        <pc:sldMkLst>
          <pc:docMk/>
          <pc:sldMk cId="2222316028" sldId="699"/>
        </pc:sldMkLst>
        <pc:spChg chg="mod">
          <ac:chgData name="José Romualdo Costa Filho" userId="a811325af1610333" providerId="LiveId" clId="{FD7C53B8-F863-413A-BC4A-5D52E8E13014}" dt="2024-10-08T18:45:01.593" v="296" actId="113"/>
          <ac:spMkLst>
            <pc:docMk/>
            <pc:sldMk cId="2222316028" sldId="699"/>
            <ac:spMk id="2" creationId="{23557D45-152A-FCE2-9811-0F04B05C28F3}"/>
          </ac:spMkLst>
        </pc:spChg>
      </pc:sldChg>
      <pc:sldChg chg="modSp add mod">
        <pc:chgData name="José Romualdo Costa Filho" userId="a811325af1610333" providerId="LiveId" clId="{FD7C53B8-F863-413A-BC4A-5D52E8E13014}" dt="2024-10-08T18:45:49.127" v="314" actId="113"/>
        <pc:sldMkLst>
          <pc:docMk/>
          <pc:sldMk cId="1475001141" sldId="700"/>
        </pc:sldMkLst>
        <pc:spChg chg="mod">
          <ac:chgData name="José Romualdo Costa Filho" userId="a811325af1610333" providerId="LiveId" clId="{FD7C53B8-F863-413A-BC4A-5D52E8E13014}" dt="2024-10-08T18:45:49.127" v="314" actId="113"/>
          <ac:spMkLst>
            <pc:docMk/>
            <pc:sldMk cId="1475001141" sldId="700"/>
            <ac:spMk id="2" creationId="{23557D45-152A-FCE2-9811-0F04B05C28F3}"/>
          </ac:spMkLst>
        </pc:spChg>
      </pc:sldChg>
      <pc:sldChg chg="modSp add mod">
        <pc:chgData name="José Romualdo Costa Filho" userId="a811325af1610333" providerId="LiveId" clId="{FD7C53B8-F863-413A-BC4A-5D52E8E13014}" dt="2024-10-08T18:46:30.127" v="330" actId="113"/>
        <pc:sldMkLst>
          <pc:docMk/>
          <pc:sldMk cId="1345683957" sldId="701"/>
        </pc:sldMkLst>
        <pc:spChg chg="mod">
          <ac:chgData name="José Romualdo Costa Filho" userId="a811325af1610333" providerId="LiveId" clId="{FD7C53B8-F863-413A-BC4A-5D52E8E13014}" dt="2024-10-08T18:46:30.127" v="330" actId="113"/>
          <ac:spMkLst>
            <pc:docMk/>
            <pc:sldMk cId="1345683957" sldId="701"/>
            <ac:spMk id="2" creationId="{23557D45-152A-FCE2-9811-0F04B05C28F3}"/>
          </ac:spMkLst>
        </pc:spChg>
      </pc:sldChg>
      <pc:sldChg chg="addSp modSp add mod">
        <pc:chgData name="José Romualdo Costa Filho" userId="a811325af1610333" providerId="LiveId" clId="{FD7C53B8-F863-413A-BC4A-5D52E8E13014}" dt="2024-10-08T18:49:21.644" v="355" actId="113"/>
        <pc:sldMkLst>
          <pc:docMk/>
          <pc:sldMk cId="4237710893" sldId="702"/>
        </pc:sldMkLst>
        <pc:spChg chg="mod">
          <ac:chgData name="José Romualdo Costa Filho" userId="a811325af1610333" providerId="LiveId" clId="{FD7C53B8-F863-413A-BC4A-5D52E8E13014}" dt="2024-10-08T18:49:21.644" v="355" actId="113"/>
          <ac:spMkLst>
            <pc:docMk/>
            <pc:sldMk cId="4237710893" sldId="702"/>
            <ac:spMk id="2" creationId="{23557D45-152A-FCE2-9811-0F04B05C28F3}"/>
          </ac:spMkLst>
        </pc:spChg>
        <pc:spChg chg="add">
          <ac:chgData name="José Romualdo Costa Filho" userId="a811325af1610333" providerId="LiveId" clId="{FD7C53B8-F863-413A-BC4A-5D52E8E13014}" dt="2024-10-08T18:48:59.466" v="347"/>
          <ac:spMkLst>
            <pc:docMk/>
            <pc:sldMk cId="4237710893" sldId="702"/>
            <ac:spMk id="3" creationId="{26DFFE11-8D4C-E3EF-0EEF-978EC0769466}"/>
          </ac:spMkLst>
        </pc:spChg>
      </pc:sldChg>
      <pc:sldChg chg="modSp add mod ord">
        <pc:chgData name="José Romualdo Costa Filho" userId="a811325af1610333" providerId="LiveId" clId="{FD7C53B8-F863-413A-BC4A-5D52E8E13014}" dt="2024-10-08T18:51:11.594" v="377" actId="113"/>
        <pc:sldMkLst>
          <pc:docMk/>
          <pc:sldMk cId="1429190595" sldId="703"/>
        </pc:sldMkLst>
        <pc:spChg chg="mod">
          <ac:chgData name="José Romualdo Costa Filho" userId="a811325af1610333" providerId="LiveId" clId="{FD7C53B8-F863-413A-BC4A-5D52E8E13014}" dt="2024-10-08T18:51:11.594" v="377" actId="113"/>
          <ac:spMkLst>
            <pc:docMk/>
            <pc:sldMk cId="1429190595" sldId="703"/>
            <ac:spMk id="2" creationId="{23557D45-152A-FCE2-9811-0F04B05C28F3}"/>
          </ac:spMkLst>
        </pc:spChg>
      </pc:sldChg>
      <pc:sldChg chg="modSp add mod ord">
        <pc:chgData name="José Romualdo Costa Filho" userId="a811325af1610333" providerId="LiveId" clId="{FD7C53B8-F863-413A-BC4A-5D52E8E13014}" dt="2024-10-08T18:52:38.881" v="412" actId="20577"/>
        <pc:sldMkLst>
          <pc:docMk/>
          <pc:sldMk cId="4141987307" sldId="704"/>
        </pc:sldMkLst>
        <pc:spChg chg="mod">
          <ac:chgData name="José Romualdo Costa Filho" userId="a811325af1610333" providerId="LiveId" clId="{FD7C53B8-F863-413A-BC4A-5D52E8E13014}" dt="2024-10-08T18:52:38.881" v="412" actId="20577"/>
          <ac:spMkLst>
            <pc:docMk/>
            <pc:sldMk cId="4141987307" sldId="704"/>
            <ac:spMk id="2" creationId="{23557D45-152A-FCE2-9811-0F04B05C28F3}"/>
          </ac:spMkLst>
        </pc:spChg>
      </pc:sldChg>
      <pc:sldChg chg="modSp add mod ord">
        <pc:chgData name="José Romualdo Costa Filho" userId="a811325af1610333" providerId="LiveId" clId="{FD7C53B8-F863-413A-BC4A-5D52E8E13014}" dt="2024-10-08T18:53:47.243" v="426"/>
        <pc:sldMkLst>
          <pc:docMk/>
          <pc:sldMk cId="3848481605" sldId="705"/>
        </pc:sldMkLst>
        <pc:spChg chg="mod">
          <ac:chgData name="José Romualdo Costa Filho" userId="a811325af1610333" providerId="LiveId" clId="{FD7C53B8-F863-413A-BC4A-5D52E8E13014}" dt="2024-10-08T18:53:47.243" v="426"/>
          <ac:spMkLst>
            <pc:docMk/>
            <pc:sldMk cId="3848481605" sldId="705"/>
            <ac:spMk id="2" creationId="{23557D45-152A-FCE2-9811-0F04B05C28F3}"/>
          </ac:spMkLst>
        </pc:spChg>
      </pc:sldChg>
      <pc:sldChg chg="modSp add mod ord">
        <pc:chgData name="José Romualdo Costa Filho" userId="a811325af1610333" providerId="LiveId" clId="{FD7C53B8-F863-413A-BC4A-5D52E8E13014}" dt="2024-10-08T18:54:54.815" v="437"/>
        <pc:sldMkLst>
          <pc:docMk/>
          <pc:sldMk cId="2662826179" sldId="706"/>
        </pc:sldMkLst>
        <pc:spChg chg="mod">
          <ac:chgData name="José Romualdo Costa Filho" userId="a811325af1610333" providerId="LiveId" clId="{FD7C53B8-F863-413A-BC4A-5D52E8E13014}" dt="2024-10-08T18:54:54.815" v="437"/>
          <ac:spMkLst>
            <pc:docMk/>
            <pc:sldMk cId="2662826179" sldId="706"/>
            <ac:spMk id="2" creationId="{23557D45-152A-FCE2-9811-0F04B05C28F3}"/>
          </ac:spMkLst>
        </pc:spChg>
      </pc:sldChg>
      <pc:sldChg chg="modSp add mod">
        <pc:chgData name="José Romualdo Costa Filho" userId="a811325af1610333" providerId="LiveId" clId="{FD7C53B8-F863-413A-BC4A-5D52E8E13014}" dt="2024-10-08T19:08:57.479" v="477" actId="113"/>
        <pc:sldMkLst>
          <pc:docMk/>
          <pc:sldMk cId="2710113035" sldId="707"/>
        </pc:sldMkLst>
        <pc:spChg chg="mod">
          <ac:chgData name="José Romualdo Costa Filho" userId="a811325af1610333" providerId="LiveId" clId="{FD7C53B8-F863-413A-BC4A-5D52E8E13014}" dt="2024-10-08T19:08:57.479" v="477" actId="113"/>
          <ac:spMkLst>
            <pc:docMk/>
            <pc:sldMk cId="2710113035" sldId="707"/>
            <ac:spMk id="2" creationId="{23557D45-152A-FCE2-9811-0F04B05C28F3}"/>
          </ac:spMkLst>
        </pc:spChg>
        <pc:spChg chg="mod">
          <ac:chgData name="José Romualdo Costa Filho" userId="a811325af1610333" providerId="LiveId" clId="{FD7C53B8-F863-413A-BC4A-5D52E8E13014}" dt="2024-10-08T19:08:27.882" v="446" actId="20577"/>
          <ac:spMkLst>
            <pc:docMk/>
            <pc:sldMk cId="2710113035" sldId="707"/>
            <ac:spMk id="4" creationId="{F6D2F99C-8C8F-E164-3676-30B61CE62720}"/>
          </ac:spMkLst>
        </pc:spChg>
      </pc:sldChg>
      <pc:sldChg chg="modSp add mod">
        <pc:chgData name="José Romualdo Costa Filho" userId="a811325af1610333" providerId="LiveId" clId="{FD7C53B8-F863-413A-BC4A-5D52E8E13014}" dt="2024-10-08T19:12:00.907" v="662" actId="20577"/>
        <pc:sldMkLst>
          <pc:docMk/>
          <pc:sldMk cId="2522343455" sldId="708"/>
        </pc:sldMkLst>
        <pc:spChg chg="mod">
          <ac:chgData name="José Romualdo Costa Filho" userId="a811325af1610333" providerId="LiveId" clId="{FD7C53B8-F863-413A-BC4A-5D52E8E13014}" dt="2024-10-08T19:12:00.907" v="662" actId="20577"/>
          <ac:spMkLst>
            <pc:docMk/>
            <pc:sldMk cId="2522343455" sldId="708"/>
            <ac:spMk id="2" creationId="{23557D45-152A-FCE2-9811-0F04B05C28F3}"/>
          </ac:spMkLst>
        </pc:spChg>
      </pc:sldChg>
      <pc:sldChg chg="addSp modSp add mod">
        <pc:chgData name="José Romualdo Costa Filho" userId="a811325af1610333" providerId="LiveId" clId="{FD7C53B8-F863-413A-BC4A-5D52E8E13014}" dt="2024-10-08T19:11:55.871" v="661" actId="20577"/>
        <pc:sldMkLst>
          <pc:docMk/>
          <pc:sldMk cId="2993652619" sldId="709"/>
        </pc:sldMkLst>
        <pc:spChg chg="mod">
          <ac:chgData name="José Romualdo Costa Filho" userId="a811325af1610333" providerId="LiveId" clId="{FD7C53B8-F863-413A-BC4A-5D52E8E13014}" dt="2024-10-08T19:11:55.871" v="661" actId="20577"/>
          <ac:spMkLst>
            <pc:docMk/>
            <pc:sldMk cId="2993652619" sldId="709"/>
            <ac:spMk id="2" creationId="{23557D45-152A-FCE2-9811-0F04B05C28F3}"/>
          </ac:spMkLst>
        </pc:spChg>
        <pc:picChg chg="add mod">
          <ac:chgData name="José Romualdo Costa Filho" userId="a811325af1610333" providerId="LiveId" clId="{FD7C53B8-F863-413A-BC4A-5D52E8E13014}" dt="2024-10-08T19:11:04.637" v="596" actId="1076"/>
          <ac:picMkLst>
            <pc:docMk/>
            <pc:sldMk cId="2993652619" sldId="709"/>
            <ac:picMk id="5" creationId="{61D6B7DA-FD81-00C4-BA59-BFFE90F56DF5}"/>
          </ac:picMkLst>
        </pc:picChg>
        <pc:picChg chg="add mod">
          <ac:chgData name="José Romualdo Costa Filho" userId="a811325af1610333" providerId="LiveId" clId="{FD7C53B8-F863-413A-BC4A-5D52E8E13014}" dt="2024-10-08T19:11:19.666" v="601" actId="1076"/>
          <ac:picMkLst>
            <pc:docMk/>
            <pc:sldMk cId="2993652619" sldId="709"/>
            <ac:picMk id="7" creationId="{4D99A7F5-C035-5F2E-2A72-B01D575B53B9}"/>
          </ac:picMkLst>
        </pc:picChg>
      </pc:sldChg>
      <pc:sldChg chg="addSp delSp modSp add mod">
        <pc:chgData name="José Romualdo Costa Filho" userId="a811325af1610333" providerId="LiveId" clId="{FD7C53B8-F863-413A-BC4A-5D52E8E13014}" dt="2024-10-08T19:14:25.717" v="735" actId="1076"/>
        <pc:sldMkLst>
          <pc:docMk/>
          <pc:sldMk cId="1564040029" sldId="710"/>
        </pc:sldMkLst>
        <pc:spChg chg="mod">
          <ac:chgData name="José Romualdo Costa Filho" userId="a811325af1610333" providerId="LiveId" clId="{FD7C53B8-F863-413A-BC4A-5D52E8E13014}" dt="2024-10-08T19:13:08.915" v="732" actId="20577"/>
          <ac:spMkLst>
            <pc:docMk/>
            <pc:sldMk cId="1564040029" sldId="710"/>
            <ac:spMk id="2" creationId="{23557D45-152A-FCE2-9811-0F04B05C28F3}"/>
          </ac:spMkLst>
        </pc:spChg>
        <pc:picChg chg="del">
          <ac:chgData name="José Romualdo Costa Filho" userId="a811325af1610333" providerId="LiveId" clId="{FD7C53B8-F863-413A-BC4A-5D52E8E13014}" dt="2024-10-08T19:12:59.085" v="717" actId="478"/>
          <ac:picMkLst>
            <pc:docMk/>
            <pc:sldMk cId="1564040029" sldId="710"/>
            <ac:picMk id="5" creationId="{61D6B7DA-FD81-00C4-BA59-BFFE90F56DF5}"/>
          </ac:picMkLst>
        </pc:picChg>
        <pc:picChg chg="add mod">
          <ac:chgData name="José Romualdo Costa Filho" userId="a811325af1610333" providerId="LiveId" clId="{FD7C53B8-F863-413A-BC4A-5D52E8E13014}" dt="2024-10-08T19:14:25.717" v="735" actId="1076"/>
          <ac:picMkLst>
            <pc:docMk/>
            <pc:sldMk cId="1564040029" sldId="710"/>
            <ac:picMk id="6" creationId="{E2EC4870-42F5-2F56-3545-818E3683AEC4}"/>
          </ac:picMkLst>
        </pc:picChg>
        <pc:picChg chg="del">
          <ac:chgData name="José Romualdo Costa Filho" userId="a811325af1610333" providerId="LiveId" clId="{FD7C53B8-F863-413A-BC4A-5D52E8E13014}" dt="2024-10-08T19:13:00.785" v="718" actId="478"/>
          <ac:picMkLst>
            <pc:docMk/>
            <pc:sldMk cId="1564040029" sldId="710"/>
            <ac:picMk id="7" creationId="{4D99A7F5-C035-5F2E-2A72-B01D575B53B9}"/>
          </ac:picMkLst>
        </pc:picChg>
      </pc:sldChg>
      <pc:sldChg chg="delSp modSp add mod">
        <pc:chgData name="José Romualdo Costa Filho" userId="a811325af1610333" providerId="LiveId" clId="{FD7C53B8-F863-413A-BC4A-5D52E8E13014}" dt="2024-10-08T19:17:54.748" v="790" actId="1076"/>
        <pc:sldMkLst>
          <pc:docMk/>
          <pc:sldMk cId="148791000" sldId="711"/>
        </pc:sldMkLst>
        <pc:spChg chg="mod">
          <ac:chgData name="José Romualdo Costa Filho" userId="a811325af1610333" providerId="LiveId" clId="{FD7C53B8-F863-413A-BC4A-5D52E8E13014}" dt="2024-10-08T19:17:54.748" v="790" actId="1076"/>
          <ac:spMkLst>
            <pc:docMk/>
            <pc:sldMk cId="148791000" sldId="711"/>
            <ac:spMk id="2" creationId="{23557D45-152A-FCE2-9811-0F04B05C28F3}"/>
          </ac:spMkLst>
        </pc:spChg>
        <pc:picChg chg="del">
          <ac:chgData name="José Romualdo Costa Filho" userId="a811325af1610333" providerId="LiveId" clId="{FD7C53B8-F863-413A-BC4A-5D52E8E13014}" dt="2024-10-08T19:17:44.562" v="785" actId="478"/>
          <ac:picMkLst>
            <pc:docMk/>
            <pc:sldMk cId="148791000" sldId="711"/>
            <ac:picMk id="6" creationId="{E2EC4870-42F5-2F56-3545-818E3683AEC4}"/>
          </ac:picMkLst>
        </pc:picChg>
      </pc:sldChg>
      <pc:sldChg chg="addSp modSp add mod">
        <pc:chgData name="José Romualdo Costa Filho" userId="a811325af1610333" providerId="LiveId" clId="{FD7C53B8-F863-413A-BC4A-5D52E8E13014}" dt="2024-10-08T19:18:56.538" v="838" actId="1076"/>
        <pc:sldMkLst>
          <pc:docMk/>
          <pc:sldMk cId="4072193775" sldId="712"/>
        </pc:sldMkLst>
        <pc:spChg chg="mod">
          <ac:chgData name="José Romualdo Costa Filho" userId="a811325af1610333" providerId="LiveId" clId="{FD7C53B8-F863-413A-BC4A-5D52E8E13014}" dt="2024-10-08T19:18:44.841" v="836" actId="1076"/>
          <ac:spMkLst>
            <pc:docMk/>
            <pc:sldMk cId="4072193775" sldId="712"/>
            <ac:spMk id="2" creationId="{23557D45-152A-FCE2-9811-0F04B05C28F3}"/>
          </ac:spMkLst>
        </pc:spChg>
        <pc:picChg chg="add mod">
          <ac:chgData name="José Romualdo Costa Filho" userId="a811325af1610333" providerId="LiveId" clId="{FD7C53B8-F863-413A-BC4A-5D52E8E13014}" dt="2024-10-08T19:18:56.538" v="838" actId="1076"/>
          <ac:picMkLst>
            <pc:docMk/>
            <pc:sldMk cId="4072193775" sldId="712"/>
            <ac:picMk id="5" creationId="{574D5EA9-FA4C-DC5E-C7A5-09336451DA54}"/>
          </ac:picMkLst>
        </pc:picChg>
      </pc:sldChg>
      <pc:sldChg chg="addSp delSp modSp add mod">
        <pc:chgData name="José Romualdo Costa Filho" userId="a811325af1610333" providerId="LiveId" clId="{FD7C53B8-F863-413A-BC4A-5D52E8E13014}" dt="2024-10-08T19:20:27.283" v="902" actId="1076"/>
        <pc:sldMkLst>
          <pc:docMk/>
          <pc:sldMk cId="3827830931" sldId="713"/>
        </pc:sldMkLst>
        <pc:spChg chg="mod">
          <ac:chgData name="José Romualdo Costa Filho" userId="a811325af1610333" providerId="LiveId" clId="{FD7C53B8-F863-413A-BC4A-5D52E8E13014}" dt="2024-10-08T19:19:56.916" v="896" actId="1076"/>
          <ac:spMkLst>
            <pc:docMk/>
            <pc:sldMk cId="3827830931" sldId="713"/>
            <ac:spMk id="2" creationId="{23557D45-152A-FCE2-9811-0F04B05C28F3}"/>
          </ac:spMkLst>
        </pc:spChg>
        <pc:picChg chg="add mod">
          <ac:chgData name="José Romualdo Costa Filho" userId="a811325af1610333" providerId="LiveId" clId="{FD7C53B8-F863-413A-BC4A-5D52E8E13014}" dt="2024-10-08T19:20:27.283" v="902" actId="1076"/>
          <ac:picMkLst>
            <pc:docMk/>
            <pc:sldMk cId="3827830931" sldId="713"/>
            <ac:picMk id="5" creationId="{05E165D3-8774-296A-73DD-E6AC6E486F7B}"/>
          </ac:picMkLst>
        </pc:picChg>
        <pc:picChg chg="del">
          <ac:chgData name="José Romualdo Costa Filho" userId="a811325af1610333" providerId="LiveId" clId="{FD7C53B8-F863-413A-BC4A-5D52E8E13014}" dt="2024-10-08T19:19:33.025" v="867" actId="478"/>
          <ac:picMkLst>
            <pc:docMk/>
            <pc:sldMk cId="3827830931" sldId="713"/>
            <ac:picMk id="6" creationId="{E2EC4870-42F5-2F56-3545-818E3683AEC4}"/>
          </ac:picMkLst>
        </pc:picChg>
      </pc:sldChg>
      <pc:sldChg chg="addSp delSp modSp add mod">
        <pc:chgData name="José Romualdo Costa Filho" userId="a811325af1610333" providerId="LiveId" clId="{FD7C53B8-F863-413A-BC4A-5D52E8E13014}" dt="2024-10-08T19:37:07.737" v="1054" actId="208"/>
        <pc:sldMkLst>
          <pc:docMk/>
          <pc:sldMk cId="4162316457" sldId="714"/>
        </pc:sldMkLst>
        <pc:spChg chg="mod">
          <ac:chgData name="José Romualdo Costa Filho" userId="a811325af1610333" providerId="LiveId" clId="{FD7C53B8-F863-413A-BC4A-5D52E8E13014}" dt="2024-10-08T19:21:00.624" v="954" actId="20577"/>
          <ac:spMkLst>
            <pc:docMk/>
            <pc:sldMk cId="4162316457" sldId="714"/>
            <ac:spMk id="2" creationId="{23557D45-152A-FCE2-9811-0F04B05C28F3}"/>
          </ac:spMkLst>
        </pc:spChg>
        <pc:spChg chg="add mod">
          <ac:chgData name="José Romualdo Costa Filho" userId="a811325af1610333" providerId="LiveId" clId="{FD7C53B8-F863-413A-BC4A-5D52E8E13014}" dt="2024-10-08T19:37:07.737" v="1054" actId="208"/>
          <ac:spMkLst>
            <pc:docMk/>
            <pc:sldMk cId="4162316457" sldId="714"/>
            <ac:spMk id="7" creationId="{E155DD82-AB0A-01E7-68CA-6FD6022A1D26}"/>
          </ac:spMkLst>
        </pc:spChg>
        <pc:picChg chg="del">
          <ac:chgData name="José Romualdo Costa Filho" userId="a811325af1610333" providerId="LiveId" clId="{FD7C53B8-F863-413A-BC4A-5D52E8E13014}" dt="2024-10-08T19:21:02.493" v="955" actId="478"/>
          <ac:picMkLst>
            <pc:docMk/>
            <pc:sldMk cId="4162316457" sldId="714"/>
            <ac:picMk id="5" creationId="{574D5EA9-FA4C-DC5E-C7A5-09336451DA54}"/>
          </ac:picMkLst>
        </pc:picChg>
        <pc:picChg chg="add mod">
          <ac:chgData name="José Romualdo Costa Filho" userId="a811325af1610333" providerId="LiveId" clId="{FD7C53B8-F863-413A-BC4A-5D52E8E13014}" dt="2024-10-08T19:34:58.711" v="958" actId="1076"/>
          <ac:picMkLst>
            <pc:docMk/>
            <pc:sldMk cId="4162316457" sldId="714"/>
            <ac:picMk id="6" creationId="{659202A0-18D2-DCDB-48BF-3B28F77D7A6F}"/>
          </ac:picMkLst>
        </pc:picChg>
      </pc:sldChg>
      <pc:sldChg chg="addSp delSp modSp add mod">
        <pc:chgData name="José Romualdo Costa Filho" userId="a811325af1610333" providerId="LiveId" clId="{FD7C53B8-F863-413A-BC4A-5D52E8E13014}" dt="2024-10-08T19:36:55.137" v="1051" actId="208"/>
        <pc:sldMkLst>
          <pc:docMk/>
          <pc:sldMk cId="1054213368" sldId="715"/>
        </pc:sldMkLst>
        <pc:spChg chg="mod">
          <ac:chgData name="José Romualdo Costa Filho" userId="a811325af1610333" providerId="LiveId" clId="{FD7C53B8-F863-413A-BC4A-5D52E8E13014}" dt="2024-10-08T19:35:31.295" v="1044" actId="20577"/>
          <ac:spMkLst>
            <pc:docMk/>
            <pc:sldMk cId="1054213368" sldId="715"/>
            <ac:spMk id="2" creationId="{23557D45-152A-FCE2-9811-0F04B05C28F3}"/>
          </ac:spMkLst>
        </pc:spChg>
        <pc:spChg chg="add mod">
          <ac:chgData name="José Romualdo Costa Filho" userId="a811325af1610333" providerId="LiveId" clId="{FD7C53B8-F863-413A-BC4A-5D52E8E13014}" dt="2024-10-08T19:36:55.137" v="1051" actId="208"/>
          <ac:spMkLst>
            <pc:docMk/>
            <pc:sldMk cId="1054213368" sldId="715"/>
            <ac:spMk id="7" creationId="{830B5342-C6FC-CE3B-B05A-5834C8585EC2}"/>
          </ac:spMkLst>
        </pc:spChg>
        <pc:picChg chg="add mod">
          <ac:chgData name="José Romualdo Costa Filho" userId="a811325af1610333" providerId="LiveId" clId="{FD7C53B8-F863-413A-BC4A-5D52E8E13014}" dt="2024-10-08T19:35:51.620" v="1048" actId="1076"/>
          <ac:picMkLst>
            <pc:docMk/>
            <pc:sldMk cId="1054213368" sldId="715"/>
            <ac:picMk id="5" creationId="{9F888DCF-58F6-3220-09D7-DB71368873D6}"/>
          </ac:picMkLst>
        </pc:picChg>
        <pc:picChg chg="del">
          <ac:chgData name="José Romualdo Costa Filho" userId="a811325af1610333" providerId="LiveId" clId="{FD7C53B8-F863-413A-BC4A-5D52E8E13014}" dt="2024-10-08T19:35:43.861" v="1045" actId="478"/>
          <ac:picMkLst>
            <pc:docMk/>
            <pc:sldMk cId="1054213368" sldId="715"/>
            <ac:picMk id="6" creationId="{659202A0-18D2-DCDB-48BF-3B28F77D7A6F}"/>
          </ac:picMkLst>
        </pc:picChg>
      </pc:sldChg>
      <pc:sldChg chg="addSp delSp modSp add mod">
        <pc:chgData name="José Romualdo Costa Filho" userId="a811325af1610333" providerId="LiveId" clId="{FD7C53B8-F863-413A-BC4A-5D52E8E13014}" dt="2024-10-08T19:44:45.021" v="1128"/>
        <pc:sldMkLst>
          <pc:docMk/>
          <pc:sldMk cId="2158685936" sldId="716"/>
        </pc:sldMkLst>
        <pc:spChg chg="mod">
          <ac:chgData name="José Romualdo Costa Filho" userId="a811325af1610333" providerId="LiveId" clId="{FD7C53B8-F863-413A-BC4A-5D52E8E13014}" dt="2024-10-08T19:44:45.021" v="1128"/>
          <ac:spMkLst>
            <pc:docMk/>
            <pc:sldMk cId="2158685936" sldId="716"/>
            <ac:spMk id="2" creationId="{23557D45-152A-FCE2-9811-0F04B05C28F3}"/>
          </ac:spMkLst>
        </pc:spChg>
        <pc:spChg chg="mod">
          <ac:chgData name="José Romualdo Costa Filho" userId="a811325af1610333" providerId="LiveId" clId="{FD7C53B8-F863-413A-BC4A-5D52E8E13014}" dt="2024-10-08T19:44:14.260" v="1075" actId="20577"/>
          <ac:spMkLst>
            <pc:docMk/>
            <pc:sldMk cId="2158685936" sldId="716"/>
            <ac:spMk id="4" creationId="{F6D2F99C-8C8F-E164-3676-30B61CE62720}"/>
          </ac:spMkLst>
        </pc:spChg>
        <pc:picChg chg="del mod">
          <ac:chgData name="José Romualdo Costa Filho" userId="a811325af1610333" providerId="LiveId" clId="{FD7C53B8-F863-413A-BC4A-5D52E8E13014}" dt="2024-10-08T19:43:57.560" v="1057" actId="478"/>
          <ac:picMkLst>
            <pc:docMk/>
            <pc:sldMk cId="2158685936" sldId="716"/>
            <ac:picMk id="5" creationId="{9F888DCF-58F6-3220-09D7-DB71368873D6}"/>
          </ac:picMkLst>
        </pc:picChg>
        <pc:picChg chg="add mod">
          <ac:chgData name="José Romualdo Costa Filho" userId="a811325af1610333" providerId="LiveId" clId="{FD7C53B8-F863-413A-BC4A-5D52E8E13014}" dt="2024-10-08T19:44:02.308" v="1060" actId="1076"/>
          <ac:picMkLst>
            <pc:docMk/>
            <pc:sldMk cId="2158685936" sldId="716"/>
            <ac:picMk id="6" creationId="{2823155C-EFEF-B5A7-24C8-25C006D74C5E}"/>
          </ac:picMkLst>
        </pc:picChg>
      </pc:sldChg>
      <pc:sldChg chg="addSp delSp modSp add mod">
        <pc:chgData name="José Romualdo Costa Filho" userId="a811325af1610333" providerId="LiveId" clId="{FD7C53B8-F863-413A-BC4A-5D52E8E13014}" dt="2024-10-08T19:46:10.945" v="1235" actId="14100"/>
        <pc:sldMkLst>
          <pc:docMk/>
          <pc:sldMk cId="1981119630" sldId="717"/>
        </pc:sldMkLst>
        <pc:spChg chg="mod">
          <ac:chgData name="José Romualdo Costa Filho" userId="a811325af1610333" providerId="LiveId" clId="{FD7C53B8-F863-413A-BC4A-5D52E8E13014}" dt="2024-10-08T19:46:06.888" v="1234" actId="20577"/>
          <ac:spMkLst>
            <pc:docMk/>
            <pc:sldMk cId="1981119630" sldId="717"/>
            <ac:spMk id="2" creationId="{23557D45-152A-FCE2-9811-0F04B05C28F3}"/>
          </ac:spMkLst>
        </pc:spChg>
        <pc:picChg chg="add mod">
          <ac:chgData name="José Romualdo Costa Filho" userId="a811325af1610333" providerId="LiveId" clId="{FD7C53B8-F863-413A-BC4A-5D52E8E13014}" dt="2024-10-08T19:46:10.945" v="1235" actId="14100"/>
          <ac:picMkLst>
            <pc:docMk/>
            <pc:sldMk cId="1981119630" sldId="717"/>
            <ac:picMk id="5" creationId="{B60DF443-6EF6-0251-D2BF-C798D74B2A13}"/>
          </ac:picMkLst>
        </pc:picChg>
        <pc:picChg chg="del">
          <ac:chgData name="José Romualdo Costa Filho" userId="a811325af1610333" providerId="LiveId" clId="{FD7C53B8-F863-413A-BC4A-5D52E8E13014}" dt="2024-10-08T19:45:32.775" v="1130" actId="478"/>
          <ac:picMkLst>
            <pc:docMk/>
            <pc:sldMk cId="1981119630" sldId="717"/>
            <ac:picMk id="6" creationId="{2823155C-EFEF-B5A7-24C8-25C006D74C5E}"/>
          </ac:picMkLst>
        </pc:picChg>
      </pc:sldChg>
      <pc:sldChg chg="addSp delSp modSp add mod">
        <pc:chgData name="José Romualdo Costa Filho" userId="a811325af1610333" providerId="LiveId" clId="{FD7C53B8-F863-413A-BC4A-5D52E8E13014}" dt="2024-10-08T19:47:11.373" v="1269" actId="207"/>
        <pc:sldMkLst>
          <pc:docMk/>
          <pc:sldMk cId="1997037957" sldId="718"/>
        </pc:sldMkLst>
        <pc:spChg chg="mod">
          <ac:chgData name="José Romualdo Costa Filho" userId="a811325af1610333" providerId="LiveId" clId="{FD7C53B8-F863-413A-BC4A-5D52E8E13014}" dt="2024-10-08T19:46:46.612" v="1263" actId="1076"/>
          <ac:spMkLst>
            <pc:docMk/>
            <pc:sldMk cId="1997037957" sldId="718"/>
            <ac:spMk id="2" creationId="{23557D45-152A-FCE2-9811-0F04B05C28F3}"/>
          </ac:spMkLst>
        </pc:spChg>
        <pc:spChg chg="add mod">
          <ac:chgData name="José Romualdo Costa Filho" userId="a811325af1610333" providerId="LiveId" clId="{FD7C53B8-F863-413A-BC4A-5D52E8E13014}" dt="2024-10-08T19:47:00.943" v="1266" actId="208"/>
          <ac:spMkLst>
            <pc:docMk/>
            <pc:sldMk cId="1997037957" sldId="718"/>
            <ac:spMk id="8" creationId="{389FAF4E-B794-85A3-B746-04DCA4A325DF}"/>
          </ac:spMkLst>
        </pc:spChg>
        <pc:spChg chg="add mod">
          <ac:chgData name="José Romualdo Costa Filho" userId="a811325af1610333" providerId="LiveId" clId="{FD7C53B8-F863-413A-BC4A-5D52E8E13014}" dt="2024-10-08T19:47:11.373" v="1269" actId="207"/>
          <ac:spMkLst>
            <pc:docMk/>
            <pc:sldMk cId="1997037957" sldId="718"/>
            <ac:spMk id="9" creationId="{FBC25EB3-D613-5F6E-12E0-B0C0CD1F5E76}"/>
          </ac:spMkLst>
        </pc:spChg>
        <pc:picChg chg="del">
          <ac:chgData name="José Romualdo Costa Filho" userId="a811325af1610333" providerId="LiveId" clId="{FD7C53B8-F863-413A-BC4A-5D52E8E13014}" dt="2024-10-08T19:46:31.657" v="1237" actId="478"/>
          <ac:picMkLst>
            <pc:docMk/>
            <pc:sldMk cId="1997037957" sldId="718"/>
            <ac:picMk id="5" creationId="{B60DF443-6EF6-0251-D2BF-C798D74B2A13}"/>
          </ac:picMkLst>
        </pc:picChg>
        <pc:picChg chg="add mod">
          <ac:chgData name="José Romualdo Costa Filho" userId="a811325af1610333" providerId="LiveId" clId="{FD7C53B8-F863-413A-BC4A-5D52E8E13014}" dt="2024-10-08T19:46:34.866" v="1239" actId="1076"/>
          <ac:picMkLst>
            <pc:docMk/>
            <pc:sldMk cId="1997037957" sldId="718"/>
            <ac:picMk id="6" creationId="{0176FF2E-BCDF-EB85-F443-830CAF19CB34}"/>
          </ac:picMkLst>
        </pc:picChg>
      </pc:sldChg>
      <pc:sldChg chg="addSp delSp modSp add mod">
        <pc:chgData name="José Romualdo Costa Filho" userId="a811325af1610333" providerId="LiveId" clId="{FD7C53B8-F863-413A-BC4A-5D52E8E13014}" dt="2024-10-08T19:47:54.410" v="1295" actId="1076"/>
        <pc:sldMkLst>
          <pc:docMk/>
          <pc:sldMk cId="3347181514" sldId="719"/>
        </pc:sldMkLst>
        <pc:spChg chg="mod">
          <ac:chgData name="José Romualdo Costa Filho" userId="a811325af1610333" providerId="LiveId" clId="{FD7C53B8-F863-413A-BC4A-5D52E8E13014}" dt="2024-10-08T19:47:49.806" v="1294" actId="20577"/>
          <ac:spMkLst>
            <pc:docMk/>
            <pc:sldMk cId="3347181514" sldId="719"/>
            <ac:spMk id="2" creationId="{23557D45-152A-FCE2-9811-0F04B05C28F3}"/>
          </ac:spMkLst>
        </pc:spChg>
        <pc:spChg chg="del">
          <ac:chgData name="José Romualdo Costa Filho" userId="a811325af1610333" providerId="LiveId" clId="{FD7C53B8-F863-413A-BC4A-5D52E8E13014}" dt="2024-10-08T19:47:19.290" v="1271" actId="478"/>
          <ac:spMkLst>
            <pc:docMk/>
            <pc:sldMk cId="3347181514" sldId="719"/>
            <ac:spMk id="7" creationId="{830B5342-C6FC-CE3B-B05A-5834C8585EC2}"/>
          </ac:spMkLst>
        </pc:spChg>
        <pc:spChg chg="del">
          <ac:chgData name="José Romualdo Costa Filho" userId="a811325af1610333" providerId="LiveId" clId="{FD7C53B8-F863-413A-BC4A-5D52E8E13014}" dt="2024-10-08T19:47:19.290" v="1271" actId="478"/>
          <ac:spMkLst>
            <pc:docMk/>
            <pc:sldMk cId="3347181514" sldId="719"/>
            <ac:spMk id="8" creationId="{389FAF4E-B794-85A3-B746-04DCA4A325DF}"/>
          </ac:spMkLst>
        </pc:spChg>
        <pc:spChg chg="del">
          <ac:chgData name="José Romualdo Costa Filho" userId="a811325af1610333" providerId="LiveId" clId="{FD7C53B8-F863-413A-BC4A-5D52E8E13014}" dt="2024-10-08T19:47:19.290" v="1271" actId="478"/>
          <ac:spMkLst>
            <pc:docMk/>
            <pc:sldMk cId="3347181514" sldId="719"/>
            <ac:spMk id="9" creationId="{FBC25EB3-D613-5F6E-12E0-B0C0CD1F5E76}"/>
          </ac:spMkLst>
        </pc:spChg>
        <pc:picChg chg="add mod">
          <ac:chgData name="José Romualdo Costa Filho" userId="a811325af1610333" providerId="LiveId" clId="{FD7C53B8-F863-413A-BC4A-5D52E8E13014}" dt="2024-10-08T19:47:54.410" v="1295" actId="1076"/>
          <ac:picMkLst>
            <pc:docMk/>
            <pc:sldMk cId="3347181514" sldId="719"/>
            <ac:picMk id="5" creationId="{F528D794-544D-5788-5951-6F32DB4F58DF}"/>
          </ac:picMkLst>
        </pc:picChg>
        <pc:picChg chg="del">
          <ac:chgData name="José Romualdo Costa Filho" userId="a811325af1610333" providerId="LiveId" clId="{FD7C53B8-F863-413A-BC4A-5D52E8E13014}" dt="2024-10-08T19:47:19.290" v="1271" actId="478"/>
          <ac:picMkLst>
            <pc:docMk/>
            <pc:sldMk cId="3347181514" sldId="719"/>
            <ac:picMk id="6" creationId="{0176FF2E-BCDF-EB85-F443-830CAF19CB34}"/>
          </ac:picMkLst>
        </pc:picChg>
      </pc:sldChg>
    </pc:docChg>
  </pc:docChgLst>
  <pc:docChgLst>
    <pc:chgData name="José Romualdo Costa Filho" userId="a811325af1610333" providerId="LiveId" clId="{5AF54ED3-2B6D-4992-A9F6-D6E6079E3AD5}"/>
    <pc:docChg chg="custSel addSld modSld sldOrd">
      <pc:chgData name="José Romualdo Costa Filho" userId="a811325af1610333" providerId="LiveId" clId="{5AF54ED3-2B6D-4992-A9F6-D6E6079E3AD5}" dt="2024-10-16T20:12:23.101" v="192"/>
      <pc:docMkLst>
        <pc:docMk/>
      </pc:docMkLst>
      <pc:sldChg chg="modSp add mod">
        <pc:chgData name="José Romualdo Costa Filho" userId="a811325af1610333" providerId="LiveId" clId="{5AF54ED3-2B6D-4992-A9F6-D6E6079E3AD5}" dt="2024-10-16T19:56:01.125" v="96" actId="20577"/>
        <pc:sldMkLst>
          <pc:docMk/>
          <pc:sldMk cId="2054225973" sldId="734"/>
        </pc:sldMkLst>
        <pc:spChg chg="mod">
          <ac:chgData name="José Romualdo Costa Filho" userId="a811325af1610333" providerId="LiveId" clId="{5AF54ED3-2B6D-4992-A9F6-D6E6079E3AD5}" dt="2024-10-16T19:56:01.125" v="96" actId="20577"/>
          <ac:spMkLst>
            <pc:docMk/>
            <pc:sldMk cId="2054225973" sldId="734"/>
            <ac:spMk id="5" creationId="{C8CC66FE-6A8B-0186-AF9E-CF559547DD43}"/>
          </ac:spMkLst>
        </pc:spChg>
      </pc:sldChg>
      <pc:sldChg chg="add">
        <pc:chgData name="José Romualdo Costa Filho" userId="a811325af1610333" providerId="LiveId" clId="{5AF54ED3-2B6D-4992-A9F6-D6E6079E3AD5}" dt="2024-10-16T19:55:29.047" v="38" actId="2890"/>
        <pc:sldMkLst>
          <pc:docMk/>
          <pc:sldMk cId="2436785563" sldId="735"/>
        </pc:sldMkLst>
      </pc:sldChg>
      <pc:sldChg chg="modSp add mod">
        <pc:chgData name="José Romualdo Costa Filho" userId="a811325af1610333" providerId="LiveId" clId="{5AF54ED3-2B6D-4992-A9F6-D6E6079E3AD5}" dt="2024-10-16T19:56:13.958" v="122" actId="20577"/>
        <pc:sldMkLst>
          <pc:docMk/>
          <pc:sldMk cId="3312263405" sldId="736"/>
        </pc:sldMkLst>
        <pc:spChg chg="mod">
          <ac:chgData name="José Romualdo Costa Filho" userId="a811325af1610333" providerId="LiveId" clId="{5AF54ED3-2B6D-4992-A9F6-D6E6079E3AD5}" dt="2024-10-16T19:56:13.958" v="122" actId="20577"/>
          <ac:spMkLst>
            <pc:docMk/>
            <pc:sldMk cId="3312263405" sldId="736"/>
            <ac:spMk id="5" creationId="{C9ECBA49-C5ED-1339-ABBC-790D7CB7670E}"/>
          </ac:spMkLst>
        </pc:spChg>
      </pc:sldChg>
      <pc:sldChg chg="add ord">
        <pc:chgData name="José Romualdo Costa Filho" userId="a811325af1610333" providerId="LiveId" clId="{5AF54ED3-2B6D-4992-A9F6-D6E6079E3AD5}" dt="2024-10-16T20:12:23.101" v="192"/>
        <pc:sldMkLst>
          <pc:docMk/>
          <pc:sldMk cId="4140974604" sldId="737"/>
        </pc:sldMkLst>
      </pc:sldChg>
      <pc:sldChg chg="addSp modSp add mod">
        <pc:chgData name="José Romualdo Costa Filho" userId="a811325af1610333" providerId="LiveId" clId="{5AF54ED3-2B6D-4992-A9F6-D6E6079E3AD5}" dt="2024-10-16T20:11:59.313" v="190" actId="1076"/>
        <pc:sldMkLst>
          <pc:docMk/>
          <pc:sldMk cId="588794501" sldId="738"/>
        </pc:sldMkLst>
        <pc:spChg chg="mod">
          <ac:chgData name="José Romualdo Costa Filho" userId="a811325af1610333" providerId="LiveId" clId="{5AF54ED3-2B6D-4992-A9F6-D6E6079E3AD5}" dt="2024-10-16T20:11:01.707" v="185" actId="113"/>
          <ac:spMkLst>
            <pc:docMk/>
            <pc:sldMk cId="588794501" sldId="738"/>
            <ac:spMk id="5" creationId="{2497978A-EB1F-D9A7-5766-EC8EB90DB05B}"/>
          </ac:spMkLst>
        </pc:spChg>
        <pc:picChg chg="add mod">
          <ac:chgData name="José Romualdo Costa Filho" userId="a811325af1610333" providerId="LiveId" clId="{5AF54ED3-2B6D-4992-A9F6-D6E6079E3AD5}" dt="2024-10-16T20:11:59.313" v="190" actId="1076"/>
          <ac:picMkLst>
            <pc:docMk/>
            <pc:sldMk cId="588794501" sldId="738"/>
            <ac:picMk id="3" creationId="{CDDA3A63-17D2-BAFE-168A-5D856BDBA27E}"/>
          </ac:picMkLst>
        </pc:picChg>
      </pc:sldChg>
    </pc:docChg>
  </pc:docChgLst>
  <pc:docChgLst>
    <pc:chgData name="José Romualdo Costa Filho" userId="a811325af1610333" providerId="LiveId" clId="{CC53F90A-0657-4252-A8EE-546642EFBE1A}"/>
    <pc:docChg chg="custSel delSld modSld">
      <pc:chgData name="José Romualdo Costa Filho" userId="a811325af1610333" providerId="LiveId" clId="{CC53F90A-0657-4252-A8EE-546642EFBE1A}" dt="2024-09-02T14:56:23.482" v="489" actId="20577"/>
      <pc:docMkLst>
        <pc:docMk/>
      </pc:docMkLst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3719210223" sldId="277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0" sldId="279"/>
        </pc:sldMkLst>
      </pc:sldChg>
      <pc:sldChg chg="modSp mod">
        <pc:chgData name="José Romualdo Costa Filho" userId="a811325af1610333" providerId="LiveId" clId="{CC53F90A-0657-4252-A8EE-546642EFBE1A}" dt="2024-09-02T13:56:37.068" v="139" actId="20577"/>
        <pc:sldMkLst>
          <pc:docMk/>
          <pc:sldMk cId="3913641114" sldId="367"/>
        </pc:sldMkLst>
        <pc:spChg chg="mod">
          <ac:chgData name="José Romualdo Costa Filho" userId="a811325af1610333" providerId="LiveId" clId="{CC53F90A-0657-4252-A8EE-546642EFBE1A}" dt="2024-09-02T13:56:37.068" v="139" actId="20577"/>
          <ac:spMkLst>
            <pc:docMk/>
            <pc:sldMk cId="3913641114" sldId="367"/>
            <ac:spMk id="2" creationId="{E5E82432-399F-4041-603D-A6BA91BA58B9}"/>
          </ac:spMkLst>
        </pc:spChg>
        <pc:spChg chg="mod">
          <ac:chgData name="José Romualdo Costa Filho" userId="a811325af1610333" providerId="LiveId" clId="{CC53F90A-0657-4252-A8EE-546642EFBE1A}" dt="2024-09-02T13:55:22.080" v="31" actId="20577"/>
          <ac:spMkLst>
            <pc:docMk/>
            <pc:sldMk cId="3913641114" sldId="367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2333208481" sldId="368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209999961" sldId="372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3417570214" sldId="373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3261831126" sldId="374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1557691516" sldId="383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2245889707" sldId="385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473051655" sldId="387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150461632" sldId="389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3147747019" sldId="400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4032087459" sldId="401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757303499" sldId="402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2926477717" sldId="403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4154716049" sldId="404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3290853075" sldId="405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1965303753" sldId="406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1648330831" sldId="407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948164206" sldId="408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4098054068" sldId="409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1246410005" sldId="410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1276202903" sldId="411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2534306655" sldId="413"/>
        </pc:sldMkLst>
      </pc:sldChg>
      <pc:sldChg chg="addSp delSp modSp mod">
        <pc:chgData name="José Romualdo Costa Filho" userId="a811325af1610333" providerId="LiveId" clId="{CC53F90A-0657-4252-A8EE-546642EFBE1A}" dt="2024-09-02T14:56:23.482" v="489" actId="20577"/>
        <pc:sldMkLst>
          <pc:docMk/>
          <pc:sldMk cId="816570736" sldId="414"/>
        </pc:sldMkLst>
        <pc:spChg chg="del">
          <ac:chgData name="José Romualdo Costa Filho" userId="a811325af1610333" providerId="LiveId" clId="{CC53F90A-0657-4252-A8EE-546642EFBE1A}" dt="2024-09-02T13:54:43.640" v="12" actId="478"/>
          <ac:spMkLst>
            <pc:docMk/>
            <pc:sldMk cId="816570736" sldId="414"/>
            <ac:spMk id="2" creationId="{E5E82432-399F-4041-603D-A6BA91BA58B9}"/>
          </ac:spMkLst>
        </pc:spChg>
        <pc:spChg chg="add del mod">
          <ac:chgData name="José Romualdo Costa Filho" userId="a811325af1610333" providerId="LiveId" clId="{CC53F90A-0657-4252-A8EE-546642EFBE1A}" dt="2024-09-02T13:54:45.484" v="13" actId="478"/>
          <ac:spMkLst>
            <pc:docMk/>
            <pc:sldMk cId="816570736" sldId="414"/>
            <ac:spMk id="4" creationId="{658FB1D6-F0DF-154C-B608-E9D3D34807DC}"/>
          </ac:spMkLst>
        </pc:spChg>
        <pc:spChg chg="add mod">
          <ac:chgData name="José Romualdo Costa Filho" userId="a811325af1610333" providerId="LiveId" clId="{CC53F90A-0657-4252-A8EE-546642EFBE1A}" dt="2024-09-02T14:56:23.482" v="489" actId="20577"/>
          <ac:spMkLst>
            <pc:docMk/>
            <pc:sldMk cId="816570736" sldId="414"/>
            <ac:spMk id="5" creationId="{B49AD78B-354C-6F23-43E2-3FC7F20A4C39}"/>
          </ac:spMkLst>
        </pc:spChg>
        <pc:spChg chg="mod">
          <ac:chgData name="José Romualdo Costa Filho" userId="a811325af1610333" providerId="LiveId" clId="{CC53F90A-0657-4252-A8EE-546642EFBE1A}" dt="2024-09-02T13:54:38.747" v="11" actId="20577"/>
          <ac:spMkLst>
            <pc:docMk/>
            <pc:sldMk cId="816570736" sldId="414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CC53F90A-0657-4252-A8EE-546642EFBE1A}" dt="2024-09-02T13:59:09.650" v="140" actId="47"/>
        <pc:sldMkLst>
          <pc:docMk/>
          <pc:sldMk cId="340561731" sldId="415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516497004" sldId="416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4184521399" sldId="417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1040649785" sldId="418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3156205187" sldId="419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554888464" sldId="420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599970189" sldId="421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3106764980" sldId="422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2985851542" sldId="423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1268913194" sldId="424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3454316384" sldId="425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1211234185" sldId="426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2416865489" sldId="427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2566535917" sldId="428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3389622753" sldId="429"/>
        </pc:sldMkLst>
      </pc:sldChg>
      <pc:sldChg chg="addSp delSp modSp mod modClrScheme chgLayout">
        <pc:chgData name="José Romualdo Costa Filho" userId="a811325af1610333" providerId="LiveId" clId="{CC53F90A-0657-4252-A8EE-546642EFBE1A}" dt="2024-09-02T14:18:24.495" v="274" actId="207"/>
        <pc:sldMkLst>
          <pc:docMk/>
          <pc:sldMk cId="521383412" sldId="430"/>
        </pc:sldMkLst>
        <pc:spChg chg="add del mod ord">
          <ac:chgData name="José Romualdo Costa Filho" userId="a811325af1610333" providerId="LiveId" clId="{CC53F90A-0657-4252-A8EE-546642EFBE1A}" dt="2024-09-02T14:18:09.047" v="272" actId="478"/>
          <ac:spMkLst>
            <pc:docMk/>
            <pc:sldMk cId="521383412" sldId="430"/>
            <ac:spMk id="4" creationId="{D44400F4-4B2F-858E-167A-9D0178F75D87}"/>
          </ac:spMkLst>
        </pc:spChg>
        <pc:spChg chg="mod">
          <ac:chgData name="José Romualdo Costa Filho" userId="a811325af1610333" providerId="LiveId" clId="{CC53F90A-0657-4252-A8EE-546642EFBE1A}" dt="2024-09-02T14:18:24.495" v="274" actId="207"/>
          <ac:spMkLst>
            <pc:docMk/>
            <pc:sldMk cId="521383412" sldId="430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5:56.919" v="142" actId="478"/>
          <ac:picMkLst>
            <pc:docMk/>
            <pc:sldMk cId="521383412" sldId="430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6:18.011" v="144" actId="478"/>
          <ac:picMkLst>
            <pc:docMk/>
            <pc:sldMk cId="521383412" sldId="430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6:05.238" v="143" actId="478"/>
          <ac:cxnSpMkLst>
            <pc:docMk/>
            <pc:sldMk cId="521383412" sldId="430"/>
            <ac:cxnSpMk id="308" creationId="{00000000-0000-0000-0000-000000000000}"/>
          </ac:cxnSpMkLst>
        </pc:cxnChg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3969817041" sldId="430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2163040836" sldId="431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1369049474" sldId="432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4017787122" sldId="433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1565257749" sldId="434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3985159600" sldId="435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1518308699" sldId="436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2179938923" sldId="437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3527591398" sldId="438"/>
        </pc:sldMkLst>
      </pc:sldChg>
      <pc:sldChg chg="del">
        <pc:chgData name="José Romualdo Costa Filho" userId="a811325af1610333" providerId="LiveId" clId="{CC53F90A-0657-4252-A8EE-546642EFBE1A}" dt="2024-09-02T13:59:26.706" v="141" actId="47"/>
        <pc:sldMkLst>
          <pc:docMk/>
          <pc:sldMk cId="555459103" sldId="439"/>
        </pc:sldMkLst>
      </pc:sldChg>
      <pc:sldChg chg="addSp delSp modSp mod modClrScheme chgLayout">
        <pc:chgData name="José Romualdo Costa Filho" userId="a811325af1610333" providerId="LiveId" clId="{CC53F90A-0657-4252-A8EE-546642EFBE1A}" dt="2024-09-02T14:19:13.775" v="279" actId="478"/>
        <pc:sldMkLst>
          <pc:docMk/>
          <pc:sldMk cId="420138663" sldId="659"/>
        </pc:sldMkLst>
        <pc:spChg chg="add del mod ord">
          <ac:chgData name="José Romualdo Costa Filho" userId="a811325af1610333" providerId="LiveId" clId="{CC53F90A-0657-4252-A8EE-546642EFBE1A}" dt="2024-09-02T14:19:13.775" v="279" actId="478"/>
          <ac:spMkLst>
            <pc:docMk/>
            <pc:sldMk cId="420138663" sldId="659"/>
            <ac:spMk id="4" creationId="{CD9F0D07-8C9A-609F-DE94-9391028D6A0C}"/>
          </ac:spMkLst>
        </pc:spChg>
        <pc:spChg chg="mod">
          <ac:chgData name="José Romualdo Costa Filho" userId="a811325af1610333" providerId="LiveId" clId="{CC53F90A-0657-4252-A8EE-546642EFBE1A}" dt="2024-09-02T14:18:47.544" v="276" actId="108"/>
          <ac:spMkLst>
            <pc:docMk/>
            <pc:sldMk cId="420138663" sldId="659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6:31.655" v="148" actId="478"/>
          <ac:picMkLst>
            <pc:docMk/>
            <pc:sldMk cId="420138663" sldId="659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6:33.894" v="149" actId="478"/>
          <ac:picMkLst>
            <pc:docMk/>
            <pc:sldMk cId="420138663" sldId="659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7:26.148" v="158" actId="478"/>
          <ac:cxnSpMkLst>
            <pc:docMk/>
            <pc:sldMk cId="420138663" sldId="659"/>
            <ac:cxnSpMk id="308" creationId="{00000000-0000-0000-0000-000000000000}"/>
          </ac:cxnSpMkLst>
        </pc:cxnChg>
      </pc:sldChg>
      <pc:sldChg chg="del">
        <pc:chgData name="José Romualdo Costa Filho" userId="a811325af1610333" providerId="LiveId" clId="{CC53F90A-0657-4252-A8EE-546642EFBE1A}" dt="2024-09-02T14:06:20.643" v="145" actId="47"/>
        <pc:sldMkLst>
          <pc:docMk/>
          <pc:sldMk cId="3021294546" sldId="660"/>
        </pc:sldMkLst>
      </pc:sldChg>
      <pc:sldChg chg="addSp delSp modSp mod modClrScheme chgLayout">
        <pc:chgData name="José Romualdo Costa Filho" userId="a811325af1610333" providerId="LiveId" clId="{CC53F90A-0657-4252-A8EE-546642EFBE1A}" dt="2024-09-02T14:19:28.700" v="281" actId="478"/>
        <pc:sldMkLst>
          <pc:docMk/>
          <pc:sldMk cId="647670434" sldId="661"/>
        </pc:sldMkLst>
        <pc:spChg chg="add del mod ord">
          <ac:chgData name="José Romualdo Costa Filho" userId="a811325af1610333" providerId="LiveId" clId="{CC53F90A-0657-4252-A8EE-546642EFBE1A}" dt="2024-09-02T14:19:28.700" v="281" actId="478"/>
          <ac:spMkLst>
            <pc:docMk/>
            <pc:sldMk cId="647670434" sldId="661"/>
            <ac:spMk id="4" creationId="{6667862D-443C-D4D7-C48B-83C148C240D5}"/>
          </ac:spMkLst>
        </pc:spChg>
        <pc:spChg chg="mod">
          <ac:chgData name="José Romualdo Costa Filho" userId="a811325af1610333" providerId="LiveId" clId="{CC53F90A-0657-4252-A8EE-546642EFBE1A}" dt="2024-09-02T14:18:54.599" v="277" actId="108"/>
          <ac:spMkLst>
            <pc:docMk/>
            <pc:sldMk cId="647670434" sldId="661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6:43.544" v="151" actId="478"/>
          <ac:picMkLst>
            <pc:docMk/>
            <pc:sldMk cId="647670434" sldId="661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6:41.980" v="150" actId="478"/>
          <ac:picMkLst>
            <pc:docMk/>
            <pc:sldMk cId="647670434" sldId="661"/>
            <ac:picMk id="305" creationId="{00000000-0000-0000-0000-000000000000}"/>
          </ac:picMkLst>
        </pc:picChg>
      </pc:sldChg>
      <pc:sldChg chg="addSp delSp modSp mod modClrScheme chgLayout">
        <pc:chgData name="José Romualdo Costa Filho" userId="a811325af1610333" providerId="LiveId" clId="{CC53F90A-0657-4252-A8EE-546642EFBE1A}" dt="2024-09-02T14:20:22.405" v="290" actId="13926"/>
        <pc:sldMkLst>
          <pc:docMk/>
          <pc:sldMk cId="3690126284" sldId="662"/>
        </pc:sldMkLst>
        <pc:spChg chg="add del mod ord">
          <ac:chgData name="José Romualdo Costa Filho" userId="a811325af1610333" providerId="LiveId" clId="{CC53F90A-0657-4252-A8EE-546642EFBE1A}" dt="2024-09-02T14:20:17.070" v="288" actId="478"/>
          <ac:spMkLst>
            <pc:docMk/>
            <pc:sldMk cId="3690126284" sldId="662"/>
            <ac:spMk id="4" creationId="{BA1541D7-2777-B512-1C85-6990515B8610}"/>
          </ac:spMkLst>
        </pc:spChg>
        <pc:spChg chg="mod">
          <ac:chgData name="José Romualdo Costa Filho" userId="a811325af1610333" providerId="LiveId" clId="{CC53F90A-0657-4252-A8EE-546642EFBE1A}" dt="2024-09-02T14:20:22.405" v="290" actId="13926"/>
          <ac:spMkLst>
            <pc:docMk/>
            <pc:sldMk cId="3690126284" sldId="662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7:39.376" v="161" actId="478"/>
          <ac:picMkLst>
            <pc:docMk/>
            <pc:sldMk cId="3690126284" sldId="662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7:55.532" v="164" actId="478"/>
          <ac:picMkLst>
            <pc:docMk/>
            <pc:sldMk cId="3690126284" sldId="662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7:37.165" v="160" actId="478"/>
          <ac:cxnSpMkLst>
            <pc:docMk/>
            <pc:sldMk cId="3690126284" sldId="662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19:40.782" v="283" actId="478"/>
        <pc:sldMkLst>
          <pc:docMk/>
          <pc:sldMk cId="2381195543" sldId="663"/>
        </pc:sldMkLst>
        <pc:spChg chg="add del mod ord">
          <ac:chgData name="José Romualdo Costa Filho" userId="a811325af1610333" providerId="LiveId" clId="{CC53F90A-0657-4252-A8EE-546642EFBE1A}" dt="2024-09-02T14:19:40.782" v="283" actId="478"/>
          <ac:spMkLst>
            <pc:docMk/>
            <pc:sldMk cId="2381195543" sldId="663"/>
            <ac:spMk id="4" creationId="{40F4C243-7414-0612-58F0-1CA73BAEC7BB}"/>
          </ac:spMkLst>
        </pc:spChg>
        <pc:spChg chg="mod">
          <ac:chgData name="José Romualdo Costa Filho" userId="a811325af1610333" providerId="LiveId" clId="{CC53F90A-0657-4252-A8EE-546642EFBE1A}" dt="2024-09-02T14:19:37.478" v="282" actId="108"/>
          <ac:spMkLst>
            <pc:docMk/>
            <pc:sldMk cId="2381195543" sldId="663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6:48.617" v="152" actId="478"/>
          <ac:picMkLst>
            <pc:docMk/>
            <pc:sldMk cId="2381195543" sldId="663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6:50.467" v="153" actId="478"/>
          <ac:picMkLst>
            <pc:docMk/>
            <pc:sldMk cId="2381195543" sldId="663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7:21.645" v="157" actId="478"/>
          <ac:cxnSpMkLst>
            <pc:docMk/>
            <pc:sldMk cId="2381195543" sldId="663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0:07.916" v="287" actId="207"/>
        <pc:sldMkLst>
          <pc:docMk/>
          <pc:sldMk cId="3637049007" sldId="664"/>
        </pc:sldMkLst>
        <pc:spChg chg="add del mod ord">
          <ac:chgData name="José Romualdo Costa Filho" userId="a811325af1610333" providerId="LiveId" clId="{CC53F90A-0657-4252-A8EE-546642EFBE1A}" dt="2024-09-02T14:19:53.515" v="285" actId="478"/>
          <ac:spMkLst>
            <pc:docMk/>
            <pc:sldMk cId="3637049007" sldId="664"/>
            <ac:spMk id="4" creationId="{2BBB7EC3-56DF-F629-7071-86995DE52AE6}"/>
          </ac:spMkLst>
        </pc:spChg>
        <pc:spChg chg="mod">
          <ac:chgData name="José Romualdo Costa Filho" userId="a811325af1610333" providerId="LiveId" clId="{CC53F90A-0657-4252-A8EE-546642EFBE1A}" dt="2024-09-02T14:19:50.673" v="284" actId="108"/>
          <ac:spMkLst>
            <pc:docMk/>
            <pc:sldMk cId="3637049007" sldId="664"/>
            <ac:spMk id="5" creationId="{B223C16B-A037-FCA0-B8F7-49E8D1172A6C}"/>
          </ac:spMkLst>
        </pc:spChg>
        <pc:spChg chg="mod">
          <ac:chgData name="José Romualdo Costa Filho" userId="a811325af1610333" providerId="LiveId" clId="{CC53F90A-0657-4252-A8EE-546642EFBE1A}" dt="2024-09-02T14:20:05.245" v="286" actId="207"/>
          <ac:spMkLst>
            <pc:docMk/>
            <pc:sldMk cId="3637049007" sldId="664"/>
            <ac:spMk id="9" creationId="{8E036714-BFB9-7EA5-3149-7072047AD214}"/>
          </ac:spMkLst>
        </pc:spChg>
        <pc:spChg chg="mod">
          <ac:chgData name="José Romualdo Costa Filho" userId="a811325af1610333" providerId="LiveId" clId="{CC53F90A-0657-4252-A8EE-546642EFBE1A}" dt="2024-09-02T14:20:07.916" v="287" actId="207"/>
          <ac:spMkLst>
            <pc:docMk/>
            <pc:sldMk cId="3637049007" sldId="664"/>
            <ac:spMk id="11" creationId="{047B0135-B16D-B617-D6F6-35FAD017B5F7}"/>
          </ac:spMkLst>
        </pc:spChg>
        <pc:picChg chg="del">
          <ac:chgData name="José Romualdo Costa Filho" userId="a811325af1610333" providerId="LiveId" clId="{CC53F90A-0657-4252-A8EE-546642EFBE1A}" dt="2024-09-02T14:07:11.160" v="154" actId="478"/>
          <ac:picMkLst>
            <pc:docMk/>
            <pc:sldMk cId="3637049007" sldId="664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7:18.031" v="156" actId="478"/>
          <ac:picMkLst>
            <pc:docMk/>
            <pc:sldMk cId="3637049007" sldId="664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7:15.824" v="155" actId="478"/>
          <ac:cxnSpMkLst>
            <pc:docMk/>
            <pc:sldMk cId="3637049007" sldId="664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0:39.167" v="293" actId="207"/>
        <pc:sldMkLst>
          <pc:docMk/>
          <pc:sldMk cId="700341589" sldId="665"/>
        </pc:sldMkLst>
        <pc:spChg chg="add del mod ord">
          <ac:chgData name="José Romualdo Costa Filho" userId="a811325af1610333" providerId="LiveId" clId="{CC53F90A-0657-4252-A8EE-546642EFBE1A}" dt="2024-09-02T14:20:32" v="291" actId="478"/>
          <ac:spMkLst>
            <pc:docMk/>
            <pc:sldMk cId="700341589" sldId="665"/>
            <ac:spMk id="4" creationId="{6C17A231-6E10-D666-22CD-BDD8CC3AA22D}"/>
          </ac:spMkLst>
        </pc:spChg>
        <pc:spChg chg="mod">
          <ac:chgData name="José Romualdo Costa Filho" userId="a811325af1610333" providerId="LiveId" clId="{CC53F90A-0657-4252-A8EE-546642EFBE1A}" dt="2024-09-02T14:20:39.167" v="293" actId="207"/>
          <ac:spMkLst>
            <pc:docMk/>
            <pc:sldMk cId="700341589" sldId="665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7:45.345" v="163" actId="478"/>
          <ac:picMkLst>
            <pc:docMk/>
            <pc:sldMk cId="700341589" sldId="665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8:00.544" v="165" actId="478"/>
          <ac:picMkLst>
            <pc:docMk/>
            <pc:sldMk cId="700341589" sldId="665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7:43.307" v="162" actId="478"/>
          <ac:cxnSpMkLst>
            <pc:docMk/>
            <pc:sldMk cId="700341589" sldId="665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0:50.713" v="296" actId="13926"/>
        <pc:sldMkLst>
          <pc:docMk/>
          <pc:sldMk cId="3356669374" sldId="666"/>
        </pc:sldMkLst>
        <pc:spChg chg="add del mod ord">
          <ac:chgData name="José Romualdo Costa Filho" userId="a811325af1610333" providerId="LiveId" clId="{CC53F90A-0657-4252-A8EE-546642EFBE1A}" dt="2024-09-02T14:20:45.896" v="294" actId="478"/>
          <ac:spMkLst>
            <pc:docMk/>
            <pc:sldMk cId="3356669374" sldId="666"/>
            <ac:spMk id="2" creationId="{48EF2A98-DEA0-4844-0BE7-C3398BAA4092}"/>
          </ac:spMkLst>
        </pc:spChg>
        <pc:spChg chg="mod">
          <ac:chgData name="José Romualdo Costa Filho" userId="a811325af1610333" providerId="LiveId" clId="{CC53F90A-0657-4252-A8EE-546642EFBE1A}" dt="2024-09-02T14:20:50.713" v="296" actId="13926"/>
          <ac:spMkLst>
            <pc:docMk/>
            <pc:sldMk cId="3356669374" sldId="666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8:06.100" v="167" actId="478"/>
          <ac:picMkLst>
            <pc:docMk/>
            <pc:sldMk cId="3356669374" sldId="666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8:04.191" v="166" actId="478"/>
          <ac:picMkLst>
            <pc:docMk/>
            <pc:sldMk cId="3356669374" sldId="666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8:08.392" v="168" actId="478"/>
          <ac:cxnSpMkLst>
            <pc:docMk/>
            <pc:sldMk cId="3356669374" sldId="666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1:01.558" v="299" actId="13926"/>
        <pc:sldMkLst>
          <pc:docMk/>
          <pc:sldMk cId="3215483115" sldId="667"/>
        </pc:sldMkLst>
        <pc:spChg chg="add del mod ord">
          <ac:chgData name="José Romualdo Costa Filho" userId="a811325af1610333" providerId="LiveId" clId="{CC53F90A-0657-4252-A8EE-546642EFBE1A}" dt="2024-09-02T14:20:57.713" v="297" actId="478"/>
          <ac:spMkLst>
            <pc:docMk/>
            <pc:sldMk cId="3215483115" sldId="667"/>
            <ac:spMk id="2" creationId="{DFC43A05-D5BB-7994-671A-6859C314B606}"/>
          </ac:spMkLst>
        </pc:spChg>
        <pc:spChg chg="mod">
          <ac:chgData name="José Romualdo Costa Filho" userId="a811325af1610333" providerId="LiveId" clId="{CC53F90A-0657-4252-A8EE-546642EFBE1A}" dt="2024-09-02T14:21:01.558" v="299" actId="13926"/>
          <ac:spMkLst>
            <pc:docMk/>
            <pc:sldMk cId="3215483115" sldId="667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8:14.391" v="170" actId="478"/>
          <ac:picMkLst>
            <pc:docMk/>
            <pc:sldMk cId="3215483115" sldId="667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8:16.191" v="171" actId="478"/>
          <ac:picMkLst>
            <pc:docMk/>
            <pc:sldMk cId="3215483115" sldId="667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8:12.505" v="169" actId="478"/>
          <ac:cxnSpMkLst>
            <pc:docMk/>
            <pc:sldMk cId="3215483115" sldId="667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1:18.320" v="302" actId="13926"/>
        <pc:sldMkLst>
          <pc:docMk/>
          <pc:sldMk cId="3936066867" sldId="668"/>
        </pc:sldMkLst>
        <pc:spChg chg="add del mod ord">
          <ac:chgData name="José Romualdo Costa Filho" userId="a811325af1610333" providerId="LiveId" clId="{CC53F90A-0657-4252-A8EE-546642EFBE1A}" dt="2024-09-02T14:21:14.038" v="300" actId="478"/>
          <ac:spMkLst>
            <pc:docMk/>
            <pc:sldMk cId="3936066867" sldId="668"/>
            <ac:spMk id="2" creationId="{6B1BA70A-D476-546A-5152-1605AB7F3A9A}"/>
          </ac:spMkLst>
        </pc:spChg>
        <pc:spChg chg="mod">
          <ac:chgData name="José Romualdo Costa Filho" userId="a811325af1610333" providerId="LiveId" clId="{CC53F90A-0657-4252-A8EE-546642EFBE1A}" dt="2024-09-02T14:21:18.320" v="302" actId="13926"/>
          <ac:spMkLst>
            <pc:docMk/>
            <pc:sldMk cId="3936066867" sldId="668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8:21.449" v="173" actId="478"/>
          <ac:picMkLst>
            <pc:docMk/>
            <pc:sldMk cId="3936066867" sldId="668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8:24.108" v="174" actId="478"/>
          <ac:picMkLst>
            <pc:docMk/>
            <pc:sldMk cId="3936066867" sldId="668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8:19.678" v="172" actId="478"/>
          <ac:cxnSpMkLst>
            <pc:docMk/>
            <pc:sldMk cId="3936066867" sldId="668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1:31.956" v="305" actId="13926"/>
        <pc:sldMkLst>
          <pc:docMk/>
          <pc:sldMk cId="1856049026" sldId="669"/>
        </pc:sldMkLst>
        <pc:spChg chg="add del mod ord">
          <ac:chgData name="José Romualdo Costa Filho" userId="a811325af1610333" providerId="LiveId" clId="{CC53F90A-0657-4252-A8EE-546642EFBE1A}" dt="2024-09-02T14:21:26.102" v="303" actId="478"/>
          <ac:spMkLst>
            <pc:docMk/>
            <pc:sldMk cId="1856049026" sldId="669"/>
            <ac:spMk id="2" creationId="{B46FAFB7-E7A2-2747-1813-BD64A34E172F}"/>
          </ac:spMkLst>
        </pc:spChg>
        <pc:spChg chg="mod">
          <ac:chgData name="José Romualdo Costa Filho" userId="a811325af1610333" providerId="LiveId" clId="{CC53F90A-0657-4252-A8EE-546642EFBE1A}" dt="2024-09-02T14:21:31.956" v="305" actId="13926"/>
          <ac:spMkLst>
            <pc:docMk/>
            <pc:sldMk cId="1856049026" sldId="669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8:30.278" v="175" actId="478"/>
          <ac:picMkLst>
            <pc:docMk/>
            <pc:sldMk cId="1856049026" sldId="669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8:35.237" v="177" actId="478"/>
          <ac:picMkLst>
            <pc:docMk/>
            <pc:sldMk cId="1856049026" sldId="669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8:33.119" v="176" actId="478"/>
          <ac:cxnSpMkLst>
            <pc:docMk/>
            <pc:sldMk cId="1856049026" sldId="669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1:43.824" v="309" actId="13926"/>
        <pc:sldMkLst>
          <pc:docMk/>
          <pc:sldMk cId="3339502569" sldId="670"/>
        </pc:sldMkLst>
        <pc:spChg chg="add del mod ord">
          <ac:chgData name="José Romualdo Costa Filho" userId="a811325af1610333" providerId="LiveId" clId="{CC53F90A-0657-4252-A8EE-546642EFBE1A}" dt="2024-09-02T14:21:39.965" v="307" actId="478"/>
          <ac:spMkLst>
            <pc:docMk/>
            <pc:sldMk cId="3339502569" sldId="670"/>
            <ac:spMk id="2" creationId="{FB4BD0D8-C853-11A3-0307-1DF64250221B}"/>
          </ac:spMkLst>
        </pc:spChg>
        <pc:spChg chg="mod">
          <ac:chgData name="José Romualdo Costa Filho" userId="a811325af1610333" providerId="LiveId" clId="{CC53F90A-0657-4252-A8EE-546642EFBE1A}" dt="2024-09-02T14:21:43.824" v="309" actId="13926"/>
          <ac:spMkLst>
            <pc:docMk/>
            <pc:sldMk cId="3339502569" sldId="670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8:39.686" v="179" actId="478"/>
          <ac:picMkLst>
            <pc:docMk/>
            <pc:sldMk cId="3339502569" sldId="670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8:42.149" v="180" actId="478"/>
          <ac:picMkLst>
            <pc:docMk/>
            <pc:sldMk cId="3339502569" sldId="670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8:37.890" v="178" actId="478"/>
          <ac:cxnSpMkLst>
            <pc:docMk/>
            <pc:sldMk cId="3339502569" sldId="670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1:53.018" v="312" actId="13926"/>
        <pc:sldMkLst>
          <pc:docMk/>
          <pc:sldMk cId="2073367876" sldId="671"/>
        </pc:sldMkLst>
        <pc:spChg chg="add del mod ord">
          <ac:chgData name="José Romualdo Costa Filho" userId="a811325af1610333" providerId="LiveId" clId="{CC53F90A-0657-4252-A8EE-546642EFBE1A}" dt="2024-09-02T14:21:49.326" v="310" actId="478"/>
          <ac:spMkLst>
            <pc:docMk/>
            <pc:sldMk cId="2073367876" sldId="671"/>
            <ac:spMk id="2" creationId="{25824DF8-A67C-EB66-EB5A-EE24505E00AA}"/>
          </ac:spMkLst>
        </pc:spChg>
        <pc:spChg chg="mod">
          <ac:chgData name="José Romualdo Costa Filho" userId="a811325af1610333" providerId="LiveId" clId="{CC53F90A-0657-4252-A8EE-546642EFBE1A}" dt="2024-09-02T14:21:53.018" v="312" actId="13926"/>
          <ac:spMkLst>
            <pc:docMk/>
            <pc:sldMk cId="2073367876" sldId="671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8:48.291" v="182" actId="478"/>
          <ac:picMkLst>
            <pc:docMk/>
            <pc:sldMk cId="2073367876" sldId="671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8:49.827" v="183" actId="478"/>
          <ac:picMkLst>
            <pc:docMk/>
            <pc:sldMk cId="2073367876" sldId="671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8:45.818" v="181" actId="478"/>
          <ac:cxnSpMkLst>
            <pc:docMk/>
            <pc:sldMk cId="2073367876" sldId="671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2:07.023" v="316" actId="13926"/>
        <pc:sldMkLst>
          <pc:docMk/>
          <pc:sldMk cId="2600543552" sldId="672"/>
        </pc:sldMkLst>
        <pc:spChg chg="add del mod ord">
          <ac:chgData name="José Romualdo Costa Filho" userId="a811325af1610333" providerId="LiveId" clId="{CC53F90A-0657-4252-A8EE-546642EFBE1A}" dt="2024-09-02T14:22:03.173" v="314" actId="478"/>
          <ac:spMkLst>
            <pc:docMk/>
            <pc:sldMk cId="2600543552" sldId="672"/>
            <ac:spMk id="2" creationId="{2B84D0EB-BD14-5A04-C60E-A0EFFB351805}"/>
          </ac:spMkLst>
        </pc:spChg>
        <pc:spChg chg="mod">
          <ac:chgData name="José Romualdo Costa Filho" userId="a811325af1610333" providerId="LiveId" clId="{CC53F90A-0657-4252-A8EE-546642EFBE1A}" dt="2024-09-02T14:22:07.023" v="316" actId="13926"/>
          <ac:spMkLst>
            <pc:docMk/>
            <pc:sldMk cId="2600543552" sldId="672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8:55.675" v="185" actId="478"/>
          <ac:picMkLst>
            <pc:docMk/>
            <pc:sldMk cId="2600543552" sldId="672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8:58.091" v="186" actId="478"/>
          <ac:picMkLst>
            <pc:docMk/>
            <pc:sldMk cId="2600543552" sldId="672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8:53.481" v="184" actId="478"/>
          <ac:cxnSpMkLst>
            <pc:docMk/>
            <pc:sldMk cId="2600543552" sldId="672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2:17.457" v="319" actId="13926"/>
        <pc:sldMkLst>
          <pc:docMk/>
          <pc:sldMk cId="216126038" sldId="673"/>
        </pc:sldMkLst>
        <pc:spChg chg="add del mod ord">
          <ac:chgData name="José Romualdo Costa Filho" userId="a811325af1610333" providerId="LiveId" clId="{CC53F90A-0657-4252-A8EE-546642EFBE1A}" dt="2024-09-02T14:22:12.949" v="317" actId="478"/>
          <ac:spMkLst>
            <pc:docMk/>
            <pc:sldMk cId="216126038" sldId="673"/>
            <ac:spMk id="2" creationId="{4EEF17D0-D8FA-77E0-A25C-22971310CF7A}"/>
          </ac:spMkLst>
        </pc:spChg>
        <pc:spChg chg="mod">
          <ac:chgData name="José Romualdo Costa Filho" userId="a811325af1610333" providerId="LiveId" clId="{CC53F90A-0657-4252-A8EE-546642EFBE1A}" dt="2024-09-02T14:22:17.457" v="319" actId="13926"/>
          <ac:spMkLst>
            <pc:docMk/>
            <pc:sldMk cId="216126038" sldId="673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9:06.136" v="188" actId="478"/>
          <ac:picMkLst>
            <pc:docMk/>
            <pc:sldMk cId="216126038" sldId="673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9:08.345" v="189" actId="478"/>
          <ac:picMkLst>
            <pc:docMk/>
            <pc:sldMk cId="216126038" sldId="673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9:04.266" v="187" actId="478"/>
          <ac:cxnSpMkLst>
            <pc:docMk/>
            <pc:sldMk cId="216126038" sldId="673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2:27.364" v="322" actId="13926"/>
        <pc:sldMkLst>
          <pc:docMk/>
          <pc:sldMk cId="1698510756" sldId="674"/>
        </pc:sldMkLst>
        <pc:spChg chg="add del mod ord">
          <ac:chgData name="José Romualdo Costa Filho" userId="a811325af1610333" providerId="LiveId" clId="{CC53F90A-0657-4252-A8EE-546642EFBE1A}" dt="2024-09-02T14:22:22.868" v="320" actId="478"/>
          <ac:spMkLst>
            <pc:docMk/>
            <pc:sldMk cId="1698510756" sldId="674"/>
            <ac:spMk id="2" creationId="{6D6B71B8-BDAB-DF18-A6AE-4906D248703F}"/>
          </ac:spMkLst>
        </pc:spChg>
        <pc:spChg chg="mod">
          <ac:chgData name="José Romualdo Costa Filho" userId="a811325af1610333" providerId="LiveId" clId="{CC53F90A-0657-4252-A8EE-546642EFBE1A}" dt="2024-09-02T14:22:27.364" v="322" actId="13926"/>
          <ac:spMkLst>
            <pc:docMk/>
            <pc:sldMk cId="1698510756" sldId="674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9:13.862" v="191" actId="478"/>
          <ac:picMkLst>
            <pc:docMk/>
            <pc:sldMk cId="1698510756" sldId="674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9:16.220" v="192" actId="478"/>
          <ac:picMkLst>
            <pc:docMk/>
            <pc:sldMk cId="1698510756" sldId="674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9:12.366" v="190" actId="478"/>
          <ac:cxnSpMkLst>
            <pc:docMk/>
            <pc:sldMk cId="1698510756" sldId="674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2:35.394" v="325" actId="13926"/>
        <pc:sldMkLst>
          <pc:docMk/>
          <pc:sldMk cId="1618908175" sldId="675"/>
        </pc:sldMkLst>
        <pc:spChg chg="add del mod ord">
          <ac:chgData name="José Romualdo Costa Filho" userId="a811325af1610333" providerId="LiveId" clId="{CC53F90A-0657-4252-A8EE-546642EFBE1A}" dt="2024-09-02T14:22:31.724" v="323" actId="478"/>
          <ac:spMkLst>
            <pc:docMk/>
            <pc:sldMk cId="1618908175" sldId="675"/>
            <ac:spMk id="2" creationId="{9F74ADFD-E245-92FA-20F6-DE0867AFCD60}"/>
          </ac:spMkLst>
        </pc:spChg>
        <pc:spChg chg="mod">
          <ac:chgData name="José Romualdo Costa Filho" userId="a811325af1610333" providerId="LiveId" clId="{CC53F90A-0657-4252-A8EE-546642EFBE1A}" dt="2024-09-02T14:22:35.394" v="325" actId="13926"/>
          <ac:spMkLst>
            <pc:docMk/>
            <pc:sldMk cId="1618908175" sldId="675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9:21.690" v="194" actId="478"/>
          <ac:picMkLst>
            <pc:docMk/>
            <pc:sldMk cId="1618908175" sldId="675"/>
            <ac:picMk id="3" creationId="{AB3582A4-6CF6-2BC6-D99C-97E4B735665D}"/>
          </ac:picMkLst>
        </pc:picChg>
        <pc:cxnChg chg="del">
          <ac:chgData name="José Romualdo Costa Filho" userId="a811325af1610333" providerId="LiveId" clId="{CC53F90A-0657-4252-A8EE-546642EFBE1A}" dt="2024-09-02T14:09:19.823" v="193" actId="478"/>
          <ac:cxnSpMkLst>
            <pc:docMk/>
            <pc:sldMk cId="1618908175" sldId="675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2:45.936" v="328" actId="13926"/>
        <pc:sldMkLst>
          <pc:docMk/>
          <pc:sldMk cId="426929626" sldId="676"/>
        </pc:sldMkLst>
        <pc:spChg chg="add del mod ord">
          <ac:chgData name="José Romualdo Costa Filho" userId="a811325af1610333" providerId="LiveId" clId="{CC53F90A-0657-4252-A8EE-546642EFBE1A}" dt="2024-09-02T14:22:42.313" v="326" actId="478"/>
          <ac:spMkLst>
            <pc:docMk/>
            <pc:sldMk cId="426929626" sldId="676"/>
            <ac:spMk id="2" creationId="{5FBD6074-FD9E-B2F2-E2F4-011E5514EF3B}"/>
          </ac:spMkLst>
        </pc:spChg>
        <pc:spChg chg="mod">
          <ac:chgData name="José Romualdo Costa Filho" userId="a811325af1610333" providerId="LiveId" clId="{CC53F90A-0657-4252-A8EE-546642EFBE1A}" dt="2024-09-02T14:22:45.936" v="328" actId="13926"/>
          <ac:spMkLst>
            <pc:docMk/>
            <pc:sldMk cId="426929626" sldId="676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1:25.684" v="195" actId="478"/>
          <ac:picMkLst>
            <pc:docMk/>
            <pc:sldMk cId="426929626" sldId="676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1:27.304" v="196" actId="478"/>
          <ac:picMkLst>
            <pc:docMk/>
            <pc:sldMk cId="426929626" sldId="676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1:35.287" v="197" actId="478"/>
          <ac:cxnSpMkLst>
            <pc:docMk/>
            <pc:sldMk cId="426929626" sldId="676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2:55.700" v="331" actId="13926"/>
        <pc:sldMkLst>
          <pc:docMk/>
          <pc:sldMk cId="2904689623" sldId="677"/>
        </pc:sldMkLst>
        <pc:spChg chg="add del mod ord">
          <ac:chgData name="José Romualdo Costa Filho" userId="a811325af1610333" providerId="LiveId" clId="{CC53F90A-0657-4252-A8EE-546642EFBE1A}" dt="2024-09-02T14:22:51.631" v="329" actId="478"/>
          <ac:spMkLst>
            <pc:docMk/>
            <pc:sldMk cId="2904689623" sldId="677"/>
            <ac:spMk id="2" creationId="{513D334C-97AA-3D37-CDAF-A1E61EE7C4F1}"/>
          </ac:spMkLst>
        </pc:spChg>
        <pc:spChg chg="mod">
          <ac:chgData name="José Romualdo Costa Filho" userId="a811325af1610333" providerId="LiveId" clId="{CC53F90A-0657-4252-A8EE-546642EFBE1A}" dt="2024-09-02T14:22:55.700" v="331" actId="13926"/>
          <ac:spMkLst>
            <pc:docMk/>
            <pc:sldMk cId="2904689623" sldId="677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1:40.858" v="198" actId="478"/>
          <ac:picMkLst>
            <pc:docMk/>
            <pc:sldMk cId="2904689623" sldId="677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1:42.844" v="199" actId="478"/>
          <ac:picMkLst>
            <pc:docMk/>
            <pc:sldMk cId="2904689623" sldId="677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1:45.069" v="200" actId="478"/>
          <ac:cxnSpMkLst>
            <pc:docMk/>
            <pc:sldMk cId="2904689623" sldId="677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3:06.299" v="334" actId="13926"/>
        <pc:sldMkLst>
          <pc:docMk/>
          <pc:sldMk cId="1932982491" sldId="678"/>
        </pc:sldMkLst>
        <pc:spChg chg="add del mod ord">
          <ac:chgData name="José Romualdo Costa Filho" userId="a811325af1610333" providerId="LiveId" clId="{CC53F90A-0657-4252-A8EE-546642EFBE1A}" dt="2024-09-02T14:23:00.800" v="332" actId="478"/>
          <ac:spMkLst>
            <pc:docMk/>
            <pc:sldMk cId="1932982491" sldId="678"/>
            <ac:spMk id="2" creationId="{E16CC41C-ACC6-0BC6-2852-57393B8DC600}"/>
          </ac:spMkLst>
        </pc:spChg>
        <pc:spChg chg="mod">
          <ac:chgData name="José Romualdo Costa Filho" userId="a811325af1610333" providerId="LiveId" clId="{CC53F90A-0657-4252-A8EE-546642EFBE1A}" dt="2024-09-02T14:23:06.299" v="334" actId="13926"/>
          <ac:spMkLst>
            <pc:docMk/>
            <pc:sldMk cId="1932982491" sldId="678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1:51.625" v="202" actId="478"/>
          <ac:picMkLst>
            <pc:docMk/>
            <pc:sldMk cId="1932982491" sldId="678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1:53.606" v="203" actId="478"/>
          <ac:picMkLst>
            <pc:docMk/>
            <pc:sldMk cId="1932982491" sldId="678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1:49.962" v="201" actId="478"/>
          <ac:cxnSpMkLst>
            <pc:docMk/>
            <pc:sldMk cId="1932982491" sldId="678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4:02.130" v="337" actId="13926"/>
        <pc:sldMkLst>
          <pc:docMk/>
          <pc:sldMk cId="31369841" sldId="679"/>
        </pc:sldMkLst>
        <pc:spChg chg="add del mod ord">
          <ac:chgData name="José Romualdo Costa Filho" userId="a811325af1610333" providerId="LiveId" clId="{CC53F90A-0657-4252-A8EE-546642EFBE1A}" dt="2024-09-02T14:23:55.063" v="335" actId="478"/>
          <ac:spMkLst>
            <pc:docMk/>
            <pc:sldMk cId="31369841" sldId="679"/>
            <ac:spMk id="2" creationId="{18935CF5-7040-C0CD-400C-1DC3EC1D7B1A}"/>
          </ac:spMkLst>
        </pc:spChg>
        <pc:spChg chg="mod">
          <ac:chgData name="José Romualdo Costa Filho" userId="a811325af1610333" providerId="LiveId" clId="{CC53F90A-0657-4252-A8EE-546642EFBE1A}" dt="2024-09-02T14:24:02.130" v="337" actId="13926"/>
          <ac:spMkLst>
            <pc:docMk/>
            <pc:sldMk cId="31369841" sldId="679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1:58.947" v="205" actId="478"/>
          <ac:picMkLst>
            <pc:docMk/>
            <pc:sldMk cId="31369841" sldId="679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2:00.486" v="206" actId="478"/>
          <ac:picMkLst>
            <pc:docMk/>
            <pc:sldMk cId="31369841" sldId="679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1:57.288" v="204" actId="478"/>
          <ac:cxnSpMkLst>
            <pc:docMk/>
            <pc:sldMk cId="31369841" sldId="679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4:31.071" v="346" actId="13926"/>
        <pc:sldMkLst>
          <pc:docMk/>
          <pc:sldMk cId="559999039" sldId="680"/>
        </pc:sldMkLst>
        <pc:spChg chg="add del mod ord">
          <ac:chgData name="José Romualdo Costa Filho" userId="a811325af1610333" providerId="LiveId" clId="{CC53F90A-0657-4252-A8EE-546642EFBE1A}" dt="2024-09-02T14:24:27.267" v="344" actId="478"/>
          <ac:spMkLst>
            <pc:docMk/>
            <pc:sldMk cId="559999039" sldId="680"/>
            <ac:spMk id="2" creationId="{38BEE105-38F0-A1EA-90CF-EB4F2D9972AA}"/>
          </ac:spMkLst>
        </pc:spChg>
        <pc:spChg chg="mod">
          <ac:chgData name="José Romualdo Costa Filho" userId="a811325af1610333" providerId="LiveId" clId="{CC53F90A-0657-4252-A8EE-546642EFBE1A}" dt="2024-09-02T14:24:31.071" v="346" actId="13926"/>
          <ac:spMkLst>
            <pc:docMk/>
            <pc:sldMk cId="559999039" sldId="680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2:20.722" v="214" actId="478"/>
          <ac:picMkLst>
            <pc:docMk/>
            <pc:sldMk cId="559999039" sldId="680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2:22.117" v="215" actId="478"/>
          <ac:picMkLst>
            <pc:docMk/>
            <pc:sldMk cId="559999039" sldId="680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2:18.856" v="213" actId="478"/>
          <ac:cxnSpMkLst>
            <pc:docMk/>
            <pc:sldMk cId="559999039" sldId="680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4:19.040" v="343" actId="13926"/>
        <pc:sldMkLst>
          <pc:docMk/>
          <pc:sldMk cId="3284465699" sldId="681"/>
        </pc:sldMkLst>
        <pc:spChg chg="add del mod ord">
          <ac:chgData name="José Romualdo Costa Filho" userId="a811325af1610333" providerId="LiveId" clId="{CC53F90A-0657-4252-A8EE-546642EFBE1A}" dt="2024-09-02T14:24:15.396" v="341" actId="478"/>
          <ac:spMkLst>
            <pc:docMk/>
            <pc:sldMk cId="3284465699" sldId="681"/>
            <ac:spMk id="2" creationId="{87823F5C-A923-BA05-9C21-9933EF1E4965}"/>
          </ac:spMkLst>
        </pc:spChg>
        <pc:spChg chg="mod">
          <ac:chgData name="José Romualdo Costa Filho" userId="a811325af1610333" providerId="LiveId" clId="{CC53F90A-0657-4252-A8EE-546642EFBE1A}" dt="2024-09-02T14:24:19.040" v="343" actId="13926"/>
          <ac:spMkLst>
            <pc:docMk/>
            <pc:sldMk cId="3284465699" sldId="681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2:14.101" v="211" actId="478"/>
          <ac:picMkLst>
            <pc:docMk/>
            <pc:sldMk cId="3284465699" sldId="681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2:15.813" v="212" actId="478"/>
          <ac:picMkLst>
            <pc:docMk/>
            <pc:sldMk cId="3284465699" sldId="681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2:12.399" v="210" actId="478"/>
          <ac:cxnSpMkLst>
            <pc:docMk/>
            <pc:sldMk cId="3284465699" sldId="681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4:40.774" v="349" actId="13926"/>
        <pc:sldMkLst>
          <pc:docMk/>
          <pc:sldMk cId="1605861980" sldId="682"/>
        </pc:sldMkLst>
        <pc:spChg chg="add del mod ord">
          <ac:chgData name="José Romualdo Costa Filho" userId="a811325af1610333" providerId="LiveId" clId="{CC53F90A-0657-4252-A8EE-546642EFBE1A}" dt="2024-09-02T14:24:36.944" v="347" actId="478"/>
          <ac:spMkLst>
            <pc:docMk/>
            <pc:sldMk cId="1605861980" sldId="682"/>
            <ac:spMk id="2" creationId="{BDA65EAD-4E9A-7E41-0B4E-88101BD2985A}"/>
          </ac:spMkLst>
        </pc:spChg>
        <pc:spChg chg="mod">
          <ac:chgData name="José Romualdo Costa Filho" userId="a811325af1610333" providerId="LiveId" clId="{CC53F90A-0657-4252-A8EE-546642EFBE1A}" dt="2024-09-02T14:24:40.774" v="349" actId="13926"/>
          <ac:spMkLst>
            <pc:docMk/>
            <pc:sldMk cId="1605861980" sldId="682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2:26.594" v="217" actId="478"/>
          <ac:picMkLst>
            <pc:docMk/>
            <pc:sldMk cId="1605861980" sldId="682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2:28.063" v="218" actId="478"/>
          <ac:picMkLst>
            <pc:docMk/>
            <pc:sldMk cId="1605861980" sldId="682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2:24.709" v="216" actId="478"/>
          <ac:cxnSpMkLst>
            <pc:docMk/>
            <pc:sldMk cId="1605861980" sldId="682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4:48.989" v="352" actId="13926"/>
        <pc:sldMkLst>
          <pc:docMk/>
          <pc:sldMk cId="4049654295" sldId="683"/>
        </pc:sldMkLst>
        <pc:spChg chg="add del mod ord">
          <ac:chgData name="José Romualdo Costa Filho" userId="a811325af1610333" providerId="LiveId" clId="{CC53F90A-0657-4252-A8EE-546642EFBE1A}" dt="2024-09-02T14:24:45.582" v="350" actId="478"/>
          <ac:spMkLst>
            <pc:docMk/>
            <pc:sldMk cId="4049654295" sldId="683"/>
            <ac:spMk id="2" creationId="{C7AC74A9-A8BC-3895-2E17-F7C0CADCAE15}"/>
          </ac:spMkLst>
        </pc:spChg>
        <pc:spChg chg="mod">
          <ac:chgData name="José Romualdo Costa Filho" userId="a811325af1610333" providerId="LiveId" clId="{CC53F90A-0657-4252-A8EE-546642EFBE1A}" dt="2024-09-02T14:24:48.989" v="352" actId="13926"/>
          <ac:spMkLst>
            <pc:docMk/>
            <pc:sldMk cId="4049654295" sldId="683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2:34.759" v="220" actId="478"/>
          <ac:picMkLst>
            <pc:docMk/>
            <pc:sldMk cId="4049654295" sldId="683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2:36.151" v="221" actId="478"/>
          <ac:picMkLst>
            <pc:docMk/>
            <pc:sldMk cId="4049654295" sldId="683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2:31.288" v="219" actId="478"/>
          <ac:cxnSpMkLst>
            <pc:docMk/>
            <pc:sldMk cId="4049654295" sldId="683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4:12.483" v="340" actId="13926"/>
        <pc:sldMkLst>
          <pc:docMk/>
          <pc:sldMk cId="2182744406" sldId="684"/>
        </pc:sldMkLst>
        <pc:spChg chg="add del mod ord">
          <ac:chgData name="José Romualdo Costa Filho" userId="a811325af1610333" providerId="LiveId" clId="{CC53F90A-0657-4252-A8EE-546642EFBE1A}" dt="2024-09-02T14:24:08.529" v="338" actId="478"/>
          <ac:spMkLst>
            <pc:docMk/>
            <pc:sldMk cId="2182744406" sldId="684"/>
            <ac:spMk id="2" creationId="{8ACAB021-6353-5CE7-6336-CDCDD21464DD}"/>
          </ac:spMkLst>
        </pc:spChg>
        <pc:spChg chg="mod">
          <ac:chgData name="José Romualdo Costa Filho" userId="a811325af1610333" providerId="LiveId" clId="{CC53F90A-0657-4252-A8EE-546642EFBE1A}" dt="2024-09-02T14:24:12.483" v="340" actId="13926"/>
          <ac:spMkLst>
            <pc:docMk/>
            <pc:sldMk cId="2182744406" sldId="684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2:06.231" v="208" actId="478"/>
          <ac:picMkLst>
            <pc:docMk/>
            <pc:sldMk cId="2182744406" sldId="684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2:07.927" v="209" actId="478"/>
          <ac:picMkLst>
            <pc:docMk/>
            <pc:sldMk cId="2182744406" sldId="684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2:04.524" v="207" actId="478"/>
          <ac:cxnSpMkLst>
            <pc:docMk/>
            <pc:sldMk cId="2182744406" sldId="684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4:58.392" v="355" actId="13926"/>
        <pc:sldMkLst>
          <pc:docMk/>
          <pc:sldMk cId="3899908770" sldId="685"/>
        </pc:sldMkLst>
        <pc:spChg chg="add del mod ord">
          <ac:chgData name="José Romualdo Costa Filho" userId="a811325af1610333" providerId="LiveId" clId="{CC53F90A-0657-4252-A8EE-546642EFBE1A}" dt="2024-09-02T14:24:54.838" v="353" actId="478"/>
          <ac:spMkLst>
            <pc:docMk/>
            <pc:sldMk cId="3899908770" sldId="685"/>
            <ac:spMk id="2" creationId="{E55974D0-9E0B-D675-4C4B-47D1234ADB02}"/>
          </ac:spMkLst>
        </pc:spChg>
        <pc:spChg chg="mod">
          <ac:chgData name="José Romualdo Costa Filho" userId="a811325af1610333" providerId="LiveId" clId="{CC53F90A-0657-4252-A8EE-546642EFBE1A}" dt="2024-09-02T14:24:58.392" v="355" actId="13926"/>
          <ac:spMkLst>
            <pc:docMk/>
            <pc:sldMk cId="3899908770" sldId="685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2:41.049" v="223" actId="478"/>
          <ac:picMkLst>
            <pc:docMk/>
            <pc:sldMk cId="3899908770" sldId="685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2:42.574" v="224" actId="478"/>
          <ac:picMkLst>
            <pc:docMk/>
            <pc:sldMk cId="3899908770" sldId="685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2:39.398" v="222" actId="478"/>
          <ac:cxnSpMkLst>
            <pc:docMk/>
            <pc:sldMk cId="3899908770" sldId="685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5:07.924" v="358" actId="13926"/>
        <pc:sldMkLst>
          <pc:docMk/>
          <pc:sldMk cId="2160415714" sldId="686"/>
        </pc:sldMkLst>
        <pc:spChg chg="add del mod ord">
          <ac:chgData name="José Romualdo Costa Filho" userId="a811325af1610333" providerId="LiveId" clId="{CC53F90A-0657-4252-A8EE-546642EFBE1A}" dt="2024-09-02T14:25:04.373" v="356" actId="478"/>
          <ac:spMkLst>
            <pc:docMk/>
            <pc:sldMk cId="2160415714" sldId="686"/>
            <ac:spMk id="2" creationId="{CEADAC5B-B479-9C39-1473-51DA7DF99571}"/>
          </ac:spMkLst>
        </pc:spChg>
        <pc:spChg chg="mod">
          <ac:chgData name="José Romualdo Costa Filho" userId="a811325af1610333" providerId="LiveId" clId="{CC53F90A-0657-4252-A8EE-546642EFBE1A}" dt="2024-09-02T14:25:07.924" v="358" actId="13926"/>
          <ac:spMkLst>
            <pc:docMk/>
            <pc:sldMk cId="2160415714" sldId="686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2:48.839" v="226" actId="478"/>
          <ac:picMkLst>
            <pc:docMk/>
            <pc:sldMk cId="2160415714" sldId="686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2:50.446" v="227" actId="478"/>
          <ac:picMkLst>
            <pc:docMk/>
            <pc:sldMk cId="2160415714" sldId="686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2:47.162" v="225" actId="478"/>
          <ac:cxnSpMkLst>
            <pc:docMk/>
            <pc:sldMk cId="2160415714" sldId="686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19:19.867" v="280" actId="478"/>
        <pc:sldMkLst>
          <pc:docMk/>
          <pc:sldMk cId="2258776036" sldId="687"/>
        </pc:sldMkLst>
        <pc:spChg chg="add del mod ord">
          <ac:chgData name="José Romualdo Costa Filho" userId="a811325af1610333" providerId="LiveId" clId="{CC53F90A-0657-4252-A8EE-546642EFBE1A}" dt="2024-09-02T14:19:19.867" v="280" actId="478"/>
          <ac:spMkLst>
            <pc:docMk/>
            <pc:sldMk cId="2258776036" sldId="687"/>
            <ac:spMk id="4" creationId="{48002AFD-9007-FC5F-99C4-05E6097925F4}"/>
          </ac:spMkLst>
        </pc:spChg>
        <pc:spChg chg="mod">
          <ac:chgData name="José Romualdo Costa Filho" userId="a811325af1610333" providerId="LiveId" clId="{CC53F90A-0657-4252-A8EE-546642EFBE1A}" dt="2024-09-02T14:18:35.603" v="275" actId="108"/>
          <ac:spMkLst>
            <pc:docMk/>
            <pc:sldMk cId="2258776036" sldId="687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06:26.434" v="146" actId="478"/>
          <ac:picMkLst>
            <pc:docMk/>
            <pc:sldMk cId="2258776036" sldId="687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06:28.590" v="147" actId="478"/>
          <ac:picMkLst>
            <pc:docMk/>
            <pc:sldMk cId="2258776036" sldId="687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07:29.688" v="159" actId="478"/>
          <ac:cxnSpMkLst>
            <pc:docMk/>
            <pc:sldMk cId="2258776036" sldId="687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6:24.906" v="374" actId="13926"/>
        <pc:sldMkLst>
          <pc:docMk/>
          <pc:sldMk cId="3687824472" sldId="688"/>
        </pc:sldMkLst>
        <pc:spChg chg="add del mod ord">
          <ac:chgData name="José Romualdo Costa Filho" userId="a811325af1610333" providerId="LiveId" clId="{CC53F90A-0657-4252-A8EE-546642EFBE1A}" dt="2024-09-02T14:26:21.199" v="372" actId="478"/>
          <ac:spMkLst>
            <pc:docMk/>
            <pc:sldMk cId="3687824472" sldId="688"/>
            <ac:spMk id="2" creationId="{CAA4DCB0-AF96-DB3C-3325-6806147535BB}"/>
          </ac:spMkLst>
        </pc:spChg>
        <pc:spChg chg="mod">
          <ac:chgData name="José Romualdo Costa Filho" userId="a811325af1610333" providerId="LiveId" clId="{CC53F90A-0657-4252-A8EE-546642EFBE1A}" dt="2024-09-02T14:26:24.906" v="374" actId="13926"/>
          <ac:spMkLst>
            <pc:docMk/>
            <pc:sldMk cId="3687824472" sldId="688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4:39.097" v="238" actId="478"/>
          <ac:picMkLst>
            <pc:docMk/>
            <pc:sldMk cId="3687824472" sldId="688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4:41.106" v="239" actId="478"/>
          <ac:picMkLst>
            <pc:docMk/>
            <pc:sldMk cId="3687824472" sldId="688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4:37.372" v="237" actId="478"/>
          <ac:cxnSpMkLst>
            <pc:docMk/>
            <pc:sldMk cId="3687824472" sldId="688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5:15.443" v="361" actId="13926"/>
        <pc:sldMkLst>
          <pc:docMk/>
          <pc:sldMk cId="2966959266" sldId="689"/>
        </pc:sldMkLst>
        <pc:spChg chg="add del mod ord">
          <ac:chgData name="José Romualdo Costa Filho" userId="a811325af1610333" providerId="LiveId" clId="{CC53F90A-0657-4252-A8EE-546642EFBE1A}" dt="2024-09-02T14:25:12.136" v="359" actId="478"/>
          <ac:spMkLst>
            <pc:docMk/>
            <pc:sldMk cId="2966959266" sldId="689"/>
            <ac:spMk id="2" creationId="{A8CE6CD9-2349-E914-D8B3-51B8D54EC758}"/>
          </ac:spMkLst>
        </pc:spChg>
        <pc:spChg chg="mod">
          <ac:chgData name="José Romualdo Costa Filho" userId="a811325af1610333" providerId="LiveId" clId="{CC53F90A-0657-4252-A8EE-546642EFBE1A}" dt="2024-09-02T14:25:15.443" v="361" actId="13926"/>
          <ac:spMkLst>
            <pc:docMk/>
            <pc:sldMk cId="2966959266" sldId="689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2:55.190" v="229" actId="478"/>
          <ac:picMkLst>
            <pc:docMk/>
            <pc:sldMk cId="2966959266" sldId="689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2:57.006" v="230" actId="478"/>
          <ac:picMkLst>
            <pc:docMk/>
            <pc:sldMk cId="2966959266" sldId="689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2:53.623" v="228" actId="478"/>
          <ac:cxnSpMkLst>
            <pc:docMk/>
            <pc:sldMk cId="2966959266" sldId="689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5:34.026" v="365" actId="207"/>
        <pc:sldMkLst>
          <pc:docMk/>
          <pc:sldMk cId="1063539371" sldId="690"/>
        </pc:sldMkLst>
        <pc:spChg chg="add del mod ord">
          <ac:chgData name="José Romualdo Costa Filho" userId="a811325af1610333" providerId="LiveId" clId="{CC53F90A-0657-4252-A8EE-546642EFBE1A}" dt="2024-09-02T14:25:27.040" v="362" actId="478"/>
          <ac:spMkLst>
            <pc:docMk/>
            <pc:sldMk cId="1063539371" sldId="690"/>
            <ac:spMk id="2" creationId="{74E57701-1D4F-7B9C-4508-87423C7435DE}"/>
          </ac:spMkLst>
        </pc:spChg>
        <pc:spChg chg="mod">
          <ac:chgData name="José Romualdo Costa Filho" userId="a811325af1610333" providerId="LiveId" clId="{CC53F90A-0657-4252-A8EE-546642EFBE1A}" dt="2024-09-02T14:25:31.039" v="364" actId="13926"/>
          <ac:spMkLst>
            <pc:docMk/>
            <pc:sldMk cId="1063539371" sldId="690"/>
            <ac:spMk id="5" creationId="{B223C16B-A037-FCA0-B8F7-49E8D1172A6C}"/>
          </ac:spMkLst>
        </pc:spChg>
        <pc:spChg chg="mod">
          <ac:chgData name="José Romualdo Costa Filho" userId="a811325af1610333" providerId="LiveId" clId="{CC53F90A-0657-4252-A8EE-546642EFBE1A}" dt="2024-09-02T14:25:34.026" v="365" actId="207"/>
          <ac:spMkLst>
            <pc:docMk/>
            <pc:sldMk cId="1063539371" sldId="690"/>
            <ac:spMk id="10" creationId="{320BFEEE-C186-A679-61DE-805D9FCDD4D5}"/>
          </ac:spMkLst>
        </pc:spChg>
        <pc:picChg chg="del">
          <ac:chgData name="José Romualdo Costa Filho" userId="a811325af1610333" providerId="LiveId" clId="{CC53F90A-0657-4252-A8EE-546642EFBE1A}" dt="2024-09-02T14:14:17.481" v="232" actId="478"/>
          <ac:picMkLst>
            <pc:docMk/>
            <pc:sldMk cId="1063539371" sldId="690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4:23.625" v="233" actId="478"/>
          <ac:picMkLst>
            <pc:docMk/>
            <pc:sldMk cId="1063539371" sldId="690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4:14.781" v="231" actId="478"/>
          <ac:cxnSpMkLst>
            <pc:docMk/>
            <pc:sldMk cId="1063539371" sldId="690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6:15.589" v="371" actId="208"/>
        <pc:sldMkLst>
          <pc:docMk/>
          <pc:sldMk cId="410931396" sldId="691"/>
        </pc:sldMkLst>
        <pc:spChg chg="add del mod ord">
          <ac:chgData name="José Romualdo Costa Filho" userId="a811325af1610333" providerId="LiveId" clId="{CC53F90A-0657-4252-A8EE-546642EFBE1A}" dt="2024-09-02T14:25:52.362" v="368" actId="478"/>
          <ac:spMkLst>
            <pc:docMk/>
            <pc:sldMk cId="410931396" sldId="691"/>
            <ac:spMk id="2" creationId="{E00DF98D-6D0B-EF7B-0D16-D1AF955DECE7}"/>
          </ac:spMkLst>
        </pc:spChg>
        <pc:spChg chg="mod">
          <ac:chgData name="José Romualdo Costa Filho" userId="a811325af1610333" providerId="LiveId" clId="{CC53F90A-0657-4252-A8EE-546642EFBE1A}" dt="2024-09-02T14:25:40.107" v="367" actId="13926"/>
          <ac:spMkLst>
            <pc:docMk/>
            <pc:sldMk cId="410931396" sldId="691"/>
            <ac:spMk id="5" creationId="{B223C16B-A037-FCA0-B8F7-49E8D1172A6C}"/>
          </ac:spMkLst>
        </pc:spChg>
        <pc:spChg chg="mod">
          <ac:chgData name="José Romualdo Costa Filho" userId="a811325af1610333" providerId="LiveId" clId="{CC53F90A-0657-4252-A8EE-546642EFBE1A}" dt="2024-09-02T14:26:15.589" v="371" actId="208"/>
          <ac:spMkLst>
            <pc:docMk/>
            <pc:sldMk cId="410931396" sldId="691"/>
            <ac:spMk id="7" creationId="{62CF3CAE-F68E-CFFA-1F60-5E377B3832C8}"/>
          </ac:spMkLst>
        </pc:spChg>
        <pc:picChg chg="del">
          <ac:chgData name="José Romualdo Costa Filho" userId="a811325af1610333" providerId="LiveId" clId="{CC53F90A-0657-4252-A8EE-546642EFBE1A}" dt="2024-09-02T14:14:30.897" v="235" actId="478"/>
          <ac:picMkLst>
            <pc:docMk/>
            <pc:sldMk cId="410931396" sldId="691"/>
            <ac:picMk id="3" creationId="{AB3582A4-6CF6-2BC6-D99C-97E4B735665D}"/>
          </ac:picMkLst>
        </pc:picChg>
        <pc:picChg chg="ord">
          <ac:chgData name="José Romualdo Costa Filho" userId="a811325af1610333" providerId="LiveId" clId="{CC53F90A-0657-4252-A8EE-546642EFBE1A}" dt="2024-09-02T14:26:00.524" v="369" actId="167"/>
          <ac:picMkLst>
            <pc:docMk/>
            <pc:sldMk cId="410931396" sldId="691"/>
            <ac:picMk id="6" creationId="{3346D328-69C9-4291-AB50-15B215C42A19}"/>
          </ac:picMkLst>
        </pc:picChg>
        <pc:picChg chg="del">
          <ac:chgData name="José Romualdo Costa Filho" userId="a811325af1610333" providerId="LiveId" clId="{CC53F90A-0657-4252-A8EE-546642EFBE1A}" dt="2024-09-02T14:14:33.451" v="236" actId="478"/>
          <ac:picMkLst>
            <pc:docMk/>
            <pc:sldMk cId="410931396" sldId="691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4:28.858" v="234" actId="478"/>
          <ac:cxnSpMkLst>
            <pc:docMk/>
            <pc:sldMk cId="410931396" sldId="691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6:36.505" v="378" actId="207"/>
        <pc:sldMkLst>
          <pc:docMk/>
          <pc:sldMk cId="3880881684" sldId="692"/>
        </pc:sldMkLst>
        <pc:spChg chg="add del mod ord">
          <ac:chgData name="José Romualdo Costa Filho" userId="a811325af1610333" providerId="LiveId" clId="{CC53F90A-0657-4252-A8EE-546642EFBE1A}" dt="2024-09-02T14:26:33.278" v="377" actId="478"/>
          <ac:spMkLst>
            <pc:docMk/>
            <pc:sldMk cId="3880881684" sldId="692"/>
            <ac:spMk id="2" creationId="{DC1740B1-2515-EC79-9C6D-55DB5D600F70}"/>
          </ac:spMkLst>
        </pc:spChg>
        <pc:spChg chg="mod">
          <ac:chgData name="José Romualdo Costa Filho" userId="a811325af1610333" providerId="LiveId" clId="{CC53F90A-0657-4252-A8EE-546642EFBE1A}" dt="2024-09-02T14:26:29.689" v="376" actId="13926"/>
          <ac:spMkLst>
            <pc:docMk/>
            <pc:sldMk cId="3880881684" sldId="692"/>
            <ac:spMk id="5" creationId="{B223C16B-A037-FCA0-B8F7-49E8D1172A6C}"/>
          </ac:spMkLst>
        </pc:spChg>
        <pc:spChg chg="mod">
          <ac:chgData name="José Romualdo Costa Filho" userId="a811325af1610333" providerId="LiveId" clId="{CC53F90A-0657-4252-A8EE-546642EFBE1A}" dt="2024-09-02T14:26:36.505" v="378" actId="207"/>
          <ac:spMkLst>
            <pc:docMk/>
            <pc:sldMk cId="3880881684" sldId="692"/>
            <ac:spMk id="9" creationId="{D0C97289-CE34-24C4-C983-7B72FA34C38A}"/>
          </ac:spMkLst>
        </pc:spChg>
        <pc:picChg chg="del">
          <ac:chgData name="José Romualdo Costa Filho" userId="a811325af1610333" providerId="LiveId" clId="{CC53F90A-0657-4252-A8EE-546642EFBE1A}" dt="2024-09-02T14:14:46.625" v="241" actId="478"/>
          <ac:picMkLst>
            <pc:docMk/>
            <pc:sldMk cId="3880881684" sldId="692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4:48.202" v="242" actId="478"/>
          <ac:picMkLst>
            <pc:docMk/>
            <pc:sldMk cId="3880881684" sldId="692"/>
            <ac:picMk id="305" creationId="{00000000-0000-0000-0000-000000000000}"/>
          </ac:picMkLst>
        </pc:picChg>
        <pc:cxnChg chg="del">
          <ac:chgData name="José Romualdo Costa Filho" userId="a811325af1610333" providerId="LiveId" clId="{CC53F90A-0657-4252-A8EE-546642EFBE1A}" dt="2024-09-02T14:14:44.998" v="240" actId="478"/>
          <ac:cxnSpMkLst>
            <pc:docMk/>
            <pc:sldMk cId="3880881684" sldId="692"/>
            <ac:cxnSpMk id="308" creationId="{00000000-0000-0000-0000-000000000000}"/>
          </ac:cxnSpMkLst>
        </pc:cxnChg>
      </pc:sldChg>
      <pc:sldChg chg="addSp delSp modSp mod modClrScheme chgLayout">
        <pc:chgData name="José Romualdo Costa Filho" userId="a811325af1610333" providerId="LiveId" clId="{CC53F90A-0657-4252-A8EE-546642EFBE1A}" dt="2024-09-02T14:26:57.379" v="383" actId="207"/>
        <pc:sldMkLst>
          <pc:docMk/>
          <pc:sldMk cId="2716228925" sldId="693"/>
        </pc:sldMkLst>
        <pc:spChg chg="add del mod ord">
          <ac:chgData name="José Romualdo Costa Filho" userId="a811325af1610333" providerId="LiveId" clId="{CC53F90A-0657-4252-A8EE-546642EFBE1A}" dt="2024-09-02T14:26:49.776" v="380" actId="478"/>
          <ac:spMkLst>
            <pc:docMk/>
            <pc:sldMk cId="2716228925" sldId="693"/>
            <ac:spMk id="2" creationId="{3603D53C-24E8-EA8F-3F3C-6B23AB20C804}"/>
          </ac:spMkLst>
        </pc:spChg>
        <pc:spChg chg="mod">
          <ac:chgData name="José Romualdo Costa Filho" userId="a811325af1610333" providerId="LiveId" clId="{CC53F90A-0657-4252-A8EE-546642EFBE1A}" dt="2024-09-02T14:26:53.851" v="382" actId="13926"/>
          <ac:spMkLst>
            <pc:docMk/>
            <pc:sldMk cId="2716228925" sldId="693"/>
            <ac:spMk id="5" creationId="{B223C16B-A037-FCA0-B8F7-49E8D1172A6C}"/>
          </ac:spMkLst>
        </pc:spChg>
        <pc:spChg chg="mod">
          <ac:chgData name="José Romualdo Costa Filho" userId="a811325af1610333" providerId="LiveId" clId="{CC53F90A-0657-4252-A8EE-546642EFBE1A}" dt="2024-09-02T14:26:57.379" v="383" actId="207"/>
          <ac:spMkLst>
            <pc:docMk/>
            <pc:sldMk cId="2716228925" sldId="693"/>
            <ac:spMk id="12" creationId="{0F83DB6C-98DE-3CD4-C223-AC165D524CBF}"/>
          </ac:spMkLst>
        </pc:spChg>
        <pc:picChg chg="del">
          <ac:chgData name="José Romualdo Costa Filho" userId="a811325af1610333" providerId="LiveId" clId="{CC53F90A-0657-4252-A8EE-546642EFBE1A}" dt="2024-09-02T14:14:53.057" v="243" actId="478"/>
          <ac:picMkLst>
            <pc:docMk/>
            <pc:sldMk cId="2716228925" sldId="693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4:54.559" v="244" actId="478"/>
          <ac:picMkLst>
            <pc:docMk/>
            <pc:sldMk cId="2716228925" sldId="693"/>
            <ac:picMk id="305" creationId="{00000000-0000-0000-0000-000000000000}"/>
          </ac:picMkLst>
        </pc:picChg>
      </pc:sldChg>
      <pc:sldChg chg="addSp delSp modSp mod modClrScheme chgLayout">
        <pc:chgData name="José Romualdo Costa Filho" userId="a811325af1610333" providerId="LiveId" clId="{CC53F90A-0657-4252-A8EE-546642EFBE1A}" dt="2024-09-02T14:27:12.257" v="387" actId="207"/>
        <pc:sldMkLst>
          <pc:docMk/>
          <pc:sldMk cId="2209934251" sldId="694"/>
        </pc:sldMkLst>
        <pc:spChg chg="add del mod ord">
          <ac:chgData name="José Romualdo Costa Filho" userId="a811325af1610333" providerId="LiveId" clId="{CC53F90A-0657-4252-A8EE-546642EFBE1A}" dt="2024-09-02T14:27:04.090" v="384" actId="478"/>
          <ac:spMkLst>
            <pc:docMk/>
            <pc:sldMk cId="2209934251" sldId="694"/>
            <ac:spMk id="2" creationId="{901DAF76-DB5D-D408-B2DC-2A30406057FC}"/>
          </ac:spMkLst>
        </pc:spChg>
        <pc:spChg chg="mod">
          <ac:chgData name="José Romualdo Costa Filho" userId="a811325af1610333" providerId="LiveId" clId="{CC53F90A-0657-4252-A8EE-546642EFBE1A}" dt="2024-09-02T14:27:07.892" v="386" actId="13926"/>
          <ac:spMkLst>
            <pc:docMk/>
            <pc:sldMk cId="2209934251" sldId="694"/>
            <ac:spMk id="5" creationId="{B223C16B-A037-FCA0-B8F7-49E8D1172A6C}"/>
          </ac:spMkLst>
        </pc:spChg>
        <pc:spChg chg="mod">
          <ac:chgData name="José Romualdo Costa Filho" userId="a811325af1610333" providerId="LiveId" clId="{CC53F90A-0657-4252-A8EE-546642EFBE1A}" dt="2024-09-02T14:27:12.257" v="387" actId="207"/>
          <ac:spMkLst>
            <pc:docMk/>
            <pc:sldMk cId="2209934251" sldId="694"/>
            <ac:spMk id="14" creationId="{3D9F53D5-5052-C582-7D1A-28781604224B}"/>
          </ac:spMkLst>
        </pc:spChg>
        <pc:picChg chg="del">
          <ac:chgData name="José Romualdo Costa Filho" userId="a811325af1610333" providerId="LiveId" clId="{CC53F90A-0657-4252-A8EE-546642EFBE1A}" dt="2024-09-02T14:14:59.445" v="245" actId="478"/>
          <ac:picMkLst>
            <pc:docMk/>
            <pc:sldMk cId="2209934251" sldId="694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5:01.901" v="246" actId="478"/>
          <ac:picMkLst>
            <pc:docMk/>
            <pc:sldMk cId="2209934251" sldId="694"/>
            <ac:picMk id="305" creationId="{00000000-0000-0000-0000-000000000000}"/>
          </ac:picMkLst>
        </pc:picChg>
      </pc:sldChg>
      <pc:sldChg chg="addSp delSp modSp mod modClrScheme chgLayout">
        <pc:chgData name="José Romualdo Costa Filho" userId="a811325af1610333" providerId="LiveId" clId="{CC53F90A-0657-4252-A8EE-546642EFBE1A}" dt="2024-09-02T14:27:21.193" v="390" actId="13926"/>
        <pc:sldMkLst>
          <pc:docMk/>
          <pc:sldMk cId="3742572043" sldId="695"/>
        </pc:sldMkLst>
        <pc:spChg chg="add del mod ord">
          <ac:chgData name="José Romualdo Costa Filho" userId="a811325af1610333" providerId="LiveId" clId="{CC53F90A-0657-4252-A8EE-546642EFBE1A}" dt="2024-09-02T14:27:17.302" v="388" actId="478"/>
          <ac:spMkLst>
            <pc:docMk/>
            <pc:sldMk cId="3742572043" sldId="695"/>
            <ac:spMk id="2" creationId="{BBEC95B5-69A2-1C37-7810-F7DA72FE8A09}"/>
          </ac:spMkLst>
        </pc:spChg>
        <pc:spChg chg="mod">
          <ac:chgData name="José Romualdo Costa Filho" userId="a811325af1610333" providerId="LiveId" clId="{CC53F90A-0657-4252-A8EE-546642EFBE1A}" dt="2024-09-02T14:27:21.193" v="390" actId="13926"/>
          <ac:spMkLst>
            <pc:docMk/>
            <pc:sldMk cId="3742572043" sldId="695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5:41.978" v="247" actId="478"/>
          <ac:picMkLst>
            <pc:docMk/>
            <pc:sldMk cId="3742572043" sldId="695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5:44.969" v="248" actId="478"/>
          <ac:picMkLst>
            <pc:docMk/>
            <pc:sldMk cId="3742572043" sldId="695"/>
            <ac:picMk id="305" creationId="{00000000-0000-0000-0000-000000000000}"/>
          </ac:picMkLst>
        </pc:picChg>
      </pc:sldChg>
      <pc:sldChg chg="addSp delSp modSp mod modClrScheme chgLayout">
        <pc:chgData name="José Romualdo Costa Filho" userId="a811325af1610333" providerId="LiveId" clId="{CC53F90A-0657-4252-A8EE-546642EFBE1A}" dt="2024-09-02T14:27:30.953" v="393" actId="13926"/>
        <pc:sldMkLst>
          <pc:docMk/>
          <pc:sldMk cId="1070271716" sldId="696"/>
        </pc:sldMkLst>
        <pc:spChg chg="add del mod ord">
          <ac:chgData name="José Romualdo Costa Filho" userId="a811325af1610333" providerId="LiveId" clId="{CC53F90A-0657-4252-A8EE-546642EFBE1A}" dt="2024-09-02T14:27:26.805" v="391" actId="478"/>
          <ac:spMkLst>
            <pc:docMk/>
            <pc:sldMk cId="1070271716" sldId="696"/>
            <ac:spMk id="2" creationId="{2F65BD50-1052-C50D-3E2B-108D3BCB0638}"/>
          </ac:spMkLst>
        </pc:spChg>
        <pc:spChg chg="mod">
          <ac:chgData name="José Romualdo Costa Filho" userId="a811325af1610333" providerId="LiveId" clId="{CC53F90A-0657-4252-A8EE-546642EFBE1A}" dt="2024-09-02T14:27:30.953" v="393" actId="13926"/>
          <ac:spMkLst>
            <pc:docMk/>
            <pc:sldMk cId="1070271716" sldId="696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5:51.786" v="249" actId="478"/>
          <ac:picMkLst>
            <pc:docMk/>
            <pc:sldMk cId="1070271716" sldId="696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5:53.283" v="250" actId="478"/>
          <ac:picMkLst>
            <pc:docMk/>
            <pc:sldMk cId="1070271716" sldId="696"/>
            <ac:picMk id="305" creationId="{00000000-0000-0000-0000-000000000000}"/>
          </ac:picMkLst>
        </pc:picChg>
      </pc:sldChg>
      <pc:sldChg chg="addSp delSp modSp mod modClrScheme chgLayout">
        <pc:chgData name="José Romualdo Costa Filho" userId="a811325af1610333" providerId="LiveId" clId="{CC53F90A-0657-4252-A8EE-546642EFBE1A}" dt="2024-09-02T14:27:42.969" v="397" actId="13926"/>
        <pc:sldMkLst>
          <pc:docMk/>
          <pc:sldMk cId="2835057695" sldId="697"/>
        </pc:sldMkLst>
        <pc:spChg chg="add del mod ord">
          <ac:chgData name="José Romualdo Costa Filho" userId="a811325af1610333" providerId="LiveId" clId="{CC53F90A-0657-4252-A8EE-546642EFBE1A}" dt="2024-09-02T14:27:39.381" v="395" actId="478"/>
          <ac:spMkLst>
            <pc:docMk/>
            <pc:sldMk cId="2835057695" sldId="697"/>
            <ac:spMk id="2" creationId="{FA278013-665C-ADA2-61E3-F09F73244BC8}"/>
          </ac:spMkLst>
        </pc:spChg>
        <pc:spChg chg="mod">
          <ac:chgData name="José Romualdo Costa Filho" userId="a811325af1610333" providerId="LiveId" clId="{CC53F90A-0657-4252-A8EE-546642EFBE1A}" dt="2024-09-02T14:27:42.969" v="397" actId="13926"/>
          <ac:spMkLst>
            <pc:docMk/>
            <pc:sldMk cId="2835057695" sldId="697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5:57.569" v="251" actId="478"/>
          <ac:picMkLst>
            <pc:docMk/>
            <pc:sldMk cId="2835057695" sldId="697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5:59.597" v="252" actId="478"/>
          <ac:picMkLst>
            <pc:docMk/>
            <pc:sldMk cId="2835057695" sldId="697"/>
            <ac:picMk id="305" creationId="{00000000-0000-0000-0000-000000000000}"/>
          </ac:picMkLst>
        </pc:picChg>
      </pc:sldChg>
      <pc:sldChg chg="addSp delSp modSp mod modClrScheme chgLayout">
        <pc:chgData name="José Romualdo Costa Filho" userId="a811325af1610333" providerId="LiveId" clId="{CC53F90A-0657-4252-A8EE-546642EFBE1A}" dt="2024-09-02T14:27:50.606" v="400" actId="13926"/>
        <pc:sldMkLst>
          <pc:docMk/>
          <pc:sldMk cId="1010590721" sldId="698"/>
        </pc:sldMkLst>
        <pc:spChg chg="add del mod ord">
          <ac:chgData name="José Romualdo Costa Filho" userId="a811325af1610333" providerId="LiveId" clId="{CC53F90A-0657-4252-A8EE-546642EFBE1A}" dt="2024-09-02T14:27:47.240" v="398" actId="478"/>
          <ac:spMkLst>
            <pc:docMk/>
            <pc:sldMk cId="1010590721" sldId="698"/>
            <ac:spMk id="2" creationId="{75D6A9B5-04A5-9E39-8CF9-90334621D5EF}"/>
          </ac:spMkLst>
        </pc:spChg>
        <pc:spChg chg="mod">
          <ac:chgData name="José Romualdo Costa Filho" userId="a811325af1610333" providerId="LiveId" clId="{CC53F90A-0657-4252-A8EE-546642EFBE1A}" dt="2024-09-02T14:27:50.606" v="400" actId="13926"/>
          <ac:spMkLst>
            <pc:docMk/>
            <pc:sldMk cId="1010590721" sldId="698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6:02.688" v="253" actId="478"/>
          <ac:picMkLst>
            <pc:docMk/>
            <pc:sldMk cId="1010590721" sldId="698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6:04.269" v="254" actId="478"/>
          <ac:picMkLst>
            <pc:docMk/>
            <pc:sldMk cId="1010590721" sldId="698"/>
            <ac:picMk id="305" creationId="{00000000-0000-0000-0000-000000000000}"/>
          </ac:picMkLst>
        </pc:picChg>
      </pc:sldChg>
      <pc:sldChg chg="addSp delSp modSp mod modClrScheme chgLayout">
        <pc:chgData name="José Romualdo Costa Filho" userId="a811325af1610333" providerId="LiveId" clId="{CC53F90A-0657-4252-A8EE-546642EFBE1A}" dt="2024-09-02T14:27:59.819" v="403" actId="13926"/>
        <pc:sldMkLst>
          <pc:docMk/>
          <pc:sldMk cId="865989225" sldId="699"/>
        </pc:sldMkLst>
        <pc:spChg chg="add del mod ord">
          <ac:chgData name="José Romualdo Costa Filho" userId="a811325af1610333" providerId="LiveId" clId="{CC53F90A-0657-4252-A8EE-546642EFBE1A}" dt="2024-09-02T14:27:55.052" v="401" actId="478"/>
          <ac:spMkLst>
            <pc:docMk/>
            <pc:sldMk cId="865989225" sldId="699"/>
            <ac:spMk id="2" creationId="{DBBD0C01-FAE9-8B15-3ACA-88D92BCB01E5}"/>
          </ac:spMkLst>
        </pc:spChg>
        <pc:spChg chg="mod">
          <ac:chgData name="José Romualdo Costa Filho" userId="a811325af1610333" providerId="LiveId" clId="{CC53F90A-0657-4252-A8EE-546642EFBE1A}" dt="2024-09-02T14:27:59.819" v="403" actId="13926"/>
          <ac:spMkLst>
            <pc:docMk/>
            <pc:sldMk cId="865989225" sldId="699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6:08.184" v="255" actId="478"/>
          <ac:picMkLst>
            <pc:docMk/>
            <pc:sldMk cId="865989225" sldId="699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6:09.610" v="256" actId="478"/>
          <ac:picMkLst>
            <pc:docMk/>
            <pc:sldMk cId="865989225" sldId="699"/>
            <ac:picMk id="305" creationId="{00000000-0000-0000-0000-000000000000}"/>
          </ac:picMkLst>
        </pc:picChg>
      </pc:sldChg>
      <pc:sldChg chg="addSp delSp modSp mod modClrScheme chgLayout">
        <pc:chgData name="José Romualdo Costa Filho" userId="a811325af1610333" providerId="LiveId" clId="{CC53F90A-0657-4252-A8EE-546642EFBE1A}" dt="2024-09-02T14:28:12.720" v="406" actId="13926"/>
        <pc:sldMkLst>
          <pc:docMk/>
          <pc:sldMk cId="2433742803" sldId="700"/>
        </pc:sldMkLst>
        <pc:spChg chg="add del mod ord">
          <ac:chgData name="José Romualdo Costa Filho" userId="a811325af1610333" providerId="LiveId" clId="{CC53F90A-0657-4252-A8EE-546642EFBE1A}" dt="2024-09-02T14:28:09.262" v="404" actId="478"/>
          <ac:spMkLst>
            <pc:docMk/>
            <pc:sldMk cId="2433742803" sldId="700"/>
            <ac:spMk id="2" creationId="{FA78D25C-DC8C-3B00-3903-D667FA786D17}"/>
          </ac:spMkLst>
        </pc:spChg>
        <pc:spChg chg="mod">
          <ac:chgData name="José Romualdo Costa Filho" userId="a811325af1610333" providerId="LiveId" clId="{CC53F90A-0657-4252-A8EE-546642EFBE1A}" dt="2024-09-02T14:28:12.720" v="406" actId="13926"/>
          <ac:spMkLst>
            <pc:docMk/>
            <pc:sldMk cId="2433742803" sldId="700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6:12.374" v="257" actId="478"/>
          <ac:picMkLst>
            <pc:docMk/>
            <pc:sldMk cId="2433742803" sldId="700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6:13.871" v="258" actId="478"/>
          <ac:picMkLst>
            <pc:docMk/>
            <pc:sldMk cId="2433742803" sldId="700"/>
            <ac:picMk id="305" creationId="{00000000-0000-0000-0000-000000000000}"/>
          </ac:picMkLst>
        </pc:picChg>
      </pc:sldChg>
      <pc:sldChg chg="addSp delSp modSp mod modClrScheme chgLayout">
        <pc:chgData name="José Romualdo Costa Filho" userId="a811325af1610333" providerId="LiveId" clId="{CC53F90A-0657-4252-A8EE-546642EFBE1A}" dt="2024-09-02T14:28:22.686" v="409" actId="13926"/>
        <pc:sldMkLst>
          <pc:docMk/>
          <pc:sldMk cId="456743660" sldId="701"/>
        </pc:sldMkLst>
        <pc:spChg chg="add del mod ord">
          <ac:chgData name="José Romualdo Costa Filho" userId="a811325af1610333" providerId="LiveId" clId="{CC53F90A-0657-4252-A8EE-546642EFBE1A}" dt="2024-09-02T14:28:18.864" v="407" actId="478"/>
          <ac:spMkLst>
            <pc:docMk/>
            <pc:sldMk cId="456743660" sldId="701"/>
            <ac:spMk id="2" creationId="{FDE605B6-E45B-4282-2042-DCD7ED03FB8D}"/>
          </ac:spMkLst>
        </pc:spChg>
        <pc:spChg chg="mod">
          <ac:chgData name="José Romualdo Costa Filho" userId="a811325af1610333" providerId="LiveId" clId="{CC53F90A-0657-4252-A8EE-546642EFBE1A}" dt="2024-09-02T14:28:22.686" v="409" actId="13926"/>
          <ac:spMkLst>
            <pc:docMk/>
            <pc:sldMk cId="456743660" sldId="701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6:56.027" v="259" actId="478"/>
          <ac:picMkLst>
            <pc:docMk/>
            <pc:sldMk cId="456743660" sldId="701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6:57.706" v="260" actId="478"/>
          <ac:picMkLst>
            <pc:docMk/>
            <pc:sldMk cId="456743660" sldId="701"/>
            <ac:picMk id="305" creationId="{00000000-0000-0000-0000-000000000000}"/>
          </ac:picMkLst>
        </pc:picChg>
      </pc:sldChg>
      <pc:sldChg chg="addSp delSp modSp mod modClrScheme chgLayout">
        <pc:chgData name="José Romualdo Costa Filho" userId="a811325af1610333" providerId="LiveId" clId="{CC53F90A-0657-4252-A8EE-546642EFBE1A}" dt="2024-09-02T14:28:29.937" v="412" actId="13926"/>
        <pc:sldMkLst>
          <pc:docMk/>
          <pc:sldMk cId="2070682040" sldId="702"/>
        </pc:sldMkLst>
        <pc:spChg chg="add del mod ord">
          <ac:chgData name="José Romualdo Costa Filho" userId="a811325af1610333" providerId="LiveId" clId="{CC53F90A-0657-4252-A8EE-546642EFBE1A}" dt="2024-09-02T14:28:26.760" v="410" actId="478"/>
          <ac:spMkLst>
            <pc:docMk/>
            <pc:sldMk cId="2070682040" sldId="702"/>
            <ac:spMk id="2" creationId="{A79A6923-3574-5827-AF25-D7C11C5438CC}"/>
          </ac:spMkLst>
        </pc:spChg>
        <pc:spChg chg="mod">
          <ac:chgData name="José Romualdo Costa Filho" userId="a811325af1610333" providerId="LiveId" clId="{CC53F90A-0657-4252-A8EE-546642EFBE1A}" dt="2024-09-02T14:28:29.937" v="412" actId="13926"/>
          <ac:spMkLst>
            <pc:docMk/>
            <pc:sldMk cId="2070682040" sldId="702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7:01.409" v="261" actId="478"/>
          <ac:picMkLst>
            <pc:docMk/>
            <pc:sldMk cId="2070682040" sldId="702"/>
            <ac:picMk id="3" creationId="{AB3582A4-6CF6-2BC6-D99C-97E4B735665D}"/>
          </ac:picMkLst>
        </pc:picChg>
        <pc:picChg chg="mod">
          <ac:chgData name="José Romualdo Costa Filho" userId="a811325af1610333" providerId="LiveId" clId="{CC53F90A-0657-4252-A8EE-546642EFBE1A}" dt="2024-09-02T14:17:28.188" v="270" actId="1076"/>
          <ac:picMkLst>
            <pc:docMk/>
            <pc:sldMk cId="2070682040" sldId="702"/>
            <ac:picMk id="4" creationId="{E2C524CB-D377-BC6B-4314-8B4432635236}"/>
          </ac:picMkLst>
        </pc:picChg>
        <pc:picChg chg="del">
          <ac:chgData name="José Romualdo Costa Filho" userId="a811325af1610333" providerId="LiveId" clId="{CC53F90A-0657-4252-A8EE-546642EFBE1A}" dt="2024-09-02T14:17:24.470" v="269" actId="478"/>
          <ac:picMkLst>
            <pc:docMk/>
            <pc:sldMk cId="2070682040" sldId="702"/>
            <ac:picMk id="305" creationId="{00000000-0000-0000-0000-000000000000}"/>
          </ac:picMkLst>
        </pc:picChg>
      </pc:sldChg>
      <pc:sldChg chg="addSp delSp modSp mod modClrScheme chgLayout">
        <pc:chgData name="José Romualdo Costa Filho" userId="a811325af1610333" providerId="LiveId" clId="{CC53F90A-0657-4252-A8EE-546642EFBE1A}" dt="2024-09-02T14:28:40.874" v="415" actId="13926"/>
        <pc:sldMkLst>
          <pc:docMk/>
          <pc:sldMk cId="884915821" sldId="703"/>
        </pc:sldMkLst>
        <pc:spChg chg="add del mod ord">
          <ac:chgData name="José Romualdo Costa Filho" userId="a811325af1610333" providerId="LiveId" clId="{CC53F90A-0657-4252-A8EE-546642EFBE1A}" dt="2024-09-02T14:28:37.424" v="413" actId="478"/>
          <ac:spMkLst>
            <pc:docMk/>
            <pc:sldMk cId="884915821" sldId="703"/>
            <ac:spMk id="2" creationId="{B6A8D3C7-E4DE-8CD1-8286-2ED2DAC8A82E}"/>
          </ac:spMkLst>
        </pc:spChg>
        <pc:spChg chg="mod">
          <ac:chgData name="José Romualdo Costa Filho" userId="a811325af1610333" providerId="LiveId" clId="{CC53F90A-0657-4252-A8EE-546642EFBE1A}" dt="2024-09-02T14:28:40.874" v="415" actId="13926"/>
          <ac:spMkLst>
            <pc:docMk/>
            <pc:sldMk cId="884915821" sldId="703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7:04.363" v="262" actId="478"/>
          <ac:picMkLst>
            <pc:docMk/>
            <pc:sldMk cId="884915821" sldId="703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7:19.338" v="267" actId="478"/>
          <ac:picMkLst>
            <pc:docMk/>
            <pc:sldMk cId="884915821" sldId="703"/>
            <ac:picMk id="305" creationId="{00000000-0000-0000-0000-000000000000}"/>
          </ac:picMkLst>
        </pc:picChg>
      </pc:sldChg>
      <pc:sldChg chg="addSp delSp modSp mod modClrScheme chgLayout">
        <pc:chgData name="José Romualdo Costa Filho" userId="a811325af1610333" providerId="LiveId" clId="{CC53F90A-0657-4252-A8EE-546642EFBE1A}" dt="2024-09-02T14:28:48.390" v="418" actId="13926"/>
        <pc:sldMkLst>
          <pc:docMk/>
          <pc:sldMk cId="1642596492" sldId="704"/>
        </pc:sldMkLst>
        <pc:spChg chg="add del mod ord">
          <ac:chgData name="José Romualdo Costa Filho" userId="a811325af1610333" providerId="LiveId" clId="{CC53F90A-0657-4252-A8EE-546642EFBE1A}" dt="2024-09-02T14:28:44.853" v="416" actId="478"/>
          <ac:spMkLst>
            <pc:docMk/>
            <pc:sldMk cId="1642596492" sldId="704"/>
            <ac:spMk id="2" creationId="{1A4A0674-08E1-FAE9-930C-C813D51AEDCA}"/>
          </ac:spMkLst>
        </pc:spChg>
        <pc:spChg chg="mod">
          <ac:chgData name="José Romualdo Costa Filho" userId="a811325af1610333" providerId="LiveId" clId="{CC53F90A-0657-4252-A8EE-546642EFBE1A}" dt="2024-09-02T14:28:48.390" v="418" actId="13926"/>
          <ac:spMkLst>
            <pc:docMk/>
            <pc:sldMk cId="1642596492" sldId="704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7:07.156" v="263" actId="478"/>
          <ac:picMkLst>
            <pc:docMk/>
            <pc:sldMk cId="1642596492" sldId="704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7:15.249" v="266" actId="478"/>
          <ac:picMkLst>
            <pc:docMk/>
            <pc:sldMk cId="1642596492" sldId="704"/>
            <ac:picMk id="305" creationId="{00000000-0000-0000-0000-000000000000}"/>
          </ac:picMkLst>
        </pc:picChg>
      </pc:sldChg>
      <pc:sldChg chg="addSp delSp modSp mod modClrScheme chgLayout">
        <pc:chgData name="José Romualdo Costa Filho" userId="a811325af1610333" providerId="LiveId" clId="{CC53F90A-0657-4252-A8EE-546642EFBE1A}" dt="2024-09-02T14:28:55.636" v="421" actId="13926"/>
        <pc:sldMkLst>
          <pc:docMk/>
          <pc:sldMk cId="687506988" sldId="705"/>
        </pc:sldMkLst>
        <pc:spChg chg="add del mod ord">
          <ac:chgData name="José Romualdo Costa Filho" userId="a811325af1610333" providerId="LiveId" clId="{CC53F90A-0657-4252-A8EE-546642EFBE1A}" dt="2024-09-02T14:28:51.799" v="419" actId="478"/>
          <ac:spMkLst>
            <pc:docMk/>
            <pc:sldMk cId="687506988" sldId="705"/>
            <ac:spMk id="2" creationId="{2E087F20-8038-47AA-16D3-69D36AB51D43}"/>
          </ac:spMkLst>
        </pc:spChg>
        <pc:spChg chg="mod">
          <ac:chgData name="José Romualdo Costa Filho" userId="a811325af1610333" providerId="LiveId" clId="{CC53F90A-0657-4252-A8EE-546642EFBE1A}" dt="2024-09-02T14:28:55.636" v="421" actId="13926"/>
          <ac:spMkLst>
            <pc:docMk/>
            <pc:sldMk cId="687506988" sldId="705"/>
            <ac:spMk id="5" creationId="{B223C16B-A037-FCA0-B8F7-49E8D1172A6C}"/>
          </ac:spMkLst>
        </pc:spChg>
        <pc:picChg chg="del">
          <ac:chgData name="José Romualdo Costa Filho" userId="a811325af1610333" providerId="LiveId" clId="{CC53F90A-0657-4252-A8EE-546642EFBE1A}" dt="2024-09-02T14:17:10.010" v="264" actId="478"/>
          <ac:picMkLst>
            <pc:docMk/>
            <pc:sldMk cId="687506988" sldId="705"/>
            <ac:picMk id="3" creationId="{AB3582A4-6CF6-2BC6-D99C-97E4B735665D}"/>
          </ac:picMkLst>
        </pc:picChg>
        <pc:picChg chg="del">
          <ac:chgData name="José Romualdo Costa Filho" userId="a811325af1610333" providerId="LiveId" clId="{CC53F90A-0657-4252-A8EE-546642EFBE1A}" dt="2024-09-02T14:17:11.623" v="265" actId="478"/>
          <ac:picMkLst>
            <pc:docMk/>
            <pc:sldMk cId="687506988" sldId="705"/>
            <ac:picMk id="30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BE6937DD-E1E9-0F4A-5FBE-151594443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1E71602B-BB3B-1BB1-BED9-30CDA43682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5C3700C0-10DA-8148-7B3F-7783E61C88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79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23BBD34A-9D82-0FE9-2122-5A56AF08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C0AE6A64-C85B-758A-5F6A-A7EC149E5A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61724E63-CA59-265B-6E72-8FF5D1909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695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50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0412996D-D108-6A1D-1F54-D5DCDC022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084BA455-A963-F761-30AF-5D57D16423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4E2A6B6F-D1B0-AB6E-0D7B-6A0A3A0668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3247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209F7B63-26C3-561F-B919-AA588E3EC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91E482B9-6A50-8916-C91B-AE3D4021B4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26345FDF-DF33-2B04-7EA0-BF3F2B79A2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588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38F3DA3C-FC70-9B5F-F838-39D23D68F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3438FB7A-5E59-9BBB-EA1F-7E8B7724F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B9FEA400-4746-6B66-E9B5-D59707BFA7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35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083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AE063032-B5DD-33D3-2C27-73E237C0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5D38CE1A-E7F0-227C-CBAD-9346E2FC06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E0EFBF21-2624-1640-5D41-A4899C2089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572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9366ADB9-7FE1-2931-6671-2F5FBD58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04EC0B0D-8227-5DAE-4805-A0194D4851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83F6CE94-E56F-DCC4-20DE-09DDC73495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192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28F26383-E647-49EA-0A4B-5F69703A8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1C8B3D5E-EB26-0CBD-EB07-1390DE86C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43872BE8-6827-D730-9889-D999548F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10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EF833814-396D-723F-54AA-7220C8A49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A8B42BE5-D421-F68F-1448-084C97181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F1F3E789-66F2-17B3-245B-1AD7F46BC1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703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DA75FC0F-25D7-8677-CF05-033CEB1E0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4B3C36C4-3BCE-78FB-367F-29D239EEC7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0A104A39-AFBC-C8C3-AE82-9FF1EFE93D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374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5459C751-4AD9-1A86-C4E6-EB7123B96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E0D4F091-4311-A467-0976-B8BD48A461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B7229105-3440-A6C5-E1C6-91B045AA5B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92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9F186DEC-FC6B-9126-3F24-9E89CA3CA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0B793D85-53BA-B984-ADB0-340CB3D8F6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6F17010E-6EF6-4345-9428-26FE276CFA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54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DEF02C63-560E-07BE-B6C1-0B119B95F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04234F89-6A0D-6673-AD0F-35103B6B76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FCA777F4-F7D7-EF0C-DAB2-AE3BFBB600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993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4DD3649C-A7BF-C276-1547-01B8DD51C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A7A20E88-1032-3A82-294A-F42FCC2F06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7FB533AD-24D7-0CF0-3277-D13AF5002C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40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A1332ED6-7910-22CE-76FE-3EC875E4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52ddba8c_0_0:notes">
            <a:extLst>
              <a:ext uri="{FF2B5EF4-FFF2-40B4-BE49-F238E27FC236}">
                <a16:creationId xmlns:a16="http://schemas.microsoft.com/office/drawing/2014/main" id="{1C070AD1-9CE0-3B60-859A-B611F6D0E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552ddba8c_0_0:notes">
            <a:extLst>
              <a:ext uri="{FF2B5EF4-FFF2-40B4-BE49-F238E27FC236}">
                <a16:creationId xmlns:a16="http://schemas.microsoft.com/office/drawing/2014/main" id="{56B2E4FA-467C-4C71-446E-5A726BA5F1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8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730384" y="1340768"/>
            <a:ext cx="10852016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1154647" y="6141017"/>
            <a:ext cx="1052888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815424" y="480224"/>
            <a:ext cx="96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body" idx="1"/>
          </p:nvPr>
        </p:nvSpPr>
        <p:spPr>
          <a:xfrm>
            <a:off x="295633" y="1085233"/>
            <a:ext cx="11480800" cy="5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910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pace Mono"/>
              <a:buChar char="●"/>
              <a:defRPr sz="2933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○"/>
              <a:defRPr sz="24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■"/>
              <a:defRPr sz="24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●"/>
              <a:defRPr sz="24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○"/>
              <a:defRPr sz="24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■"/>
              <a:defRPr sz="24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●"/>
              <a:defRPr sz="24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○"/>
              <a:defRPr sz="24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■"/>
              <a:defRPr sz="2400" b="0" i="0" u="none" strike="noStrike" cap="non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93067" y="17467"/>
            <a:ext cx="10295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Mono"/>
              <a:buNone/>
              <a:defRPr sz="3200" b="1" i="0" u="none" strike="noStrike" cap="none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07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730384" y="1600201"/>
            <a:ext cx="1085201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38690" y="329330"/>
            <a:ext cx="1329476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911424" y="274638"/>
            <a:ext cx="10670976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0" y="1"/>
            <a:ext cx="12192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8040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877A019D-63F0-24C2-970A-431FC4A59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4F424AAD-DB31-444A-419F-FECA36D21E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98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Global </a:t>
            </a:r>
            <a:r>
              <a:rPr lang="pt-BR" dirty="0" err="1"/>
              <a:t>Solution</a:t>
            </a:r>
            <a:r>
              <a:rPr lang="pt-BR" dirty="0"/>
              <a:t> 2024.2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D7AFB1F-E1F7-62AE-733C-75F34A0EC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1340768"/>
            <a:ext cx="10852016" cy="5416990"/>
          </a:xfrm>
        </p:spPr>
        <p:txBody>
          <a:bodyPr anchor="ctr"/>
          <a:lstStyle/>
          <a:p>
            <a:pPr marL="76200" indent="0" algn="ctr">
              <a:lnSpc>
                <a:spcPct val="150000"/>
              </a:lnSpc>
              <a:buNone/>
            </a:pPr>
            <a:r>
              <a:rPr lang="pt-BR" sz="600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7686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4AE1822E-41E5-7C50-7C9D-0D1DF15D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8AC9C3FD-2CA9-8A7C-6EB2-20C5422DB2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98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Conteúdo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3368740-7A2C-5CFB-4E9B-C7FA1D7E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1340768"/>
            <a:ext cx="10852016" cy="5416990"/>
          </a:xfrm>
        </p:spPr>
        <p:txBody>
          <a:bodyPr anchor="ctr"/>
          <a:lstStyle/>
          <a:p>
            <a:pPr marL="76200" indent="0" algn="ctr">
              <a:lnSpc>
                <a:spcPct val="150000"/>
              </a:lnSpc>
              <a:buNone/>
            </a:pPr>
            <a:r>
              <a:rPr lang="pt-BR" sz="6000" dirty="0"/>
              <a:t>Sistemas distribuídos</a:t>
            </a:r>
          </a:p>
        </p:txBody>
      </p:sp>
    </p:spTree>
    <p:extLst>
      <p:ext uri="{BB962C8B-B14F-4D97-AF65-F5344CB8AC3E}">
        <p14:creationId xmlns:p14="http://schemas.microsoft.com/office/powerpoint/2010/main" val="44221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/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58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Caso de uso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49AD78B-354C-6F23-43E2-3FC7F20A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881974"/>
            <a:ext cx="10852016" cy="5875784"/>
          </a:xfrm>
        </p:spPr>
        <p:txBody>
          <a:bodyPr anchor="ctr"/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 dirty="0"/>
              <a:t>Você ingressou em um time de desenvolvimento de uma instituição de ensino e está atuando em um projeto da área de certificados. Você precisa desenvolver um micro serviço que é responsável por emitir um certificado para o aluno após a conclusão do curso.</a:t>
            </a:r>
          </a:p>
        </p:txBody>
      </p:sp>
    </p:spTree>
    <p:extLst>
      <p:ext uri="{BB962C8B-B14F-4D97-AF65-F5344CB8AC3E}">
        <p14:creationId xmlns:p14="http://schemas.microsoft.com/office/powerpoint/2010/main" val="196161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DFE43DDF-0A79-D358-0C08-C9CF8D27B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6A573588-C899-B4A3-1C07-50C31CCF48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58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Caso de uso - Requisitos funcionais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04AE5F-C240-456D-3BCC-E1447A08B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881974"/>
            <a:ext cx="10852016" cy="5875784"/>
          </a:xfrm>
        </p:spPr>
        <p:txBody>
          <a:bodyPr anchor="ctr"/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pt-BR" b="0" dirty="0"/>
              <a:t>O diploma deverá ser emitido em PDF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pt-BR" b="0" dirty="0"/>
              <a:t>No diploma deverão estar presentes os dados do aluno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pt-BR" b="0" dirty="0"/>
              <a:t>O diploma (em PDF) deverá ser salvo e estar disponível para acesso via API</a:t>
            </a:r>
          </a:p>
        </p:txBody>
      </p:sp>
    </p:spTree>
    <p:extLst>
      <p:ext uri="{BB962C8B-B14F-4D97-AF65-F5344CB8AC3E}">
        <p14:creationId xmlns:p14="http://schemas.microsoft.com/office/powerpoint/2010/main" val="202042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1A8BDC07-A0EC-C053-0E91-651A4CAD1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DC3CB552-CB8B-FAC0-F29E-37032A833F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58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Caso de uso - Requisitos funcionais - Layout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D7AC3F8-6DBE-2E7C-C17B-8DA51844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881974"/>
            <a:ext cx="10852016" cy="5875784"/>
          </a:xfrm>
        </p:spPr>
        <p:txBody>
          <a:bodyPr anchor="t"/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 dirty="0"/>
              <a:t>Sugestão de layout do diploma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CC275-E2C6-A88F-27FB-C1F9088EF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6" y="1662152"/>
            <a:ext cx="10336067" cy="4315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FA81C-325D-0BED-65DF-9A8003DCC3A6}"/>
              </a:ext>
            </a:extLst>
          </p:cNvPr>
          <p:cNvSpPr txBox="1"/>
          <p:nvPr/>
        </p:nvSpPr>
        <p:spPr>
          <a:xfrm>
            <a:off x="854765" y="6182656"/>
            <a:ext cx="99192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https://raw.githubusercontent.com/josercf/sistemas-distribuidos/refs/heads/main/DiplomaGenerator/template-diploma.html</a:t>
            </a:r>
          </a:p>
        </p:txBody>
      </p:sp>
    </p:spTree>
    <p:extLst>
      <p:ext uri="{BB962C8B-B14F-4D97-AF65-F5344CB8AC3E}">
        <p14:creationId xmlns:p14="http://schemas.microsoft.com/office/powerpoint/2010/main" val="334726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809FD55C-57A2-A4C5-6D9C-FDD5B29BB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DF212D2A-593F-360C-7EFA-2112EB1FA1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58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Caso de uso - Requisitos não funcionais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E22B354-541E-C999-BCB3-8DD8E7D8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881974"/>
            <a:ext cx="10852016" cy="5875784"/>
          </a:xfrm>
        </p:spPr>
        <p:txBody>
          <a:bodyPr anchor="ctr"/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pt-BR" b="0" dirty="0"/>
              <a:t>O seu serviço deverá ser capaz de gerar 60 diplomas a cada minuto (fila)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pt-BR" b="0" dirty="0"/>
              <a:t>A API deverá responder à solicitação de criação do diploma em menos de 200ms (fila)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pt-BR" b="0" dirty="0"/>
              <a:t>Após a criação do diploma, ele deve ser retornado via API em até 120ms (cache)</a:t>
            </a:r>
          </a:p>
        </p:txBody>
      </p:sp>
    </p:spTree>
    <p:extLst>
      <p:ext uri="{BB962C8B-B14F-4D97-AF65-F5344CB8AC3E}">
        <p14:creationId xmlns:p14="http://schemas.microsoft.com/office/powerpoint/2010/main" val="332930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/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58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Caso de uso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18C6031-9CF1-E63F-2FCA-43C336B86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9731" y="933855"/>
            <a:ext cx="6753528" cy="58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8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45DD4999-2299-4F97-BFBC-621749C2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B8E05567-EF02-7E35-B663-1D63EDD694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58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Caso de uso - Passo a passo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8C43A1-B905-C8AD-48FA-2119C3EF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881974"/>
            <a:ext cx="10852016" cy="5875784"/>
          </a:xfrm>
        </p:spPr>
        <p:txBody>
          <a:bodyPr anchor="t"/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pt-BR" b="0" dirty="0"/>
              <a:t>Criar um repositório no </a:t>
            </a:r>
            <a:r>
              <a:rPr lang="pt-BR" b="0" dirty="0" err="1"/>
              <a:t>Github</a:t>
            </a:r>
            <a:endParaRPr lang="pt-BR" b="0" dirty="0"/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pt-BR" b="0" dirty="0"/>
              <a:t>Criar 2 diretórios: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pt-BR" b="0" dirty="0"/>
              <a:t>/api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pt-BR" b="0" dirty="0"/>
              <a:t>/</a:t>
            </a:r>
            <a:r>
              <a:rPr lang="pt-BR" b="0" dirty="0" err="1"/>
              <a:t>worker</a:t>
            </a:r>
            <a:endParaRPr lang="pt-BR" b="0" dirty="0"/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pt-BR" b="0" dirty="0"/>
              <a:t>Na raiz do projeto, criar um </a:t>
            </a:r>
            <a:r>
              <a:rPr lang="pt-BR" b="0" dirty="0" err="1"/>
              <a:t>docker</a:t>
            </a:r>
            <a:r>
              <a:rPr lang="pt-BR" b="0" dirty="0"/>
              <a:t> </a:t>
            </a:r>
            <a:r>
              <a:rPr lang="pt-BR" b="0" dirty="0" err="1"/>
              <a:t>compose</a:t>
            </a:r>
            <a:r>
              <a:rPr lang="pt-BR" b="0" dirty="0"/>
              <a:t>. Serviços sugeridos: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pt-BR" sz="2000" b="0" dirty="0"/>
              <a:t>Banco de dados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pt-BR" sz="2000" b="0" dirty="0"/>
              <a:t>Fila (</a:t>
            </a:r>
            <a:r>
              <a:rPr lang="pt-BR" sz="2000" b="0" dirty="0" err="1"/>
              <a:t>rabbitmq</a:t>
            </a:r>
            <a:r>
              <a:rPr lang="pt-BR" sz="2000" b="0" dirty="0"/>
              <a:t>)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pt-BR" sz="2000" b="0" dirty="0"/>
              <a:t>Cache (redis)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pt-BR" sz="2000" b="0" dirty="0"/>
              <a:t>API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pt-BR" sz="2000" b="0" dirty="0" err="1"/>
              <a:t>Worker</a:t>
            </a:r>
            <a:endParaRPr lang="pt-BR" sz="2000" b="0" dirty="0"/>
          </a:p>
          <a:p>
            <a:pPr lvl="1" algn="just">
              <a:lnSpc>
                <a:spcPct val="150000"/>
              </a:lnSpc>
              <a:buFontTx/>
              <a:buChar char="-"/>
            </a:pP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402286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58BB2A36-1602-92A6-D0AC-D1C497209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68381B6B-B467-15CC-D3AC-FD25EBE733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58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Caso de uso - Passo a passo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DBA19FF-F388-E904-9326-CD8AF86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881974"/>
            <a:ext cx="10852016" cy="5875784"/>
          </a:xfrm>
        </p:spPr>
        <p:txBody>
          <a:bodyPr anchor="t"/>
          <a:lstStyle/>
          <a:p>
            <a:pPr lvl="1" algn="just">
              <a:lnSpc>
                <a:spcPct val="150000"/>
              </a:lnSpc>
              <a:buFontTx/>
              <a:buChar char="-"/>
            </a:pPr>
            <a:r>
              <a:rPr lang="pt-BR" dirty="0"/>
              <a:t>Definir dados do diploma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pt-BR" dirty="0"/>
              <a:t>Banco de dados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pt-BR" b="0" dirty="0"/>
              <a:t>Modelar a tabela do banco de dados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pt-BR" b="0" dirty="0"/>
              <a:t>Criar a tabela no banco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pt-BR" dirty="0"/>
              <a:t>API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pt-BR" b="0" dirty="0"/>
              <a:t>Definir estrutura </a:t>
            </a:r>
            <a:r>
              <a:rPr lang="pt-BR" b="0" dirty="0" err="1"/>
              <a:t>json</a:t>
            </a:r>
            <a:endParaRPr lang="pt-BR" b="0" dirty="0"/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pt-BR" b="0" dirty="0"/>
              <a:t>Criar </a:t>
            </a:r>
            <a:r>
              <a:rPr lang="pt-BR" b="0" dirty="0" err="1"/>
              <a:t>endpoint</a:t>
            </a:r>
            <a:r>
              <a:rPr lang="pt-BR" b="0" dirty="0"/>
              <a:t> POST para receber o pedido de criação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pt-BR" b="0" dirty="0"/>
              <a:t>Salvar no banco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pt-BR" b="0" dirty="0"/>
              <a:t>Enviar para fila</a:t>
            </a:r>
          </a:p>
        </p:txBody>
      </p:sp>
    </p:spTree>
    <p:extLst>
      <p:ext uri="{BB962C8B-B14F-4D97-AF65-F5344CB8AC3E}">
        <p14:creationId xmlns:p14="http://schemas.microsoft.com/office/powerpoint/2010/main" val="421248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CEF3DCA4-946C-E1E8-35C4-F9648D7BD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E904C681-A734-04A4-7591-8F26AEF10E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58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Caso de uso - Passo a passo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16B39A4-D0C7-C382-A805-A74161A3F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881974"/>
            <a:ext cx="10852016" cy="5875784"/>
          </a:xfrm>
        </p:spPr>
        <p:txBody>
          <a:bodyPr anchor="t"/>
          <a:lstStyle/>
          <a:p>
            <a:pPr lvl="1" algn="just">
              <a:lnSpc>
                <a:spcPct val="150000"/>
              </a:lnSpc>
              <a:buFontTx/>
              <a:buChar char="-"/>
            </a:pPr>
            <a:r>
              <a:rPr lang="pt-BR" dirty="0" err="1"/>
              <a:t>Worker</a:t>
            </a:r>
            <a:endParaRPr lang="pt-BR" dirty="0"/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pt-BR" b="0" dirty="0"/>
              <a:t>Criar template </a:t>
            </a:r>
            <a:r>
              <a:rPr lang="pt-BR" b="0" dirty="0" err="1"/>
              <a:t>html</a:t>
            </a:r>
            <a:endParaRPr lang="pt-BR" b="0" dirty="0"/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pt-BR" b="0" dirty="0"/>
              <a:t>Ler template e substituir variáveis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pt-BR" b="0" dirty="0"/>
              <a:t>Converter </a:t>
            </a:r>
            <a:r>
              <a:rPr lang="pt-BR" b="0" dirty="0" err="1"/>
              <a:t>html</a:t>
            </a:r>
            <a:r>
              <a:rPr lang="pt-BR" b="0" dirty="0"/>
              <a:t> em PDF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pt-BR" b="0" dirty="0"/>
              <a:t>Salvar PDF</a:t>
            </a:r>
          </a:p>
          <a:p>
            <a:pPr lvl="2" algn="just">
              <a:lnSpc>
                <a:spcPct val="150000"/>
              </a:lnSpc>
              <a:buFontTx/>
              <a:buChar char="-"/>
            </a:pPr>
            <a:r>
              <a:rPr lang="pt-BR" b="0" dirty="0"/>
              <a:t>Atualizar dados no banco </a:t>
            </a:r>
            <a:r>
              <a:rPr lang="pt-BR" b="0"/>
              <a:t>de dados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54224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 rotWithShape="1">
          <a:blip r:embed="rId3">
            <a:alphaModFix/>
          </a:blip>
          <a:srcRect l="21424" r="22056"/>
          <a:stretch/>
        </p:blipFill>
        <p:spPr>
          <a:xfrm>
            <a:off x="1524001" y="2631010"/>
            <a:ext cx="9155651" cy="278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3018" y="329330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1524000" y="1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2512541" y="3032619"/>
            <a:ext cx="7166918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SzPts val="3200"/>
            </a:pPr>
            <a:r>
              <a:rPr lang="en-US" sz="3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/>
          </a:p>
        </p:txBody>
      </p:sp>
      <p:sp>
        <p:nvSpPr>
          <p:cNvPr id="51" name="Google Shape;51;p6"/>
          <p:cNvSpPr txBox="1"/>
          <p:nvPr/>
        </p:nvSpPr>
        <p:spPr>
          <a:xfrm>
            <a:off x="2535882" y="3801956"/>
            <a:ext cx="79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SzPts val="2000"/>
            </a:pPr>
            <a:r>
              <a:rPr lang="en-US" sz="2000">
                <a:solidFill>
                  <a:srgbClr val="FFFFFF"/>
                </a:solidFill>
              </a:rPr>
              <a:t>MICROSERVICE AND WEB ENGINEERING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2535875" y="4367200"/>
            <a:ext cx="54324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PROF. JOSÉ ROMUALDO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2271966" y="3145118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524000" y="6141017"/>
            <a:ext cx="9144000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800"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19 – </a:t>
            </a:r>
            <a:r>
              <a:rPr lang="en-US" sz="1800" b="1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Nuvem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1524000" y="2580640"/>
            <a:ext cx="9144000" cy="28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2577372" y="3222882"/>
            <a:ext cx="6694800" cy="14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© 2024  </a:t>
            </a:r>
            <a:endParaRPr sz="2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Profº. José Romualdo</a:t>
            </a:r>
            <a:endParaRPr sz="2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SzPts val="1600"/>
            </a:pPr>
            <a:endParaRPr sz="1600">
              <a:solidFill>
                <a:schemeClr val="lt1"/>
              </a:solidFill>
            </a:endParaRPr>
          </a:p>
          <a:p>
            <a:pPr>
              <a:lnSpc>
                <a:spcPct val="110000"/>
              </a:lnSpc>
              <a:buSzPts val="1600"/>
            </a:pPr>
            <a:r>
              <a:rPr lang="en-US" sz="1600" err="1">
                <a:solidFill>
                  <a:schemeClr val="lt1"/>
                </a:solidFill>
              </a:rPr>
              <a:t>Todos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lang="en-US" sz="1600" err="1">
                <a:solidFill>
                  <a:schemeClr val="lt1"/>
                </a:solidFill>
              </a:rPr>
              <a:t>direitos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lang="en-US" sz="1600" err="1">
                <a:solidFill>
                  <a:schemeClr val="lt1"/>
                </a:solidFill>
              </a:rPr>
              <a:t>reservados</a:t>
            </a:r>
            <a:r>
              <a:rPr lang="en-US" sz="1600">
                <a:solidFill>
                  <a:schemeClr val="lt1"/>
                </a:solidFill>
              </a:rPr>
              <a:t>. </a:t>
            </a:r>
            <a:r>
              <a:rPr lang="en-US" sz="1600" err="1">
                <a:solidFill>
                  <a:schemeClr val="lt1"/>
                </a:solidFill>
              </a:rPr>
              <a:t>Reprodução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lang="en-US" sz="1600" err="1">
                <a:solidFill>
                  <a:schemeClr val="lt1"/>
                </a:solidFill>
              </a:rPr>
              <a:t>ou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lang="en-US" sz="1600" err="1">
                <a:solidFill>
                  <a:schemeClr val="lt1"/>
                </a:solidFill>
              </a:rPr>
              <a:t>divulgação</a:t>
            </a:r>
            <a:r>
              <a:rPr lang="en-US" sz="1600">
                <a:solidFill>
                  <a:schemeClr val="lt1"/>
                </a:solidFill>
              </a:rPr>
              <a:t> total </a:t>
            </a:r>
            <a:r>
              <a:rPr lang="en-US" sz="1600" err="1">
                <a:solidFill>
                  <a:schemeClr val="lt1"/>
                </a:solidFill>
              </a:rPr>
              <a:t>ou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lang="en-US" sz="1600" err="1">
                <a:solidFill>
                  <a:schemeClr val="lt1"/>
                </a:solidFill>
              </a:rPr>
              <a:t>parcial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lang="en-US" sz="1600" err="1">
                <a:solidFill>
                  <a:schemeClr val="lt1"/>
                </a:solidFill>
              </a:rPr>
              <a:t>deste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lang="en-US" sz="1600" err="1">
                <a:solidFill>
                  <a:schemeClr val="lt1"/>
                </a:solidFill>
              </a:rPr>
              <a:t>documento</a:t>
            </a:r>
            <a:r>
              <a:rPr lang="en-US" sz="1600">
                <a:solidFill>
                  <a:schemeClr val="lt1"/>
                </a:solidFill>
              </a:rPr>
              <a:t> é </a:t>
            </a:r>
            <a:r>
              <a:rPr lang="en-US" sz="1600" err="1">
                <a:solidFill>
                  <a:schemeClr val="lt1"/>
                </a:solidFill>
              </a:rPr>
              <a:t>expressamente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lang="en-US" sz="1600" err="1">
                <a:solidFill>
                  <a:schemeClr val="lt1"/>
                </a:solidFill>
              </a:rPr>
              <a:t>proíbido</a:t>
            </a:r>
            <a:r>
              <a:rPr lang="en-US" sz="1600">
                <a:solidFill>
                  <a:schemeClr val="lt1"/>
                </a:solidFill>
              </a:rPr>
              <a:t> </a:t>
            </a:r>
            <a:r>
              <a:rPr lang="en-US" sz="1600" err="1">
                <a:solidFill>
                  <a:schemeClr val="lt1"/>
                </a:solidFill>
              </a:rPr>
              <a:t>sem</a:t>
            </a:r>
            <a:r>
              <a:rPr lang="en-US" sz="1600">
                <a:solidFill>
                  <a:schemeClr val="lt1"/>
                </a:solidFill>
              </a:rPr>
              <a:t> o </a:t>
            </a:r>
            <a:r>
              <a:rPr lang="en-US" sz="1600" err="1">
                <a:solidFill>
                  <a:schemeClr val="lt1"/>
                </a:solidFill>
              </a:rPr>
              <a:t>consentimento</a:t>
            </a:r>
            <a:r>
              <a:rPr lang="en-US" sz="1600">
                <a:solidFill>
                  <a:schemeClr val="lt1"/>
                </a:solidFill>
              </a:rPr>
              <a:t> formal, por </a:t>
            </a:r>
            <a:r>
              <a:rPr lang="en-US" sz="1600" err="1">
                <a:solidFill>
                  <a:schemeClr val="lt1"/>
                </a:solidFill>
              </a:rPr>
              <a:t>escrito</a:t>
            </a:r>
            <a:r>
              <a:rPr lang="en-US" sz="1600">
                <a:solidFill>
                  <a:schemeClr val="lt1"/>
                </a:solidFill>
              </a:rPr>
              <a:t>, do Professor (</a:t>
            </a:r>
            <a:r>
              <a:rPr lang="en-US" sz="1600" err="1">
                <a:solidFill>
                  <a:schemeClr val="lt1"/>
                </a:solidFill>
              </a:rPr>
              <a:t>autor</a:t>
            </a:r>
            <a:r>
              <a:rPr lang="en-US" sz="1600">
                <a:solidFill>
                  <a:schemeClr val="lt1"/>
                </a:solidFill>
              </a:rPr>
              <a:t>).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2271966" y="3342641"/>
            <a:ext cx="72000" cy="12396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1508" y="333716"/>
            <a:ext cx="975600" cy="2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2A26A44E-0817-18CC-AA63-9227A675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8FDA0528-7F63-0387-ADB3-C39B5EC46B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98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Checkpoint III – Sugestão II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09E695F-0C98-0121-D60F-4F41DCE9B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1340768"/>
            <a:ext cx="10852016" cy="541699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000" b="0" dirty="0"/>
              <a:t>Mini mundo para resolução</a:t>
            </a:r>
          </a:p>
          <a:p>
            <a:pPr algn="just">
              <a:lnSpc>
                <a:spcPct val="150000"/>
              </a:lnSpc>
            </a:pPr>
            <a:r>
              <a:rPr lang="pt-BR" sz="2000" b="0" dirty="0"/>
              <a:t>Atividade prática</a:t>
            </a:r>
          </a:p>
          <a:p>
            <a:pPr algn="just">
              <a:lnSpc>
                <a:spcPct val="150000"/>
              </a:lnSpc>
            </a:pPr>
            <a:r>
              <a:rPr lang="pt-BR" sz="2000" b="0" dirty="0"/>
              <a:t>Entrega de código no final da próxima aula (30/10)</a:t>
            </a:r>
          </a:p>
        </p:txBody>
      </p:sp>
    </p:spTree>
    <p:extLst>
      <p:ext uri="{BB962C8B-B14F-4D97-AF65-F5344CB8AC3E}">
        <p14:creationId xmlns:p14="http://schemas.microsoft.com/office/powerpoint/2010/main" val="62095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2DA09D9E-B692-54F4-719E-13EA49F59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6F0E3B98-5880-87BB-9019-0C771B12E9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98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Checkpoint III – Sugestão II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5528BA1-B907-342E-8D18-BC23EE47B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1340768"/>
            <a:ext cx="10852016" cy="541699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000" b="0" dirty="0"/>
              <a:t>Mini mundo para resolução</a:t>
            </a:r>
          </a:p>
          <a:p>
            <a:pPr algn="just">
              <a:lnSpc>
                <a:spcPct val="150000"/>
              </a:lnSpc>
            </a:pPr>
            <a:r>
              <a:rPr lang="pt-BR" sz="2000" b="0" dirty="0"/>
              <a:t>Atividade prática</a:t>
            </a:r>
          </a:p>
          <a:p>
            <a:pPr algn="just">
              <a:lnSpc>
                <a:spcPct val="150000"/>
              </a:lnSpc>
            </a:pPr>
            <a:r>
              <a:rPr lang="pt-BR" sz="2000" b="0" dirty="0"/>
              <a:t>Entrega de código no final da próxima aula (30/10)</a:t>
            </a:r>
          </a:p>
        </p:txBody>
      </p:sp>
    </p:spTree>
    <p:extLst>
      <p:ext uri="{BB962C8B-B14F-4D97-AF65-F5344CB8AC3E}">
        <p14:creationId xmlns:p14="http://schemas.microsoft.com/office/powerpoint/2010/main" val="58613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519E8796-7F66-4861-1B6D-304D830E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F3B27432-50BA-AEE7-9F24-DA1A225120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98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Checkpoint III – Nice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have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04588F4-601C-E1D1-7234-9FAD4D096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1340768"/>
            <a:ext cx="10852016" cy="541699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000" b="0" dirty="0"/>
              <a:t>Repositório criado</a:t>
            </a:r>
          </a:p>
          <a:p>
            <a:pPr algn="just">
              <a:lnSpc>
                <a:spcPct val="150000"/>
              </a:lnSpc>
            </a:pPr>
            <a:r>
              <a:rPr lang="pt-BR" sz="2000" b="0" dirty="0" err="1"/>
              <a:t>Endpoint</a:t>
            </a:r>
            <a:r>
              <a:rPr lang="pt-BR" sz="2000" b="0" dirty="0"/>
              <a:t> API definido</a:t>
            </a:r>
          </a:p>
          <a:p>
            <a:pPr algn="just">
              <a:lnSpc>
                <a:spcPct val="150000"/>
              </a:lnSpc>
            </a:pPr>
            <a:r>
              <a:rPr lang="pt-BR" sz="2000" b="0" dirty="0"/>
              <a:t>Docker </a:t>
            </a:r>
            <a:r>
              <a:rPr lang="pt-BR" sz="2000" b="0" dirty="0" err="1"/>
              <a:t>compose</a:t>
            </a:r>
            <a:r>
              <a:rPr lang="pt-BR" sz="2000" b="0" dirty="0"/>
              <a:t> funcionando</a:t>
            </a:r>
          </a:p>
        </p:txBody>
      </p:sp>
    </p:spTree>
    <p:extLst>
      <p:ext uri="{BB962C8B-B14F-4D97-AF65-F5344CB8AC3E}">
        <p14:creationId xmlns:p14="http://schemas.microsoft.com/office/powerpoint/2010/main" val="212316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50D9F41B-0CFD-DDA7-5901-054619486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696B6516-398A-EFFE-4748-CEB5718E18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98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Alinhamentos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7565B5-5F34-2F56-DFBC-41999253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1340768"/>
            <a:ext cx="10852016" cy="5416990"/>
          </a:xfrm>
        </p:spPr>
        <p:txBody>
          <a:bodyPr anchor="ctr"/>
          <a:lstStyle/>
          <a:p>
            <a:pPr marL="76200" indent="0" algn="ctr">
              <a:lnSpc>
                <a:spcPct val="150000"/>
              </a:lnSpc>
              <a:buNone/>
            </a:pPr>
            <a:r>
              <a:rPr lang="pt-BR" sz="3200" dirty="0"/>
              <a:t>Global </a:t>
            </a:r>
            <a:r>
              <a:rPr lang="pt-BR" sz="3200" dirty="0" err="1"/>
              <a:t>Solution</a:t>
            </a:r>
            <a:endParaRPr lang="pt-BR" sz="3200" dirty="0"/>
          </a:p>
          <a:p>
            <a:pPr marL="76200" indent="0" algn="ctr">
              <a:lnSpc>
                <a:spcPct val="150000"/>
              </a:lnSpc>
              <a:buNone/>
            </a:pPr>
            <a:r>
              <a:rPr lang="pt-BR" sz="3200" dirty="0"/>
              <a:t>13/11</a:t>
            </a:r>
          </a:p>
        </p:txBody>
      </p:sp>
    </p:spTree>
    <p:extLst>
      <p:ext uri="{BB962C8B-B14F-4D97-AF65-F5344CB8AC3E}">
        <p14:creationId xmlns:p14="http://schemas.microsoft.com/office/powerpoint/2010/main" val="33137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ADF78A90-CB02-B10C-2734-1F3161CF4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3B824028-C343-CCD2-178C-FC203AAECE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98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Global </a:t>
            </a:r>
            <a:r>
              <a:rPr lang="pt-BR" dirty="0" err="1"/>
              <a:t>Solution</a:t>
            </a:r>
            <a:r>
              <a:rPr lang="pt-BR" dirty="0"/>
              <a:t> 2024.2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B744E-6659-A2DB-1EBC-454D817B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0870"/>
            <a:ext cx="12192000" cy="36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6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D7372C5B-F89B-413C-235A-275C3F5E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9A5F62C1-1BF8-F809-2A3B-C96C94F27F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98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Global </a:t>
            </a:r>
            <a:r>
              <a:rPr lang="pt-BR" dirty="0" err="1"/>
              <a:t>Solution</a:t>
            </a:r>
            <a:r>
              <a:rPr lang="pt-BR" dirty="0"/>
              <a:t> 2024.2 – Regras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6985EDE-B1AA-7312-8900-9E11904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1340768"/>
            <a:ext cx="10852016" cy="541699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000" b="0" dirty="0"/>
              <a:t>Prova PRESENCIAL, haverá chamada</a:t>
            </a:r>
          </a:p>
          <a:p>
            <a:pPr algn="just">
              <a:lnSpc>
                <a:spcPct val="150000"/>
              </a:lnSpc>
            </a:pPr>
            <a:r>
              <a:rPr lang="pt-BR" sz="2000" b="0" dirty="0"/>
              <a:t>Início 19h50 e término às 22h50h</a:t>
            </a:r>
          </a:p>
          <a:p>
            <a:pPr algn="just">
              <a:lnSpc>
                <a:spcPct val="150000"/>
              </a:lnSpc>
            </a:pPr>
            <a:r>
              <a:rPr lang="pt-BR" sz="2000" b="0" dirty="0"/>
              <a:t>Duração prevista 2h</a:t>
            </a:r>
          </a:p>
          <a:p>
            <a:pPr algn="just">
              <a:lnSpc>
                <a:spcPct val="150000"/>
              </a:lnSpc>
            </a:pPr>
            <a:r>
              <a:rPr lang="pt-BR" sz="2000" b="0" dirty="0"/>
              <a:t>Entrega no mesmo dia</a:t>
            </a:r>
          </a:p>
          <a:p>
            <a:pPr algn="just">
              <a:lnSpc>
                <a:spcPct val="150000"/>
              </a:lnSpc>
            </a:pPr>
            <a:r>
              <a:rPr lang="pt-BR" sz="2000" b="0" dirty="0"/>
              <a:t>Sem intervalo, ao terminar, estarão liberados</a:t>
            </a:r>
          </a:p>
          <a:p>
            <a:pPr algn="just">
              <a:lnSpc>
                <a:spcPct val="150000"/>
              </a:lnSpc>
            </a:pPr>
            <a:r>
              <a:rPr lang="pt-BR" sz="2000" b="0" dirty="0"/>
              <a:t>Individual, com possibilidade de fazer em dupla**</a:t>
            </a:r>
          </a:p>
          <a:p>
            <a:pPr marL="76200" indent="0" algn="just">
              <a:lnSpc>
                <a:spcPct val="150000"/>
              </a:lnSpc>
              <a:buNone/>
            </a:pPr>
            <a:endParaRPr lang="pt-BR" sz="2000" b="0" dirty="0"/>
          </a:p>
          <a:p>
            <a:pPr marL="76200" indent="0" algn="just">
              <a:lnSpc>
                <a:spcPct val="150000"/>
              </a:lnSpc>
              <a:buNone/>
            </a:pPr>
            <a:r>
              <a:rPr lang="pt-BR" sz="2000" b="0" dirty="0"/>
              <a:t>**Em caso de executar a GS em dupla, ambos devem estar presentes, com tolerância de chegada as 20h05. Caso chegue após este horário, fará a prova individual.</a:t>
            </a:r>
          </a:p>
        </p:txBody>
      </p:sp>
    </p:spTree>
    <p:extLst>
      <p:ext uri="{BB962C8B-B14F-4D97-AF65-F5344CB8AC3E}">
        <p14:creationId xmlns:p14="http://schemas.microsoft.com/office/powerpoint/2010/main" val="234362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C93AB8A0-2A1A-84D5-67D3-4DF21011D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52ddba8c_0_0">
            <a:extLst>
              <a:ext uri="{FF2B5EF4-FFF2-40B4-BE49-F238E27FC236}">
                <a16:creationId xmlns:a16="http://schemas.microsoft.com/office/drawing/2014/main" id="{DC2518FE-BDD4-2A89-186D-B36CDAE044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8531" y="353218"/>
            <a:ext cx="10718626" cy="98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Global </a:t>
            </a:r>
            <a:r>
              <a:rPr lang="pt-BR" dirty="0" err="1"/>
              <a:t>Solution</a:t>
            </a:r>
            <a:r>
              <a:rPr lang="pt-BR" dirty="0"/>
              <a:t> 2024.2 – Formato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06C6AE-3F25-DCC7-202E-3E960E26A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84" y="1340768"/>
            <a:ext cx="10852016" cy="541699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000" b="0" dirty="0"/>
              <a:t>Formato</a:t>
            </a:r>
          </a:p>
          <a:p>
            <a:pPr marL="76200" indent="0" algn="just">
              <a:lnSpc>
                <a:spcPct val="150000"/>
              </a:lnSpc>
              <a:buNone/>
            </a:pPr>
            <a:r>
              <a:rPr lang="pt-BR" sz="2000" b="0" dirty="0"/>
              <a:t>	Projeto prático, com caso de uso e mini mundo para resolução.</a:t>
            </a:r>
          </a:p>
          <a:p>
            <a:pPr marL="76200" indent="0" algn="just">
              <a:lnSpc>
                <a:spcPct val="150000"/>
              </a:lnSpc>
              <a:buNone/>
            </a:pPr>
            <a:r>
              <a:rPr lang="pt-BR" sz="2000" b="0" dirty="0"/>
              <a:t>	Com direito a consulta, exceto IA generativa.</a:t>
            </a:r>
          </a:p>
          <a:p>
            <a:pPr algn="just">
              <a:lnSpc>
                <a:spcPct val="150000"/>
              </a:lnSpc>
            </a:pPr>
            <a:r>
              <a:rPr lang="pt-BR" sz="2000" b="0" dirty="0"/>
              <a:t>Entrega</a:t>
            </a:r>
          </a:p>
          <a:p>
            <a:pPr marL="533400" lvl="1" indent="0" algn="just">
              <a:lnSpc>
                <a:spcPct val="150000"/>
              </a:lnSpc>
              <a:buNone/>
            </a:pPr>
            <a:r>
              <a:rPr lang="pt-BR" sz="2000" b="0" dirty="0"/>
              <a:t>	Codificação e documentação entregues no </a:t>
            </a:r>
            <a:r>
              <a:rPr lang="pt-BR" sz="2000" b="0" dirty="0" err="1"/>
              <a:t>github</a:t>
            </a:r>
            <a:r>
              <a:rPr lang="pt-BR" sz="2000" b="0" dirty="0"/>
              <a:t>, com link no </a:t>
            </a:r>
            <a:r>
              <a:rPr lang="pt-BR" sz="2000" b="0" dirty="0" err="1"/>
              <a:t>forms</a:t>
            </a:r>
            <a:endParaRPr lang="pt-BR" sz="2000" b="0" dirty="0"/>
          </a:p>
          <a:p>
            <a:pPr marL="457200" lvl="1" algn="just">
              <a:lnSpc>
                <a:spcPct val="150000"/>
              </a:lnSpc>
              <a:buFont typeface="Arial"/>
              <a:buChar char="•"/>
            </a:pPr>
            <a:r>
              <a:rPr lang="pt-BR" sz="2000" b="0" dirty="0"/>
              <a:t>Conteúdo</a:t>
            </a:r>
          </a:p>
          <a:p>
            <a:pPr marL="533400" lvl="2" indent="0" algn="just">
              <a:lnSpc>
                <a:spcPct val="150000"/>
              </a:lnSpc>
              <a:buNone/>
            </a:pPr>
            <a:r>
              <a:rPr lang="pt-BR" sz="2000" b="0" dirty="0"/>
              <a:t>	Conteúdo abordados no primeiro e segundo semestre</a:t>
            </a:r>
          </a:p>
        </p:txBody>
      </p:sp>
    </p:spTree>
    <p:extLst>
      <p:ext uri="{BB962C8B-B14F-4D97-AF65-F5344CB8AC3E}">
        <p14:creationId xmlns:p14="http://schemas.microsoft.com/office/powerpoint/2010/main" val="1402208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553</Words>
  <Application>Microsoft Office PowerPoint</Application>
  <PresentationFormat>Widescreen</PresentationFormat>
  <Paragraphs>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Montserrat</vt:lpstr>
      <vt:lpstr>Calibri</vt:lpstr>
      <vt:lpstr>Space Mono</vt:lpstr>
      <vt:lpstr>Arial</vt:lpstr>
      <vt:lpstr>Tema do Office</vt:lpstr>
      <vt:lpstr>PowerPoint Presentation</vt:lpstr>
      <vt:lpstr>PowerPoint Presentation</vt:lpstr>
      <vt:lpstr>Checkpoint III – Sugestão II</vt:lpstr>
      <vt:lpstr>Checkpoint III – Sugestão II</vt:lpstr>
      <vt:lpstr>Checkpoint III – Nice to have</vt:lpstr>
      <vt:lpstr>Alinhamentos</vt:lpstr>
      <vt:lpstr>Global Solution 2024.2</vt:lpstr>
      <vt:lpstr>Global Solution 2024.2 – Regras</vt:lpstr>
      <vt:lpstr>Global Solution 2024.2 – Formato</vt:lpstr>
      <vt:lpstr>Global Solution 2024.2</vt:lpstr>
      <vt:lpstr>Conteúdo</vt:lpstr>
      <vt:lpstr>Caso de uso</vt:lpstr>
      <vt:lpstr>Caso de uso - Requisitos funcionais</vt:lpstr>
      <vt:lpstr>Caso de uso - Requisitos funcionais - Layout</vt:lpstr>
      <vt:lpstr>Caso de uso - Requisitos não funcionais</vt:lpstr>
      <vt:lpstr>Caso de uso</vt:lpstr>
      <vt:lpstr>Caso de uso - Passo a passo</vt:lpstr>
      <vt:lpstr>Caso de uso - Passo a passo</vt:lpstr>
      <vt:lpstr>Caso de uso - Passo a passo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José Romualdo Costa Filho</cp:lastModifiedBy>
  <cp:revision>1</cp:revision>
  <dcterms:modified xsi:type="dcterms:W3CDTF">2024-10-30T17:49:17Z</dcterms:modified>
</cp:coreProperties>
</file>