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9DD9-5E5B-4C8E-A5E1-C9C9198BA0DA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D399-EB89-44C6-9658-A95B93DD81F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19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9DD9-5E5B-4C8E-A5E1-C9C9198BA0DA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D399-EB89-44C6-9658-A95B93DD8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79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9DD9-5E5B-4C8E-A5E1-C9C9198BA0DA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D399-EB89-44C6-9658-A95B93DD8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822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9DD9-5E5B-4C8E-A5E1-C9C9198BA0DA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D399-EB89-44C6-9658-A95B93DD81F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3663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9DD9-5E5B-4C8E-A5E1-C9C9198BA0DA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D399-EB89-44C6-9658-A95B93DD8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09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9DD9-5E5B-4C8E-A5E1-C9C9198BA0DA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D399-EB89-44C6-9658-A95B93DD81F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4644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9DD9-5E5B-4C8E-A5E1-C9C9198BA0DA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D399-EB89-44C6-9658-A95B93DD8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575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9DD9-5E5B-4C8E-A5E1-C9C9198BA0DA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D399-EB89-44C6-9658-A95B93DD8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31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9DD9-5E5B-4C8E-A5E1-C9C9198BA0DA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D399-EB89-44C6-9658-A95B93DD8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73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9DD9-5E5B-4C8E-A5E1-C9C9198BA0DA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D399-EB89-44C6-9658-A95B93DD8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12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9DD9-5E5B-4C8E-A5E1-C9C9198BA0DA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D399-EB89-44C6-9658-A95B93DD8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37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9DD9-5E5B-4C8E-A5E1-C9C9198BA0DA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D399-EB89-44C6-9658-A95B93DD8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74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9DD9-5E5B-4C8E-A5E1-C9C9198BA0DA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D399-EB89-44C6-9658-A95B93DD8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48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9DD9-5E5B-4C8E-A5E1-C9C9198BA0DA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D399-EB89-44C6-9658-A95B93DD8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29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9DD9-5E5B-4C8E-A5E1-C9C9198BA0DA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D399-EB89-44C6-9658-A95B93DD8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46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9DD9-5E5B-4C8E-A5E1-C9C9198BA0DA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D399-EB89-44C6-9658-A95B93DD8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70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9DD9-5E5B-4C8E-A5E1-C9C9198BA0DA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9D399-EB89-44C6-9658-A95B93DD8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6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0189DD9-5E5B-4C8E-A5E1-C9C9198BA0DA}" type="datetimeFigureOut">
              <a:rPr lang="ru-RU" smtClean="0"/>
              <a:t>26.03.2021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929D399-EB89-44C6-9658-A95B93DD8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87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056B3-08C9-4F23-B393-F0C9C41FF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Собираем фидбек правильно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B51344-1C56-42F2-8275-9C82A38D8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Ковалёв Илья, ВТ-41</a:t>
            </a:r>
          </a:p>
        </p:txBody>
      </p:sp>
    </p:spTree>
    <p:extLst>
      <p:ext uri="{BB962C8B-B14F-4D97-AF65-F5344CB8AC3E}">
        <p14:creationId xmlns:p14="http://schemas.microsoft.com/office/powerpoint/2010/main" val="11003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5C579-33CB-4397-97FF-BD36133D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Проблема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EAD7C-0663-49AD-8680-3206C01B5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4651268" cy="3894138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Многие студенты опубликовывают свои впечатления о преподавателях, предметах и прочем в социальных сетях. Но их мольбы не будут услышаны, ведь собрать все в кучу и проанализировать проблематично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352DA23-C698-4B02-A103-6AA266AB85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582535"/>
              </p:ext>
            </p:extLst>
          </p:nvPr>
        </p:nvGraphicFramePr>
        <p:xfrm>
          <a:off x="603235" y="685800"/>
          <a:ext cx="59769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120320" imgH="9155520" progId="">
                  <p:embed/>
                </p:oleObj>
              </mc:Choice>
              <mc:Fallback>
                <p:oleObj r:id="rId2" imgW="10120320" imgH="91555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235" y="685800"/>
                        <a:ext cx="597693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625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5C579-33CB-4397-97FF-BD36133D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Куда же нам плыть?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EAD7C-0663-49AD-8680-3206C01B5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189629" cy="3409766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Очевидно, что так жить больше нельзя. Чтобы старания этих людей не пропали зря, предлагается реализовать сервис, в котором все смогут поделиться своим мнением о тех или иных явлениях в ВУЗе.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983F6A8-334D-4B99-8C8E-BD3E9129CD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496898"/>
              </p:ext>
            </p:extLst>
          </p:nvPr>
        </p:nvGraphicFramePr>
        <p:xfrm>
          <a:off x="917360" y="1926454"/>
          <a:ext cx="5378555" cy="2397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55400" imgH="6209280" progId="">
                  <p:embed/>
                </p:oleObj>
              </mc:Choice>
              <mc:Fallback>
                <p:oleObj r:id="rId2" imgW="13955400" imgH="62092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7360" y="1926454"/>
                        <a:ext cx="5378555" cy="2397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69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5C579-33CB-4397-97FF-BD36133D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 дальше что?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EAD7C-0663-49AD-8680-3206C01B5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278405" cy="3784601"/>
          </a:xfrm>
        </p:spPr>
        <p:txBody>
          <a:bodyPr>
            <a:normAutofit fontScale="92500"/>
          </a:bodyPr>
          <a:lstStyle/>
          <a:p>
            <a:pPr algn="just"/>
            <a:r>
              <a:rPr lang="ru-RU" sz="2400" dirty="0"/>
              <a:t>Полученные данные сохраняются, после чего их можно просмотреть. Помимо самих оценок, учитывается их изменение со временем, что также может о многом сказать.</a:t>
            </a:r>
          </a:p>
          <a:p>
            <a:pPr algn="just"/>
            <a:r>
              <a:rPr lang="ru-RU" sz="2400" dirty="0"/>
              <a:t>Результаты предоставляются в удобоваримом виде – графике.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ADACE20-EDEA-4780-9E12-FCC465AE70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176017"/>
              </p:ext>
            </p:extLst>
          </p:nvPr>
        </p:nvGraphicFramePr>
        <p:xfrm>
          <a:off x="666456" y="1719631"/>
          <a:ext cx="5412251" cy="2994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018760" imgH="6285600" progId="">
                  <p:embed/>
                </p:oleObj>
              </mc:Choice>
              <mc:Fallback>
                <p:oleObj r:id="rId2" imgW="14018760" imgH="6285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6456" y="1719631"/>
                        <a:ext cx="5412251" cy="2994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319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C0D2E3F-DCB7-4A01-BAF0-74913016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60" y="1260628"/>
            <a:ext cx="10093279" cy="3959442"/>
          </a:xfrm>
        </p:spPr>
        <p:txBody>
          <a:bodyPr>
            <a:normAutofit/>
          </a:bodyPr>
          <a:lstStyle/>
          <a:p>
            <a:r>
              <a:rPr lang="ru-RU" sz="2800" cap="none" dirty="0">
                <a:solidFill>
                  <a:srgbClr val="002060"/>
                </a:solidFill>
                <a:latin typeface="+mn-lt"/>
              </a:rPr>
              <a:t>На данный момент отзывы можно оставлять о группах, преподавателях и предметах. Данные о них стягиваются из </a:t>
            </a:r>
            <a:r>
              <a:rPr lang="en-US" sz="2800" cap="none" dirty="0">
                <a:solidFill>
                  <a:srgbClr val="002060"/>
                </a:solidFill>
                <a:latin typeface="+mn-lt"/>
              </a:rPr>
              <a:t>API </a:t>
            </a:r>
            <a:r>
              <a:rPr lang="ru-RU" sz="2800" cap="none" dirty="0">
                <a:solidFill>
                  <a:srgbClr val="002060"/>
                </a:solidFill>
                <a:latin typeface="+mn-lt"/>
              </a:rPr>
              <a:t>деканата. </a:t>
            </a:r>
            <a:br>
              <a:rPr lang="ru-RU" sz="2800" cap="none" dirty="0">
                <a:solidFill>
                  <a:srgbClr val="002060"/>
                </a:solidFill>
                <a:latin typeface="+mn-lt"/>
              </a:rPr>
            </a:br>
            <a:r>
              <a:rPr lang="ru-RU" sz="2800" cap="none" dirty="0">
                <a:solidFill>
                  <a:srgbClr val="002060"/>
                </a:solidFill>
                <a:latin typeface="+mn-lt"/>
              </a:rPr>
              <a:t>Сами отзывы можно оценивать на адекватность и конструктивность с помощью технологий в сфере </a:t>
            </a:r>
            <a:r>
              <a:rPr lang="en-US" sz="2800" cap="none" dirty="0">
                <a:solidFill>
                  <a:srgbClr val="002060"/>
                </a:solidFill>
                <a:latin typeface="+mn-lt"/>
              </a:rPr>
              <a:t>NLP (NATURAL LANGUAGE PROCESSING)</a:t>
            </a:r>
            <a:r>
              <a:rPr lang="ru-RU" sz="2800" cap="none" dirty="0">
                <a:solidFill>
                  <a:srgbClr val="002060"/>
                </a:solidFill>
                <a:latin typeface="+mn-lt"/>
              </a:rPr>
              <a:t>, после чего каждому отзыву назначать весовой коэффициент, и соответственно учитывать его в большей или меньшей степени при построении графика.</a:t>
            </a:r>
          </a:p>
        </p:txBody>
      </p:sp>
    </p:spTree>
    <p:extLst>
      <p:ext uri="{BB962C8B-B14F-4D97-AF65-F5344CB8AC3E}">
        <p14:creationId xmlns:p14="http://schemas.microsoft.com/office/powerpoint/2010/main" val="313009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5C579-33CB-4397-97FF-BD36133D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17" y="2192784"/>
            <a:ext cx="9437595" cy="772358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96906616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</TotalTime>
  <Words>183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Сектор</vt:lpstr>
      <vt:lpstr>Собираем фидбек правильно</vt:lpstr>
      <vt:lpstr>Проблема</vt:lpstr>
      <vt:lpstr>Куда же нам плыть?</vt:lpstr>
      <vt:lpstr>А дальше что?</vt:lpstr>
      <vt:lpstr>На данный момент отзывы можно оставлять о группах, преподавателях и предметах. Данные о них стягиваются из API деканата.  Сами отзывы можно оценивать на адекватность и конструктивность с помощью технологий в сфере NLP (NATURAL LANGUAGE PROCESSING), после чего каждому отзыву назначать весовой коэффициент, и соответственно учитывать его в большей или меньшей степени при построении графика.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Собираем фидбек правильно</dc:title>
  <dc:creator>znifer</dc:creator>
  <cp:lastModifiedBy>znifer</cp:lastModifiedBy>
  <cp:revision>5</cp:revision>
  <dcterms:created xsi:type="dcterms:W3CDTF">2021-03-25T22:25:41Z</dcterms:created>
  <dcterms:modified xsi:type="dcterms:W3CDTF">2021-03-25T23:08:46Z</dcterms:modified>
</cp:coreProperties>
</file>