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6" r:id="rId3"/>
    <p:sldId id="259" r:id="rId4"/>
    <p:sldId id="263" r:id="rId5"/>
    <p:sldId id="261" r:id="rId6"/>
    <p:sldId id="260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050" y="1828109"/>
            <a:ext cx="10363200" cy="1975104"/>
          </a:xfrm>
        </p:spPr>
        <p:txBody>
          <a:bodyPr/>
          <a:lstStyle/>
          <a:p>
            <a:pPr algn="ctr"/>
            <a:r>
              <a:rPr lang="bg-BG" dirty="0">
                <a:effectLst/>
              </a:rPr>
              <a:t>К У Р С О В   П Р О Е К 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11" y="2423849"/>
            <a:ext cx="10363200" cy="1508760"/>
          </a:xfrm>
        </p:spPr>
        <p:txBody>
          <a:bodyPr>
            <a:normAutofit/>
          </a:bodyPr>
          <a:lstStyle/>
          <a:p>
            <a:pPr algn="ctr"/>
            <a:r>
              <a:rPr lang="bg-BG" sz="2400" dirty="0" smtClean="0"/>
              <a:t>Тема</a:t>
            </a:r>
            <a:r>
              <a:rPr lang="en-US" sz="2400" dirty="0" smtClean="0"/>
              <a:t>:  Security And Alarm  System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88392" y="6012612"/>
            <a:ext cx="29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Изготвил</a:t>
            </a:r>
            <a:r>
              <a:rPr lang="en-US" dirty="0" smtClean="0"/>
              <a:t>:</a:t>
            </a:r>
            <a:r>
              <a:rPr lang="bg-BG" dirty="0" smtClean="0"/>
              <a:t> Никол Янкова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82128" y="6012612"/>
            <a:ext cx="44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Ръководител</a:t>
            </a:r>
            <a:r>
              <a:rPr lang="en-US" dirty="0" smtClean="0"/>
              <a:t>:</a:t>
            </a:r>
            <a:r>
              <a:rPr lang="bg-BG" dirty="0" smtClean="0"/>
              <a:t> Янислав Картелов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62790"/>
            <a:ext cx="10363200" cy="4572000"/>
          </a:xfrm>
        </p:spPr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Описание на проекта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Блокова схема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Електрическа схема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Списък на съставните части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Сорс код – описание на функционалността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Заключение</a:t>
            </a:r>
          </a:p>
          <a:p>
            <a:pPr marL="58293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47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1887077"/>
            <a:ext cx="10363200" cy="4572000"/>
          </a:xfrm>
        </p:spPr>
        <p:txBody>
          <a:bodyPr>
            <a:normAutofit/>
          </a:bodyPr>
          <a:lstStyle/>
          <a:p>
            <a:pPr marL="68580" lvl="0" indent="0">
              <a:buNone/>
            </a:pPr>
            <a:r>
              <a:rPr lang="bg-BG" sz="2400" dirty="0" smtClean="0"/>
              <a:t>В началото на кода се заделя памет за променливите и масивите. </a:t>
            </a:r>
            <a:r>
              <a:rPr lang="bg-BG" sz="2400" dirty="0"/>
              <a:t>След това в setup функцията се инизиализират определените пинове като </a:t>
            </a:r>
            <a:r>
              <a:rPr lang="bg-BG" sz="2400" dirty="0" smtClean="0"/>
              <a:t>изход и отиваме в метода </a:t>
            </a:r>
            <a:r>
              <a:rPr lang="en-US" sz="2400" dirty="0" smtClean="0"/>
              <a:t>CloseDoor</a:t>
            </a:r>
            <a:r>
              <a:rPr lang="bg-BG" sz="2400" dirty="0" smtClean="0"/>
              <a:t>. В </a:t>
            </a:r>
            <a:r>
              <a:rPr lang="bg-BG" sz="2400" dirty="0"/>
              <a:t>loop функцията се подават </a:t>
            </a:r>
            <a:r>
              <a:rPr lang="bg-BG" sz="2400" dirty="0" smtClean="0"/>
              <a:t> паролите</a:t>
            </a:r>
            <a:r>
              <a:rPr lang="en-US" sz="2400" dirty="0" smtClean="0"/>
              <a:t> </a:t>
            </a:r>
            <a:r>
              <a:rPr lang="bg-BG" sz="2400" dirty="0" smtClean="0"/>
              <a:t>и проверяваме дали зададената парола е идентична с нашата. При вярно въведена парола отиваме в метода </a:t>
            </a:r>
            <a:r>
              <a:rPr lang="en-US" sz="2400" dirty="0" smtClean="0"/>
              <a:t>OpenDoor</a:t>
            </a:r>
            <a:r>
              <a:rPr lang="en-US" sz="2400" dirty="0"/>
              <a:t> </a:t>
            </a:r>
            <a:r>
              <a:rPr lang="bg-BG" sz="2400" dirty="0" smtClean="0"/>
              <a:t>и се включва зеленият светодиод. Ако паролата е грешна</a:t>
            </a:r>
            <a:r>
              <a:rPr lang="en-US" sz="2400" dirty="0" smtClean="0"/>
              <a:t>,</a:t>
            </a:r>
            <a:r>
              <a:rPr lang="bg-BG" sz="2400" dirty="0" smtClean="0"/>
              <a:t> тогава ни изписва </a:t>
            </a:r>
            <a:r>
              <a:rPr lang="en-US" sz="2400" dirty="0" smtClean="0"/>
              <a:t>Invalid password,</a:t>
            </a:r>
            <a:r>
              <a:rPr lang="bg-BG" sz="2400" dirty="0" smtClean="0"/>
              <a:t>светва червеният светодиод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dirty="0" smtClean="0"/>
              <a:t>LCD</a:t>
            </a:r>
            <a:r>
              <a:rPr lang="bg-BG" sz="2400" dirty="0"/>
              <a:t> </a:t>
            </a:r>
            <a:r>
              <a:rPr lang="bg-BG" sz="2400" dirty="0" smtClean="0"/>
              <a:t>визуализара колко опита са ни останали. Общо опитите са три</a:t>
            </a:r>
            <a:r>
              <a:rPr lang="en-US" sz="2400" dirty="0" smtClean="0"/>
              <a:t>,</a:t>
            </a:r>
            <a:r>
              <a:rPr lang="bg-BG" sz="2400" dirty="0" smtClean="0"/>
              <a:t> ако минем тази бройка се включва алармата.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88" y="1179009"/>
            <a:ext cx="5418290" cy="5121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7370" y="189782"/>
            <a:ext cx="568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Блокова схема</a:t>
            </a:r>
            <a:endParaRPr lang="bg-BG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4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Визуална презентация на проекта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" r="64" b="3007"/>
          <a:stretch/>
        </p:blipFill>
        <p:spPr>
          <a:xfrm>
            <a:off x="3390181" y="1639019"/>
            <a:ext cx="5883215" cy="496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b="1" dirty="0"/>
              <a:t> Материали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3" y="1586054"/>
            <a:ext cx="8540151" cy="4767818"/>
          </a:xfr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45" y="986516"/>
            <a:ext cx="10972800" cy="914400"/>
          </a:xfrm>
        </p:spPr>
        <p:txBody>
          <a:bodyPr/>
          <a:lstStyle/>
          <a:p>
            <a:r>
              <a:rPr lang="bg-BG" dirty="0" smtClean="0"/>
              <a:t>Сорс код – описание на функционалността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957531" y="2719885"/>
            <a:ext cx="30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Линк към кода </a:t>
            </a:r>
            <a:endParaRPr lang="bg-BG" sz="2400" dirty="0"/>
          </a:p>
        </p:txBody>
      </p:sp>
      <p:sp>
        <p:nvSpPr>
          <p:cNvPr id="10" name="Right Arrow 9"/>
          <p:cNvSpPr/>
          <p:nvPr/>
        </p:nvSpPr>
        <p:spPr>
          <a:xfrm>
            <a:off x="3364302" y="2845009"/>
            <a:ext cx="1000664" cy="21141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37463"/>
              </p:ext>
            </p:extLst>
          </p:nvPr>
        </p:nvGraphicFramePr>
        <p:xfrm>
          <a:off x="4839419" y="2554635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9419" y="2554635"/>
                        <a:ext cx="914400" cy="792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99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494" y="883001"/>
            <a:ext cx="10972800" cy="914400"/>
          </a:xfrm>
        </p:spPr>
        <p:txBody>
          <a:bodyPr/>
          <a:lstStyle/>
          <a:p>
            <a:pPr algn="ctr"/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494" y="2236327"/>
            <a:ext cx="10319169" cy="4525963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bg-BG" sz="2400" dirty="0" smtClean="0"/>
              <a:t>Проектът си има както положителни</a:t>
            </a:r>
            <a:r>
              <a:rPr lang="en-US" sz="2400" dirty="0" smtClean="0"/>
              <a:t>,</a:t>
            </a:r>
            <a:r>
              <a:rPr lang="bg-BG" sz="2400" dirty="0" smtClean="0"/>
              <a:t> така и отрицателни страни. За в бъдеще може да се измисли потребителя сам да си създава паролата и т.н.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488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71" y="2892955"/>
            <a:ext cx="10972800" cy="914400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155</TotalTime>
  <Words>190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Wingdings</vt:lpstr>
      <vt:lpstr>Wingdings 2</vt:lpstr>
      <vt:lpstr>Wingdings 3</vt:lpstr>
      <vt:lpstr>Nightfall design template</vt:lpstr>
      <vt:lpstr>Microsoft Word Document</vt:lpstr>
      <vt:lpstr>К У Р С О В   П Р О Е К Т</vt:lpstr>
      <vt:lpstr>Съдържание</vt:lpstr>
      <vt:lpstr>Описание</vt:lpstr>
      <vt:lpstr>PowerPoint Presentation</vt:lpstr>
      <vt:lpstr>Визуална презентация на проекта</vt:lpstr>
      <vt:lpstr> Материали</vt:lpstr>
      <vt:lpstr>Сорс код – описание на функционалността</vt:lpstr>
      <vt:lpstr>Заключение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У Р С О В   П Р О Е К Т</dc:title>
  <dc:creator>del.nikol@abv.bg</dc:creator>
  <cp:lastModifiedBy>del.nikol@abv.bg</cp:lastModifiedBy>
  <cp:revision>12</cp:revision>
  <dcterms:created xsi:type="dcterms:W3CDTF">2020-07-05T15:10:01Z</dcterms:created>
  <dcterms:modified xsi:type="dcterms:W3CDTF">2020-07-06T07:12:54Z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