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6" r:id="rId3"/>
    <p:sldId id="259" r:id="rId4"/>
    <p:sldId id="263" r:id="rId5"/>
    <p:sldId id="261" r:id="rId6"/>
    <p:sldId id="267" r:id="rId7"/>
    <p:sldId id="260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7/8/2020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7/8/2020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7/8/2020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7/8/2020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7/8/2020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7/8/2020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7/8/2020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7/8/2020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7/8/2020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hyperlink" Target="https://github.com/nika19du/Tinkercad_Project" TargetMode="Externa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050" y="1828109"/>
            <a:ext cx="10363200" cy="1975104"/>
          </a:xfrm>
        </p:spPr>
        <p:txBody>
          <a:bodyPr/>
          <a:lstStyle/>
          <a:p>
            <a:pPr algn="ctr"/>
            <a:r>
              <a:rPr lang="bg-BG" dirty="0">
                <a:effectLst/>
              </a:rPr>
              <a:t>К У Р С О В   П Р О Е К 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411" y="2423849"/>
            <a:ext cx="10363200" cy="1508760"/>
          </a:xfrm>
        </p:spPr>
        <p:txBody>
          <a:bodyPr>
            <a:normAutofit/>
          </a:bodyPr>
          <a:lstStyle/>
          <a:p>
            <a:pPr algn="ctr"/>
            <a:r>
              <a:rPr lang="bg-BG" sz="2400" dirty="0" smtClean="0"/>
              <a:t>Тема</a:t>
            </a:r>
            <a:r>
              <a:rPr lang="en-US" sz="2400" dirty="0" smtClean="0"/>
              <a:t>:  Security And Alarm  System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488392" y="6012612"/>
            <a:ext cx="293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Изготвил</a:t>
            </a:r>
            <a:r>
              <a:rPr lang="en-US" dirty="0" smtClean="0"/>
              <a:t>:</a:t>
            </a:r>
            <a:r>
              <a:rPr lang="bg-BG" dirty="0" smtClean="0"/>
              <a:t> Никол Янкова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782128" y="6012612"/>
            <a:ext cx="448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Ръководител</a:t>
            </a:r>
            <a:r>
              <a:rPr lang="en-US" dirty="0" smtClean="0"/>
              <a:t>:</a:t>
            </a:r>
            <a:r>
              <a:rPr lang="bg-BG" dirty="0" smtClean="0"/>
              <a:t> Янислав Картелов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271" y="2892955"/>
            <a:ext cx="10972800" cy="914400"/>
          </a:xfrm>
        </p:spPr>
        <p:txBody>
          <a:bodyPr/>
          <a:lstStyle/>
          <a:p>
            <a:pPr algn="ctr"/>
            <a:r>
              <a:rPr lang="bg-BG" dirty="0" smtClean="0"/>
              <a:t>Благодаря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62790"/>
            <a:ext cx="10363200" cy="4572000"/>
          </a:xfrm>
        </p:spPr>
        <p:txBody>
          <a:bodyPr/>
          <a:lstStyle/>
          <a:p>
            <a:pPr marL="582930" indent="-514350">
              <a:buFont typeface="+mj-lt"/>
              <a:buAutoNum type="arabicPeriod"/>
            </a:pPr>
            <a:r>
              <a:rPr lang="bg-BG" dirty="0" smtClean="0"/>
              <a:t>Описание на проекта</a:t>
            </a:r>
          </a:p>
          <a:p>
            <a:pPr marL="582930" indent="-514350">
              <a:buFont typeface="+mj-lt"/>
              <a:buAutoNum type="arabicPeriod"/>
            </a:pPr>
            <a:r>
              <a:rPr lang="bg-BG" dirty="0" smtClean="0"/>
              <a:t>Блокова схема</a:t>
            </a:r>
          </a:p>
          <a:p>
            <a:pPr marL="582930" indent="-514350">
              <a:buFont typeface="+mj-lt"/>
              <a:buAutoNum type="arabicPeriod"/>
            </a:pPr>
            <a:r>
              <a:rPr lang="bg-BG" dirty="0" smtClean="0"/>
              <a:t>Електрическа схема</a:t>
            </a:r>
          </a:p>
          <a:p>
            <a:pPr marL="582930" indent="-514350">
              <a:buFont typeface="+mj-lt"/>
              <a:buAutoNum type="arabicPeriod"/>
            </a:pPr>
            <a:r>
              <a:rPr lang="bg-BG" dirty="0" smtClean="0"/>
              <a:t>Списък на съставните части</a:t>
            </a:r>
          </a:p>
          <a:p>
            <a:pPr marL="582930" indent="-514350">
              <a:buFont typeface="+mj-lt"/>
              <a:buAutoNum type="arabicPeriod"/>
            </a:pPr>
            <a:r>
              <a:rPr lang="bg-BG" dirty="0" smtClean="0"/>
              <a:t>Сорс код – описание на функционалността</a:t>
            </a:r>
          </a:p>
          <a:p>
            <a:pPr marL="582930" indent="-514350">
              <a:buFont typeface="+mj-lt"/>
              <a:buAutoNum type="arabicPeriod"/>
            </a:pPr>
            <a:r>
              <a:rPr lang="bg-BG" dirty="0" smtClean="0"/>
              <a:t>Заключение</a:t>
            </a:r>
          </a:p>
          <a:p>
            <a:pPr marL="582930" indent="-51435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47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9200" y="1887077"/>
            <a:ext cx="10363200" cy="4572000"/>
          </a:xfrm>
        </p:spPr>
        <p:txBody>
          <a:bodyPr>
            <a:normAutofit/>
          </a:bodyPr>
          <a:lstStyle/>
          <a:p>
            <a:pPr marL="68580" lvl="0" indent="0">
              <a:buNone/>
            </a:pPr>
            <a:r>
              <a:rPr lang="bg-BG" sz="2400" dirty="0" smtClean="0"/>
              <a:t>В началото на кода се заделя памет за променливите и масивите. </a:t>
            </a:r>
            <a:r>
              <a:rPr lang="bg-BG" sz="2400" dirty="0"/>
              <a:t>След това в setup функцията се инизиализират определените пинове като </a:t>
            </a:r>
            <a:r>
              <a:rPr lang="bg-BG" sz="2400" dirty="0" smtClean="0"/>
              <a:t>изход и отиваме в метода </a:t>
            </a:r>
            <a:r>
              <a:rPr lang="en-US" sz="2400" dirty="0" smtClean="0"/>
              <a:t>CloseDoor</a:t>
            </a:r>
            <a:r>
              <a:rPr lang="bg-BG" sz="2400" dirty="0" smtClean="0"/>
              <a:t>. В </a:t>
            </a:r>
            <a:r>
              <a:rPr lang="bg-BG" sz="2400" dirty="0"/>
              <a:t>loop функцията се подават </a:t>
            </a:r>
            <a:r>
              <a:rPr lang="bg-BG" sz="2400" dirty="0" smtClean="0"/>
              <a:t> паролите</a:t>
            </a:r>
            <a:r>
              <a:rPr lang="en-US" sz="2400" dirty="0" smtClean="0"/>
              <a:t> </a:t>
            </a:r>
            <a:r>
              <a:rPr lang="bg-BG" sz="2400" dirty="0" smtClean="0"/>
              <a:t>и проверяваме дали зададената парола е идентична с нашата. При вярно въведена парола отиваме в метода </a:t>
            </a:r>
            <a:r>
              <a:rPr lang="en-US" sz="2400" dirty="0" smtClean="0"/>
              <a:t>OpenDoor</a:t>
            </a:r>
            <a:r>
              <a:rPr lang="en-US" sz="2400" dirty="0"/>
              <a:t> </a:t>
            </a:r>
            <a:r>
              <a:rPr lang="bg-BG" sz="2400" dirty="0" smtClean="0"/>
              <a:t>и се включва зеленият светодиод. Ако паролата е грешна</a:t>
            </a:r>
            <a:r>
              <a:rPr lang="en-US" sz="2400" dirty="0" smtClean="0"/>
              <a:t>,</a:t>
            </a:r>
            <a:r>
              <a:rPr lang="bg-BG" sz="2400" dirty="0" smtClean="0"/>
              <a:t> тогава ни изписва </a:t>
            </a:r>
            <a:r>
              <a:rPr lang="en-US" sz="2400" dirty="0" smtClean="0"/>
              <a:t>Invalid password,</a:t>
            </a:r>
            <a:r>
              <a:rPr lang="bg-BG" sz="2400" dirty="0" smtClean="0"/>
              <a:t>светва червеният светодиод</a:t>
            </a:r>
            <a:r>
              <a:rPr lang="en-US" sz="2400" dirty="0" smtClean="0"/>
              <a:t> </a:t>
            </a:r>
            <a:r>
              <a:rPr lang="bg-BG" sz="2400" dirty="0" smtClean="0"/>
              <a:t>и </a:t>
            </a:r>
            <a:r>
              <a:rPr lang="en-US" sz="2400" dirty="0" smtClean="0"/>
              <a:t>LCD</a:t>
            </a:r>
            <a:r>
              <a:rPr lang="bg-BG" sz="2400" dirty="0"/>
              <a:t> </a:t>
            </a:r>
            <a:r>
              <a:rPr lang="bg-BG" sz="2400" dirty="0" smtClean="0"/>
              <a:t>визуализара колко опита са ни останали. Общо опитите са три</a:t>
            </a:r>
            <a:r>
              <a:rPr lang="en-US" sz="2400" dirty="0" smtClean="0"/>
              <a:t>,</a:t>
            </a:r>
            <a:r>
              <a:rPr lang="bg-BG" sz="2400" dirty="0" smtClean="0"/>
              <a:t> ако минем тази бройка се включва алармата.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7370" y="189782"/>
            <a:ext cx="5684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Блокова схема</a:t>
            </a:r>
            <a:endParaRPr lang="bg-BG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912" y="982979"/>
            <a:ext cx="4725723" cy="553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2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/>
              <a:t>Визуална презентация на проекта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" r="64" b="3007"/>
          <a:stretch/>
        </p:blipFill>
        <p:spPr>
          <a:xfrm>
            <a:off x="3390181" y="1639019"/>
            <a:ext cx="5883215" cy="4968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Електрическа схема</a:t>
            </a:r>
            <a:r>
              <a:rPr lang="en-US" dirty="0"/>
              <a:t>: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5" b="24095"/>
          <a:stretch/>
        </p:blipFill>
        <p:spPr>
          <a:xfrm>
            <a:off x="3275163" y="1426464"/>
            <a:ext cx="5989607" cy="5293513"/>
          </a:xfrm>
        </p:spPr>
      </p:pic>
    </p:spTree>
    <p:extLst>
      <p:ext uri="{BB962C8B-B14F-4D97-AF65-F5344CB8AC3E}">
        <p14:creationId xmlns:p14="http://schemas.microsoft.com/office/powerpoint/2010/main" val="60413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bg-BG" b="1" dirty="0"/>
              <a:t> Материали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13" y="1586054"/>
            <a:ext cx="8540151" cy="4767818"/>
          </a:xfrm>
        </p:spPr>
      </p:pic>
    </p:spTree>
    <p:extLst>
      <p:ext uri="{BB962C8B-B14F-4D97-AF65-F5344CB8AC3E}">
        <p14:creationId xmlns:p14="http://schemas.microsoft.com/office/powerpoint/2010/main" val="1877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45" y="986516"/>
            <a:ext cx="10972800" cy="914400"/>
          </a:xfrm>
        </p:spPr>
        <p:txBody>
          <a:bodyPr/>
          <a:lstStyle/>
          <a:p>
            <a:r>
              <a:rPr lang="bg-BG" dirty="0" smtClean="0"/>
              <a:t>Сорс код – описание на функционалността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957531" y="2719885"/>
            <a:ext cx="3001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Линк към кода </a:t>
            </a:r>
            <a:endParaRPr lang="bg-BG" sz="2400" dirty="0"/>
          </a:p>
        </p:txBody>
      </p:sp>
      <p:sp>
        <p:nvSpPr>
          <p:cNvPr id="10" name="Right Arrow 9"/>
          <p:cNvSpPr/>
          <p:nvPr/>
        </p:nvSpPr>
        <p:spPr>
          <a:xfrm>
            <a:off x="3364302" y="2845009"/>
            <a:ext cx="1000664" cy="211415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415277"/>
              </p:ext>
            </p:extLst>
          </p:nvPr>
        </p:nvGraphicFramePr>
        <p:xfrm>
          <a:off x="4839419" y="2554635"/>
          <a:ext cx="9144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showAsIcon="1" r:id="rId3" imgW="914400" imgH="792360" progId="Word.Document.12">
                  <p:embed/>
                </p:oleObj>
              </mc:Choice>
              <mc:Fallback>
                <p:oleObj name="Document" showAsIcon="1" r:id="rId3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9419" y="2554635"/>
                        <a:ext cx="914400" cy="7921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57531" y="4000516"/>
            <a:ext cx="953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Линк към гитхъб - </a:t>
            </a:r>
            <a:r>
              <a:rPr lang="en-US" sz="2400" dirty="0" smtClean="0">
                <a:hlinkClick r:id="rId5"/>
              </a:rPr>
              <a:t>https</a:t>
            </a:r>
            <a:r>
              <a:rPr lang="en-US" sz="2400" dirty="0">
                <a:hlinkClick r:id="rId5"/>
              </a:rPr>
              <a:t>://github.com/nika19du/Tinkercad_Project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8099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494" y="883001"/>
            <a:ext cx="10972800" cy="914400"/>
          </a:xfrm>
        </p:spPr>
        <p:txBody>
          <a:bodyPr/>
          <a:lstStyle/>
          <a:p>
            <a:pPr algn="ctr"/>
            <a:r>
              <a:rPr lang="bg-BG" dirty="0" smtClean="0"/>
              <a:t>Заключение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415" y="2262207"/>
            <a:ext cx="10319169" cy="4525963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bg-BG" sz="2400" dirty="0" smtClean="0"/>
              <a:t>Проектът си има както положителни</a:t>
            </a:r>
            <a:r>
              <a:rPr lang="en-US" sz="2400" dirty="0" smtClean="0"/>
              <a:t>,</a:t>
            </a:r>
            <a:r>
              <a:rPr lang="bg-BG" sz="2400" dirty="0" smtClean="0"/>
              <a:t> така и отрицателни страни. За в бъдеще може да се измисли потребителя сам да си създава </a:t>
            </a:r>
            <a:r>
              <a:rPr lang="bg-BG" sz="2400" dirty="0" smtClean="0"/>
              <a:t>паролата.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44889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669</TotalTime>
  <Words>198</Words>
  <Application>Microsoft Office PowerPoint</Application>
  <PresentationFormat>Widescreen</PresentationFormat>
  <Paragraphs>24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Wingdings</vt:lpstr>
      <vt:lpstr>Wingdings 2</vt:lpstr>
      <vt:lpstr>Wingdings 3</vt:lpstr>
      <vt:lpstr>Nightfall design template</vt:lpstr>
      <vt:lpstr>Microsoft Word Document</vt:lpstr>
      <vt:lpstr>К У Р С О В   П Р О Е К Т</vt:lpstr>
      <vt:lpstr>Съдържание</vt:lpstr>
      <vt:lpstr>Описание</vt:lpstr>
      <vt:lpstr>PowerPoint Presentation</vt:lpstr>
      <vt:lpstr>Визуална презентация на проекта</vt:lpstr>
      <vt:lpstr>Електрическа схема:</vt:lpstr>
      <vt:lpstr> Материали</vt:lpstr>
      <vt:lpstr>Сорс код – описание на функционалността</vt:lpstr>
      <vt:lpstr>Заключение</vt:lpstr>
      <vt:lpstr>Благодаря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 У Р С О В   П Р О Е К Т</dc:title>
  <dc:creator>del.nikol@abv.bg</dc:creator>
  <cp:lastModifiedBy>del.nikol@abv.bg</cp:lastModifiedBy>
  <cp:revision>17</cp:revision>
  <dcterms:created xsi:type="dcterms:W3CDTF">2020-07-05T15:10:01Z</dcterms:created>
  <dcterms:modified xsi:type="dcterms:W3CDTF">2020-07-08T14:59:31Z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