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005-6E2E-4148-95B2-8BA6B015027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F7D9766-D842-4CC6-9E9B-3B6A6224A9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71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005-6E2E-4148-95B2-8BA6B015027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766-D842-4CC6-9E9B-3B6A6224A98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85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005-6E2E-4148-95B2-8BA6B015027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766-D842-4CC6-9E9B-3B6A6224A9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005-6E2E-4148-95B2-8BA6B015027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766-D842-4CC6-9E9B-3B6A6224A98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5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005-6E2E-4148-95B2-8BA6B015027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766-D842-4CC6-9E9B-3B6A6224A9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2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005-6E2E-4148-95B2-8BA6B015027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766-D842-4CC6-9E9B-3B6A6224A98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005-6E2E-4148-95B2-8BA6B015027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766-D842-4CC6-9E9B-3B6A6224A98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7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005-6E2E-4148-95B2-8BA6B015027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766-D842-4CC6-9E9B-3B6A6224A98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5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005-6E2E-4148-95B2-8BA6B015027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766-D842-4CC6-9E9B-3B6A6224A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0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005-6E2E-4148-95B2-8BA6B015027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766-D842-4CC6-9E9B-3B6A6224A98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7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0B7005-6E2E-4148-95B2-8BA6B015027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766-D842-4CC6-9E9B-3B6A6224A98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9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7005-6E2E-4148-95B2-8BA6B015027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F7D9766-D842-4CC6-9E9B-3B6A6224A9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5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E3E4-609C-4FA1-976A-396BAD711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389466"/>
            <a:ext cx="8825658" cy="2677648"/>
          </a:xfrm>
        </p:spPr>
        <p:txBody>
          <a:bodyPr/>
          <a:lstStyle/>
          <a:p>
            <a:r>
              <a:rPr lang="en-US" cap="none" dirty="0"/>
              <a:t>Console Games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61D53-5281-4680-B69D-0D633B88C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a-GE" dirty="0"/>
              <a:t>საიტი ეხება კონსოლის: </a:t>
            </a:r>
            <a:r>
              <a:rPr lang="en-US" dirty="0" err="1"/>
              <a:t>playstation</a:t>
            </a:r>
            <a:r>
              <a:rPr lang="en-US" dirty="0"/>
              <a:t> , </a:t>
            </a:r>
            <a:r>
              <a:rPr lang="en-US" dirty="0" err="1"/>
              <a:t>playstation</a:t>
            </a:r>
            <a:r>
              <a:rPr lang="en-US" dirty="0"/>
              <a:t> 2, </a:t>
            </a:r>
            <a:r>
              <a:rPr lang="en-US" dirty="0" err="1"/>
              <a:t>olaystation</a:t>
            </a:r>
            <a:r>
              <a:rPr lang="en-US" dirty="0"/>
              <a:t> 3,playstation 4</a:t>
            </a:r>
            <a:r>
              <a:rPr lang="ka-GE" dirty="0"/>
              <a:t> ,</a:t>
            </a:r>
            <a:r>
              <a:rPr lang="en-US" dirty="0" err="1"/>
              <a:t>playstation</a:t>
            </a:r>
            <a:r>
              <a:rPr lang="en-US" dirty="0"/>
              <a:t> 5 </a:t>
            </a:r>
            <a:r>
              <a:rPr lang="ka-GE" dirty="0"/>
              <a:t>და </a:t>
            </a:r>
            <a:r>
              <a:rPr lang="en-US" dirty="0" err="1"/>
              <a:t>xbox</a:t>
            </a:r>
            <a:r>
              <a:rPr lang="en-US" dirty="0"/>
              <a:t>, </a:t>
            </a:r>
            <a:r>
              <a:rPr lang="en-US" dirty="0" err="1"/>
              <a:t>xbox</a:t>
            </a:r>
            <a:r>
              <a:rPr lang="en-US" dirty="0"/>
              <a:t> 360, </a:t>
            </a:r>
            <a:r>
              <a:rPr lang="en-US" dirty="0" err="1"/>
              <a:t>xbox</a:t>
            </a:r>
            <a:r>
              <a:rPr lang="en-US" dirty="0"/>
              <a:t> one, </a:t>
            </a:r>
            <a:r>
              <a:rPr lang="en-US" dirty="0" err="1"/>
              <a:t>xbox</a:t>
            </a:r>
            <a:r>
              <a:rPr lang="en-US" dirty="0"/>
              <a:t> series x - </a:t>
            </a:r>
            <a:r>
              <a:rPr lang="ka-GE" dirty="0"/>
              <a:t>ის თამაშების გაყიდვას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3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0717-C6A9-4638-B11D-66A05E3C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cap="none" dirty="0"/>
              <a:t>Customer Review-</a:t>
            </a:r>
            <a:r>
              <a:rPr lang="ka-GE" sz="1800" cap="none" dirty="0"/>
              <a:t>სექცია სადაც მომხმარებლები  პოსტავენ მათ გამოცდილებას საიტთან.</a:t>
            </a:r>
            <a:endParaRPr lang="en-US" sz="1800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A5FF21-B652-4218-9D05-F6CB60B7A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350639"/>
            <a:ext cx="9604375" cy="2780609"/>
          </a:xfrm>
        </p:spPr>
      </p:pic>
    </p:spTree>
    <p:extLst>
      <p:ext uri="{BB962C8B-B14F-4D97-AF65-F5344CB8AC3E}">
        <p14:creationId xmlns:p14="http://schemas.microsoft.com/office/powerpoint/2010/main" val="107349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701C-88CF-4C51-9781-311EADA8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cap="none" dirty="0"/>
              <a:t>Our Blog-</a:t>
            </a:r>
            <a:r>
              <a:rPr lang="ka-GE" sz="1800" cap="none" dirty="0"/>
              <a:t>სექცია სადაც მომხმარებლები ერთმანეთს თავიანთ გამოცდილებას უზიარებენ ამა თუ იმ თამაშთან დაკავშირებით ან ზოგადად თამაშებთან და  თუ როგორ მუშაობენ ისინი .</a:t>
            </a:r>
            <a:endParaRPr lang="en-US" sz="1800" cap="non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4F187F-113A-4863-A6BF-1B6A0A6CD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09" y="2016125"/>
            <a:ext cx="8411506" cy="3449638"/>
          </a:xfrm>
        </p:spPr>
      </p:pic>
    </p:spTree>
    <p:extLst>
      <p:ext uri="{BB962C8B-B14F-4D97-AF65-F5344CB8AC3E}">
        <p14:creationId xmlns:p14="http://schemas.microsoft.com/office/powerpoint/2010/main" val="93643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20EA-65B1-40F0-846D-4E78A683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sz="1800" dirty="0"/>
              <a:t>ამ სექციაში მოთავსებულია საკონტაქტო ინფორმაცია.</a:t>
            </a:r>
            <a:br>
              <a:rPr lang="ka-GE" sz="1800" dirty="0"/>
            </a:b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2C335A-C235-447E-9445-BEBC9DDF6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712440"/>
            <a:ext cx="9604375" cy="2057007"/>
          </a:xfrm>
        </p:spPr>
      </p:pic>
    </p:spTree>
    <p:extLst>
      <p:ext uri="{BB962C8B-B14F-4D97-AF65-F5344CB8AC3E}">
        <p14:creationId xmlns:p14="http://schemas.microsoft.com/office/powerpoint/2010/main" val="304493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1B0D-2EEE-44DE-B75B-1A618DD4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95" y="0"/>
            <a:ext cx="9603275" cy="1049235"/>
          </a:xfrm>
        </p:spPr>
        <p:txBody>
          <a:bodyPr/>
          <a:lstStyle/>
          <a:p>
            <a:r>
              <a:rPr lang="ka-GE" dirty="0"/>
              <a:t>ასევე საიტი არის რესპონსიული.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C6861-2897-472A-9F2D-137BA1B99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30" y="619814"/>
            <a:ext cx="2684104" cy="5490940"/>
          </a:xfrm>
        </p:spPr>
      </p:pic>
    </p:spTree>
    <p:extLst>
      <p:ext uri="{BB962C8B-B14F-4D97-AF65-F5344CB8AC3E}">
        <p14:creationId xmlns:p14="http://schemas.microsoft.com/office/powerpoint/2010/main" val="86361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4120-A7DE-4047-B7BB-EF0B2504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მადლოთ ყურადღებისთვს </a:t>
            </a:r>
            <a:r>
              <a:rPr lang="en-US" dirty="0"/>
              <a:t>made by </a:t>
            </a:r>
            <a:r>
              <a:rPr lang="en-US" dirty="0" err="1"/>
              <a:t>nikoloz</a:t>
            </a:r>
            <a:r>
              <a:rPr lang="en-US" dirty="0"/>
              <a:t> </a:t>
            </a:r>
            <a:r>
              <a:rPr lang="en-US"/>
              <a:t>babukhadia</a:t>
            </a:r>
          </a:p>
        </p:txBody>
      </p:sp>
    </p:spTree>
    <p:extLst>
      <p:ext uri="{BB962C8B-B14F-4D97-AF65-F5344CB8AC3E}">
        <p14:creationId xmlns:p14="http://schemas.microsoft.com/office/powerpoint/2010/main" val="143004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4E4B-AACA-4E4C-ABF9-12F413BE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საიტზე შესვლისას პირველად რასაც ვხედავთ არის ეს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024A3-A658-4F4C-B70E-18EAF95AD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86" y="2016125"/>
            <a:ext cx="6859953" cy="3449638"/>
          </a:xfrm>
        </p:spPr>
      </p:pic>
    </p:spTree>
    <p:extLst>
      <p:ext uri="{BB962C8B-B14F-4D97-AF65-F5344CB8AC3E}">
        <p14:creationId xmlns:p14="http://schemas.microsoft.com/office/powerpoint/2010/main" val="365122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AFEA-CCB1-49DD-BD8E-B7EC6E15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38" y="144119"/>
            <a:ext cx="9603275" cy="1049235"/>
          </a:xfrm>
        </p:spPr>
        <p:txBody>
          <a:bodyPr>
            <a:normAutofit/>
          </a:bodyPr>
          <a:lstStyle/>
          <a:p>
            <a:r>
              <a:rPr lang="en-US" sz="1400" cap="none" dirty="0"/>
              <a:t>Navbar-</a:t>
            </a:r>
            <a:r>
              <a:rPr lang="ka-GE" sz="1400" cap="none" dirty="0"/>
              <a:t>ზე ვხედავთ</a:t>
            </a:r>
            <a:r>
              <a:rPr lang="en-US" sz="1400" cap="none" dirty="0"/>
              <a:t> </a:t>
            </a:r>
            <a:r>
              <a:rPr lang="ka-GE" sz="1400" cap="none" dirty="0"/>
              <a:t>ღილაკებს: საიტის სახელი, </a:t>
            </a:r>
            <a:r>
              <a:rPr lang="en-US" sz="1400" cap="none" dirty="0"/>
              <a:t>Home, Features, </a:t>
            </a:r>
            <a:r>
              <a:rPr lang="en-US" sz="1400" cap="none" dirty="0" err="1"/>
              <a:t>Products,categories</a:t>
            </a:r>
            <a:r>
              <a:rPr lang="en-US" sz="1400" cap="none" dirty="0"/>
              <a:t> Review </a:t>
            </a:r>
            <a:r>
              <a:rPr lang="ka-GE" sz="1400" cap="none" dirty="0"/>
              <a:t>და </a:t>
            </a:r>
            <a:r>
              <a:rPr lang="en-US" sz="1400" cap="none" dirty="0"/>
              <a:t>Blogs. </a:t>
            </a:r>
            <a:r>
              <a:rPr lang="ka-GE" sz="1400" cap="none" dirty="0"/>
              <a:t>ასევე </a:t>
            </a:r>
            <a:r>
              <a:rPr lang="en-US" sz="1400" cap="none" dirty="0" err="1"/>
              <a:t>search,shopping</a:t>
            </a:r>
            <a:r>
              <a:rPr lang="en-US" sz="1400" cap="none" dirty="0"/>
              <a:t> cart </a:t>
            </a:r>
            <a:r>
              <a:rPr lang="ka-GE" sz="1400" cap="none" dirty="0"/>
              <a:t>და </a:t>
            </a:r>
            <a:r>
              <a:rPr lang="en-US" sz="1400" cap="none" dirty="0"/>
              <a:t>login </a:t>
            </a:r>
            <a:r>
              <a:rPr lang="ka-GE" sz="1400" cap="none" dirty="0"/>
              <a:t>ღილაკებს</a:t>
            </a:r>
            <a:r>
              <a:rPr lang="en-US" sz="1400" cap="none" dirty="0"/>
              <a:t>.</a:t>
            </a:r>
            <a:br>
              <a:rPr lang="en-US" sz="1400" cap="none" dirty="0"/>
            </a:br>
            <a:endParaRPr lang="en-US" sz="1400" cap="none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1676D5D-CDB3-4E24-B6C6-EBDDC124F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1" y="1092202"/>
            <a:ext cx="10998409" cy="731266"/>
          </a:xfrm>
        </p:spPr>
      </p:pic>
    </p:spTree>
    <p:extLst>
      <p:ext uri="{BB962C8B-B14F-4D97-AF65-F5344CB8AC3E}">
        <p14:creationId xmlns:p14="http://schemas.microsoft.com/office/powerpoint/2010/main" val="420378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C074-C74A-41E1-9552-AD35D8F5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Login </a:t>
            </a:r>
            <a:r>
              <a:rPr lang="ka-GE" sz="2400" cap="none" dirty="0"/>
              <a:t>სადაც მომხმარებელი შეძლებს აქაუნთზე შესვლას და თუ მას აქაუნთი არ აქვს </a:t>
            </a:r>
            <a:r>
              <a:rPr lang="en-US" sz="2400" cap="none" dirty="0" err="1"/>
              <a:t>Creat</a:t>
            </a:r>
            <a:r>
              <a:rPr lang="en-US" sz="2400" cap="none" dirty="0"/>
              <a:t> Now-</a:t>
            </a:r>
            <a:r>
              <a:rPr lang="ka-GE" sz="2400" cap="none" dirty="0"/>
              <a:t>ზე დაჭერით აქაუნთს შექმნის.</a:t>
            </a:r>
            <a:endParaRPr lang="en-US" sz="2400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C9654-B3F8-48E4-881A-20D32BD5E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96" y="2016125"/>
            <a:ext cx="3125132" cy="3449638"/>
          </a:xfrm>
        </p:spPr>
      </p:pic>
    </p:spTree>
    <p:extLst>
      <p:ext uri="{BB962C8B-B14F-4D97-AF65-F5344CB8AC3E}">
        <p14:creationId xmlns:p14="http://schemas.microsoft.com/office/powerpoint/2010/main" val="20534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71AB-A72A-477D-9830-5C1597B0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Shopping Cart-</a:t>
            </a:r>
            <a:r>
              <a:rPr lang="ka-GE" cap="none" dirty="0"/>
              <a:t>აქ მოთავსებული არის ის პროდუქცია რასაც მომხმარებელი შესაძენად აირჩევს.</a:t>
            </a:r>
            <a:endParaRPr lang="en-US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ED306E-7560-4F5D-9F4D-374577AF2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3" y="1853754"/>
            <a:ext cx="3192530" cy="4074209"/>
          </a:xfrm>
        </p:spPr>
      </p:pic>
    </p:spTree>
    <p:extLst>
      <p:ext uri="{BB962C8B-B14F-4D97-AF65-F5344CB8AC3E}">
        <p14:creationId xmlns:p14="http://schemas.microsoft.com/office/powerpoint/2010/main" val="404246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A9CE-863A-4212-9936-19DB5A27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ასე გამოიყურება </a:t>
            </a:r>
            <a:r>
              <a:rPr lang="en-US" cap="none" dirty="0"/>
              <a:t>Search Bar.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CC80A-F81E-4205-9977-96063C8E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85" y="2016125"/>
            <a:ext cx="4265155" cy="3449638"/>
          </a:xfrm>
        </p:spPr>
      </p:pic>
    </p:spTree>
    <p:extLst>
      <p:ext uri="{BB962C8B-B14F-4D97-AF65-F5344CB8AC3E}">
        <p14:creationId xmlns:p14="http://schemas.microsoft.com/office/powerpoint/2010/main" val="25493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6438-149C-4A1B-8C81-8465FD34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cap="none" dirty="0"/>
              <a:t>Our </a:t>
            </a:r>
            <a:r>
              <a:rPr lang="en-US" sz="1800" cap="none" dirty="0" err="1"/>
              <a:t>Feautres</a:t>
            </a:r>
            <a:r>
              <a:rPr lang="en-US" sz="1800" cap="none" dirty="0"/>
              <a:t>-</a:t>
            </a:r>
            <a:r>
              <a:rPr lang="ka-GE" sz="1800" cap="none" dirty="0"/>
              <a:t>სექცია . აქ წარმოდგენილი გვაქვს </a:t>
            </a:r>
            <a:r>
              <a:rPr lang="en-US" sz="1800" cap="none" dirty="0"/>
              <a:t>New </a:t>
            </a:r>
            <a:r>
              <a:rPr lang="en-US" sz="1800" cap="none" dirty="0" err="1"/>
              <a:t>Products,Free</a:t>
            </a:r>
            <a:r>
              <a:rPr lang="en-US" sz="1800" cap="none" dirty="0"/>
              <a:t> delivery</a:t>
            </a:r>
            <a:r>
              <a:rPr lang="ka-GE" sz="1800" cap="none" dirty="0"/>
              <a:t> და </a:t>
            </a:r>
            <a:r>
              <a:rPr lang="en-US" sz="1800" cap="none" dirty="0"/>
              <a:t>Easy payment.</a:t>
            </a:r>
            <a:br>
              <a:rPr lang="en-US" sz="1800" cap="none" dirty="0"/>
            </a:br>
            <a:r>
              <a:rPr lang="en-US" sz="1800" cap="none" dirty="0"/>
              <a:t>Read more-</a:t>
            </a:r>
            <a:r>
              <a:rPr lang="ka-GE" sz="1800" cap="none" dirty="0"/>
              <a:t>ზე დაჭერით ჩვენ აქ წავიკითხვათ ინფორმაციას თითოეულ მათგანზე.</a:t>
            </a:r>
            <a:endParaRPr lang="en-US" sz="1800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B6293-268B-42C0-AF05-5C14AA2CC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042979"/>
            <a:ext cx="9604375" cy="3395930"/>
          </a:xfrm>
        </p:spPr>
      </p:pic>
    </p:spTree>
    <p:extLst>
      <p:ext uri="{BB962C8B-B14F-4D97-AF65-F5344CB8AC3E}">
        <p14:creationId xmlns:p14="http://schemas.microsoft.com/office/powerpoint/2010/main" val="67177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FC83-50B6-4696-A928-34C7E2F9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cap="none" dirty="0"/>
              <a:t>Our Product-</a:t>
            </a:r>
            <a:r>
              <a:rPr lang="ka-GE" sz="1800" dirty="0"/>
              <a:t>ს სექცია. აქ არის მოძრავი სია რომელიც დამოუკიდებლად მოძრაობს. სიაში მოთავსებულია სხვადასხვა თამაშები სხვადასხვა კონსოლის. </a:t>
            </a: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08ADAB-68C3-4E8A-BE8E-C90A79474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32" y="2016125"/>
            <a:ext cx="9552460" cy="3449638"/>
          </a:xfrm>
        </p:spPr>
      </p:pic>
    </p:spTree>
    <p:extLst>
      <p:ext uri="{BB962C8B-B14F-4D97-AF65-F5344CB8AC3E}">
        <p14:creationId xmlns:p14="http://schemas.microsoft.com/office/powerpoint/2010/main" val="255077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A437-06A1-4C75-8C02-463A5986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cap="none" dirty="0"/>
              <a:t>Game Categories-</a:t>
            </a:r>
            <a:r>
              <a:rPr lang="ka-GE" sz="1800" cap="none" dirty="0"/>
              <a:t>სექცია. აქ მოთავსებულია სხვადასხვა კონსოლები მხოლოდ მათი თამაშებით რომ მომხმარებელმა ადვილად აარჩიოს სასურველი კონსოლის თამაში. </a:t>
            </a:r>
            <a:endParaRPr lang="en-US" sz="1800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BA00D-57EF-46A8-A356-C1585649D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5" y="2016125"/>
            <a:ext cx="7548295" cy="3449638"/>
          </a:xfrm>
        </p:spPr>
      </p:pic>
    </p:spTree>
    <p:extLst>
      <p:ext uri="{BB962C8B-B14F-4D97-AF65-F5344CB8AC3E}">
        <p14:creationId xmlns:p14="http://schemas.microsoft.com/office/powerpoint/2010/main" val="37508543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</TotalTime>
  <Words>213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Sylfaen</vt:lpstr>
      <vt:lpstr>Gallery</vt:lpstr>
      <vt:lpstr>Console Games Shop</vt:lpstr>
      <vt:lpstr>საიტზე შესვლისას პირველად რასაც ვხედავთ არის ეს</vt:lpstr>
      <vt:lpstr>Navbar-ზე ვხედავთ ღილაკებს: საიტის სახელი, Home, Features, Products,categories Review და Blogs. ასევე search,shopping cart და login ღილაკებს. </vt:lpstr>
      <vt:lpstr>Login სადაც მომხმარებელი შეძლებს აქაუნთზე შესვლას და თუ მას აქაუნთი არ აქვს Creat Now-ზე დაჭერით აქაუნთს შექმნის.</vt:lpstr>
      <vt:lpstr>Shopping Cart-აქ მოთავსებული არის ის პროდუქცია რასაც მომხმარებელი შესაძენად აირჩევს.</vt:lpstr>
      <vt:lpstr>ასე გამოიყურება Search Bar.</vt:lpstr>
      <vt:lpstr>Our Feautres-სექცია . აქ წარმოდგენილი გვაქვს New Products,Free delivery და Easy payment. Read more-ზე დაჭერით ჩვენ აქ წავიკითხვათ ინფორმაციას თითოეულ მათგანზე.</vt:lpstr>
      <vt:lpstr>Our Product-ს სექცია. აქ არის მოძრავი სია რომელიც დამოუკიდებლად მოძრაობს. სიაში მოთავსებულია სხვადასხვა თამაშები სხვადასხვა კონსოლის. </vt:lpstr>
      <vt:lpstr>Game Categories-სექცია. აქ მოთავსებულია სხვადასხვა კონსოლები მხოლოდ მათი თამაშებით რომ მომხმარებელმა ადვილად აარჩიოს სასურველი კონსოლის თამაში. </vt:lpstr>
      <vt:lpstr>Customer Review-სექცია სადაც მომხმარებლები  პოსტავენ მათ გამოცდილებას საიტთან.</vt:lpstr>
      <vt:lpstr>Our Blog-სექცია სადაც მომხმარებლები ერთმანეთს თავიანთ გამოცდილებას უზიარებენ ამა თუ იმ თამაშთან დაკავშირებით ან ზოგადად თამაშებთან და  თუ როგორ მუშაობენ ისინი .</vt:lpstr>
      <vt:lpstr>ამ სექციაში მოთავსებულია საკონტაქტო ინფორმაცია. </vt:lpstr>
      <vt:lpstr>ასევე საიტი არის რესპონსიული.</vt:lpstr>
      <vt:lpstr>მადლოთ ყურადღებისთვს made by nikoloz babukhadia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games shop</dc:title>
  <dc:creator>Babski</dc:creator>
  <cp:lastModifiedBy>Babski</cp:lastModifiedBy>
  <cp:revision>12</cp:revision>
  <dcterms:created xsi:type="dcterms:W3CDTF">2022-05-21T05:18:49Z</dcterms:created>
  <dcterms:modified xsi:type="dcterms:W3CDTF">2022-05-21T06:55:55Z</dcterms:modified>
</cp:coreProperties>
</file>