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B0FDBD-A7C1-C637-4A40-94279DF4F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2FE601-44EC-B5F6-0C11-8B5709B58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E8347D-1D74-2B6C-49F1-1A9EAEF3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3B96FC-33F2-7717-8318-B44E4453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1DE463-1139-8862-A389-FAFBBBDC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52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B245F4-4560-40F5-7A29-E95979721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BFF6D9-EA4C-FEC2-2971-9EB130540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DF4C5D-1BCD-4E2B-804D-C47E620D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DA4B4F-4245-815C-D226-DD2A9B87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9F3180-3710-3C42-1661-0233466F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26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B239ED-21E1-3888-54B9-0D6815523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7986B8-BD96-6B83-10A5-5596322C4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D1ACC0-3B7A-13C6-5B0D-79CD1218B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0C1473-9E2D-BE3A-DE56-635BAE00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057AFF-F5AA-4E68-A6B2-47603865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84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F578E-938C-062F-42D7-1C4031C4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EE84E5-7A0F-36C0-2C52-39AED4C7C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9BE643-161B-5BAF-A705-CB4DA828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78A783-F360-3B68-F86A-B0F5CFB9D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8B713E-5F32-BC3B-D08F-B1E8C508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96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DB6F63-5873-46A5-A863-FCB76305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6D3A53-E553-AAC5-8D3E-F8417290D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F5D5E2-DADE-F496-0746-503E9080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DB68D6-B036-BA9E-4004-FF54960F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D97640-BC09-8856-1702-3486EE66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81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8884EF-07EF-E44A-F19E-3A650464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8A0BB2-0A35-EAD3-F7A9-0A1D5A8BE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6B3E08-BAF7-59DB-C077-5ED5B0106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32487A-BB72-8D36-447C-C0A1F8C6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70A3AD-F40A-74C5-E9D6-3ABC13D1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C41F12-A64F-F090-A803-BBA7A3DD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67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CFA9A5-4359-1720-90A4-05358725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2CA8A7-F93A-C50C-A06C-14F861D8F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B094A1-D714-7BA1-A33F-FB640C595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2E854F8-E18F-2E47-EBA6-32579ED68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BC977B1-89A9-3064-79B9-349C9CE55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CBE3E38-F5AE-5253-9464-187FD102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1A72A53-BFC4-9D62-DDBB-E9CAEAF86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937D3F6-D1AD-DAF7-0D25-FFE573C9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42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91F70A-4CA6-FC42-EA93-B340F2C0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69A4868-E5EA-FAE0-ED88-6328AD1D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7AFBF1A-B2A1-6772-A45A-3ACE71C6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40FDC1A-CBF3-1C35-9ED3-49F8FB07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91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0ED724B-2C64-8293-7806-BE3D76299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3B5E6F-CC66-BF09-65CC-DA4FC20E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64CB7D-46F6-C23D-6A5C-2B00FCE2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48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182F2-D119-003A-E691-A491ED33A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0BDD18-6BAB-E10C-D0B9-EAEF2B8C3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4D089A-0FA5-E76C-F3E9-A22B442A7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2FEE7A-C64D-20A9-E5DE-063B7E1A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F49F64-965B-2175-B147-5B4F81F1A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8B7667-B80F-1E34-0F27-3B877AAC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13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D908F-BDF6-4D95-3576-EC5F353A9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884CDE7-763C-8B20-A79B-DAE27042B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85D275-A0EA-B740-8AAB-F3B7F1DA8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3BAF17-08A9-BFA3-550C-CB261CADD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8D01DE-0107-F3C7-86AA-2E5C1EF10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69E42B-CFFB-612E-F178-9542B457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00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4CDFEA5-5CC0-1074-EFFB-A7511404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664C13-770A-F557-EC5E-CDBE0090A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58705A-A4FF-43A3-EA0A-3820A320A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B504C2-A79A-4F1A-AD7E-81042A61A2F1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A53114-F122-E835-4AA8-2C82E7B94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7B323C-039C-2794-CC55-31F04646D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3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48C07-CA8B-8D54-72AA-A9724EA5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普通の</a:t>
            </a:r>
            <a:r>
              <a:rPr kumimoji="1" lang="en-US" altLang="ja-JP" dirty="0" err="1"/>
              <a:t>todo</a:t>
            </a:r>
            <a:r>
              <a:rPr kumimoji="1" lang="ja-JP" altLang="en-US" dirty="0"/>
              <a:t>リスト</a:t>
            </a:r>
          </a:p>
        </p:txBody>
      </p:sp>
    </p:spTree>
    <p:extLst>
      <p:ext uri="{BB962C8B-B14F-4D97-AF65-F5344CB8AC3E}">
        <p14:creationId xmlns:p14="http://schemas.microsoft.com/office/powerpoint/2010/main" val="3884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00DBA-669B-0D14-3424-60579679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機能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6514DD1-4027-48C9-AF53-61ACD20548D2}"/>
              </a:ext>
            </a:extLst>
          </p:cNvPr>
          <p:cNvSpPr txBox="1"/>
          <p:nvPr/>
        </p:nvSpPr>
        <p:spPr>
          <a:xfrm>
            <a:off x="838200" y="1807029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＋でタスク追加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ゴミ箱で削除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9234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ワイド画面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普通のtodoリスト</vt:lpstr>
      <vt:lpstr>機能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祐太 二階堂</dc:creator>
  <cp:lastModifiedBy>祐太 二階堂</cp:lastModifiedBy>
  <cp:revision>1</cp:revision>
  <dcterms:created xsi:type="dcterms:W3CDTF">2025-05-21T04:48:44Z</dcterms:created>
  <dcterms:modified xsi:type="dcterms:W3CDTF">2025-05-21T04:50:03Z</dcterms:modified>
</cp:coreProperties>
</file>