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2" r:id="rId4"/>
    <p:sldId id="257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2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32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06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82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75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82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13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6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10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9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54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19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53DA3-1435-67B2-4BDA-68413548C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タスク管理アプリ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E498AD-4DD3-756D-4EF6-BD7AFEB94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>
                <a:latin typeface="+mj-ea"/>
                <a:ea typeface="+mj-ea"/>
              </a:rPr>
              <a:t>22410085</a:t>
            </a:r>
            <a:r>
              <a:rPr kumimoji="1" lang="en-US" altLang="ja-JP" dirty="0"/>
              <a:t> </a:t>
            </a:r>
            <a:r>
              <a:rPr kumimoji="1" lang="ja-JP" altLang="en-US" dirty="0"/>
              <a:t>二階堂祐太</a:t>
            </a:r>
          </a:p>
        </p:txBody>
      </p:sp>
    </p:spTree>
    <p:extLst>
      <p:ext uri="{BB962C8B-B14F-4D97-AF65-F5344CB8AC3E}">
        <p14:creationId xmlns:p14="http://schemas.microsoft.com/office/powerpoint/2010/main" val="182958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AE3D3-AEC3-3379-95B7-E15D03A2E483}"/>
              </a:ext>
            </a:extLst>
          </p:cNvPr>
          <p:cNvSpPr txBox="1">
            <a:spLocks/>
          </p:cNvSpPr>
          <p:nvPr/>
        </p:nvSpPr>
        <p:spPr>
          <a:xfrm>
            <a:off x="527957" y="587827"/>
            <a:ext cx="3722914" cy="12409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u="sng" dirty="0"/>
              <a:t>タスクの優先</a:t>
            </a:r>
          </a:p>
        </p:txBody>
      </p:sp>
      <p:pic>
        <p:nvPicPr>
          <p:cNvPr id="4" name="図 3" descr="グラフィカル ユーザー インターフェイス&#10;&#10;AI 生成コンテンツは誤りを含む可能性があります。">
            <a:extLst>
              <a:ext uri="{FF2B5EF4-FFF2-40B4-BE49-F238E27FC236}">
                <a16:creationId xmlns:a16="http://schemas.microsoft.com/office/drawing/2014/main" id="{C26D5A2F-4800-ACB7-568D-390417615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15" y="380999"/>
            <a:ext cx="4626347" cy="6097677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A7BB1F9C-D64C-FA63-6E30-5CCB11CADCEA}"/>
              </a:ext>
            </a:extLst>
          </p:cNvPr>
          <p:cNvSpPr txBox="1">
            <a:spLocks/>
          </p:cNvSpPr>
          <p:nvPr/>
        </p:nvSpPr>
        <p:spPr>
          <a:xfrm>
            <a:off x="2100944" y="2329542"/>
            <a:ext cx="5127171" cy="1099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u="sng" dirty="0">
                <a:solidFill>
                  <a:schemeClr val="accent5">
                    <a:lumMod val="75000"/>
                  </a:schemeClr>
                </a:solidFill>
              </a:rPr>
              <a:t>星マーク</a:t>
            </a:r>
            <a:r>
              <a:rPr lang="ja-JP" altLang="en-US" sz="2800" u="sng" dirty="0"/>
              <a:t>を押して優先表示</a:t>
            </a:r>
            <a:endParaRPr lang="en-US" altLang="ja-JP" sz="2800" u="sng" dirty="0"/>
          </a:p>
          <a:p>
            <a:r>
              <a:rPr lang="en-US" altLang="ja-JP" sz="2800" u="sng" dirty="0"/>
              <a:t>(</a:t>
            </a:r>
            <a:r>
              <a:rPr lang="ja-JP" altLang="en-US" sz="2800" u="sng" dirty="0"/>
              <a:t>削除も出来なくなる</a:t>
            </a:r>
            <a:r>
              <a:rPr lang="en-US" altLang="ja-JP" sz="2800" u="sng" dirty="0"/>
              <a:t>)</a:t>
            </a:r>
            <a:endParaRPr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67723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6ACE9-D22A-8186-827D-67A3A7AF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58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48C07-CA8B-8D54-72AA-A9724EA5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54" y="217714"/>
            <a:ext cx="9875520" cy="1356360"/>
          </a:xfrm>
        </p:spPr>
        <p:txBody>
          <a:bodyPr>
            <a:normAutofit/>
          </a:bodyPr>
          <a:lstStyle/>
          <a:p>
            <a:r>
              <a:rPr kumimoji="1" lang="ja-JP" altLang="en-US" sz="4000" u="sng" dirty="0"/>
              <a:t>作ったもの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2372BD9-FE9D-6EA8-1A2E-3A6A4D7B6B38}"/>
              </a:ext>
            </a:extLst>
          </p:cNvPr>
          <p:cNvSpPr txBox="1">
            <a:spLocks/>
          </p:cNvSpPr>
          <p:nvPr/>
        </p:nvSpPr>
        <p:spPr>
          <a:xfrm>
            <a:off x="679268" y="1214845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・普通のタスク管理アプリ</a:t>
            </a:r>
            <a:endParaRPr lang="en-US" altLang="ja-JP" sz="32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4A70E08-1D89-0EC9-A481-7BFC7542AF40}"/>
              </a:ext>
            </a:extLst>
          </p:cNvPr>
          <p:cNvSpPr txBox="1">
            <a:spLocks/>
          </p:cNvSpPr>
          <p:nvPr/>
        </p:nvSpPr>
        <p:spPr>
          <a:xfrm>
            <a:off x="461554" y="2701834"/>
            <a:ext cx="8334103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u="sng" dirty="0"/>
              <a:t>使用言語など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C0D1FF66-B9A3-6E59-E6DF-1B0FFE2158D5}"/>
              </a:ext>
            </a:extLst>
          </p:cNvPr>
          <p:cNvSpPr txBox="1">
            <a:spLocks/>
          </p:cNvSpPr>
          <p:nvPr/>
        </p:nvSpPr>
        <p:spPr>
          <a:xfrm>
            <a:off x="679268" y="3608616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・</a:t>
            </a:r>
            <a:r>
              <a:rPr lang="en-US" altLang="ja-JP" sz="3200"/>
              <a:t>Flutter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884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9777675F-1B3D-F4C6-36E3-36361685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54" y="217714"/>
            <a:ext cx="9875520" cy="1356360"/>
          </a:xfrm>
        </p:spPr>
        <p:txBody>
          <a:bodyPr/>
          <a:lstStyle/>
          <a:p>
            <a:r>
              <a:rPr kumimoji="1" lang="ja-JP" altLang="en-US" u="sng" dirty="0"/>
              <a:t>なぜ作ったか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6A8C24C-2EBC-C694-658A-97FE82A9A3FB}"/>
              </a:ext>
            </a:extLst>
          </p:cNvPr>
          <p:cNvSpPr txBox="1">
            <a:spLocks/>
          </p:cNvSpPr>
          <p:nvPr/>
        </p:nvSpPr>
        <p:spPr>
          <a:xfrm>
            <a:off x="461554" y="2140131"/>
            <a:ext cx="10674532" cy="171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・作りやすそうだったから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lang="ja-JP" altLang="en-US" sz="3600" dirty="0"/>
              <a:t>・自分が忘れっぽいから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41250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00DBA-669B-0D14-3424-60579679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93767"/>
            <a:ext cx="9875520" cy="1356360"/>
          </a:xfrm>
        </p:spPr>
        <p:txBody>
          <a:bodyPr/>
          <a:lstStyle/>
          <a:p>
            <a:r>
              <a:rPr lang="ja-JP" altLang="en-US" u="sng" dirty="0"/>
              <a:t>機能</a:t>
            </a:r>
            <a:endParaRPr kumimoji="1" lang="ja-JP" altLang="en-US" u="sng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96AE599-76A9-7A48-B86D-561024E04097}"/>
              </a:ext>
            </a:extLst>
          </p:cNvPr>
          <p:cNvSpPr txBox="1">
            <a:spLocks/>
          </p:cNvSpPr>
          <p:nvPr/>
        </p:nvSpPr>
        <p:spPr>
          <a:xfrm>
            <a:off x="620487" y="1594757"/>
            <a:ext cx="9875520" cy="3668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ja-JP" altLang="en-US" sz="3900" dirty="0"/>
              <a:t>・タスクの登録</a:t>
            </a:r>
            <a:endParaRPr lang="en-US" altLang="ja-JP" sz="3900" dirty="0"/>
          </a:p>
          <a:p>
            <a:pPr>
              <a:lnSpc>
                <a:spcPct val="160000"/>
              </a:lnSpc>
            </a:pPr>
            <a:r>
              <a:rPr lang="ja-JP" altLang="en-US" sz="3900" dirty="0"/>
              <a:t>・タスクの削除</a:t>
            </a:r>
            <a:endParaRPr lang="en-US" altLang="ja-JP" sz="3900" dirty="0"/>
          </a:p>
          <a:p>
            <a:pPr>
              <a:lnSpc>
                <a:spcPct val="160000"/>
              </a:lnSpc>
            </a:pPr>
            <a:r>
              <a:rPr lang="ja-JP" altLang="en-US" sz="3900" dirty="0"/>
              <a:t>・タスク検索</a:t>
            </a:r>
            <a:endParaRPr lang="en-US" altLang="ja-JP" sz="3900" dirty="0"/>
          </a:p>
          <a:p>
            <a:endParaRPr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408923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636F5-C27B-2B4A-F1E6-B1BD0F73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315685"/>
            <a:ext cx="4615543" cy="1240971"/>
          </a:xfrm>
        </p:spPr>
        <p:txBody>
          <a:bodyPr/>
          <a:lstStyle/>
          <a:p>
            <a:r>
              <a:rPr kumimoji="1" lang="ja-JP" altLang="en-US" u="sng" dirty="0"/>
              <a:t>タスクの登録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49690193-BC1D-DBF9-88AB-DF56B7553043}"/>
              </a:ext>
            </a:extLst>
          </p:cNvPr>
          <p:cNvSpPr txBox="1">
            <a:spLocks/>
          </p:cNvSpPr>
          <p:nvPr/>
        </p:nvSpPr>
        <p:spPr>
          <a:xfrm>
            <a:off x="461554" y="1746069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・タスク名とタスク内容の登録</a:t>
            </a:r>
            <a:r>
              <a:rPr lang="en-US" altLang="ja-JP" sz="3600" dirty="0"/>
              <a:t>(</a:t>
            </a:r>
            <a:r>
              <a:rPr lang="ja-JP" altLang="en-US" sz="3600" dirty="0"/>
              <a:t>必須</a:t>
            </a:r>
            <a:r>
              <a:rPr lang="en-US" altLang="ja-JP" sz="3600" dirty="0"/>
              <a:t>)</a:t>
            </a:r>
          </a:p>
          <a:p>
            <a:endParaRPr lang="en-US" altLang="ja-JP" sz="3600" dirty="0"/>
          </a:p>
          <a:p>
            <a:r>
              <a:rPr lang="ja-JP" altLang="en-US" sz="3600" dirty="0"/>
              <a:t>・締め切り日時の設定</a:t>
            </a:r>
            <a:r>
              <a:rPr lang="en-US" altLang="ja-JP" sz="3600" dirty="0"/>
              <a:t>(</a:t>
            </a:r>
            <a:r>
              <a:rPr lang="ja-JP" altLang="en-US" sz="3600" dirty="0"/>
              <a:t>任意</a:t>
            </a:r>
            <a:r>
              <a:rPr lang="en-US" altLang="ja-JP" sz="3600" dirty="0"/>
              <a:t>)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7266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B5D87-5C05-A5B9-45A5-CB839D465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A2B546B6-E571-F42E-4B1C-630C8239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315685"/>
            <a:ext cx="2481943" cy="685800"/>
          </a:xfrm>
        </p:spPr>
        <p:txBody>
          <a:bodyPr>
            <a:normAutofit/>
          </a:bodyPr>
          <a:lstStyle/>
          <a:p>
            <a:r>
              <a:rPr kumimoji="1" lang="ja-JP" altLang="en-US" sz="2800" u="sng" dirty="0"/>
              <a:t>タスクの登録</a:t>
            </a:r>
          </a:p>
        </p:txBody>
      </p:sp>
      <p:pic>
        <p:nvPicPr>
          <p:cNvPr id="5" name="図 4" descr="グラフィカル ユーザー インターフェイス, テキスト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204E3233-95D7-9731-3669-3EF120790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658585"/>
            <a:ext cx="2656966" cy="5906304"/>
          </a:xfrm>
          <a:prstGeom prst="rect">
            <a:avLst/>
          </a:prstGeom>
        </p:spPr>
      </p:pic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6680C742-0C29-CBC1-24F9-95B0B6782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06" y="658583"/>
            <a:ext cx="2656966" cy="5906306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181DD17E-9949-CFFF-17B8-3445550D3CC7}"/>
              </a:ext>
            </a:extLst>
          </p:cNvPr>
          <p:cNvSpPr txBox="1">
            <a:spLocks/>
          </p:cNvSpPr>
          <p:nvPr/>
        </p:nvSpPr>
        <p:spPr>
          <a:xfrm>
            <a:off x="9216972" y="2748643"/>
            <a:ext cx="268877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u="sng" dirty="0"/>
              <a:t>締め切り日登録</a:t>
            </a:r>
            <a:endParaRPr lang="en-US" altLang="ja-JP" sz="2800" u="sng" dirty="0"/>
          </a:p>
          <a:p>
            <a:r>
              <a:rPr lang="en-US" altLang="ja-JP" sz="2800" u="sng" dirty="0"/>
              <a:t>(</a:t>
            </a:r>
            <a:r>
              <a:rPr lang="ja-JP" altLang="en-US" sz="2800" u="sng" dirty="0"/>
              <a:t>年</a:t>
            </a:r>
            <a:r>
              <a:rPr lang="en-US" altLang="ja-JP" sz="2800" u="sng" dirty="0"/>
              <a:t>,</a:t>
            </a:r>
            <a:r>
              <a:rPr lang="ja-JP" altLang="en-US" sz="2800" u="sng" dirty="0"/>
              <a:t>月</a:t>
            </a:r>
            <a:r>
              <a:rPr lang="en-US" altLang="ja-JP" sz="2800" u="sng" dirty="0"/>
              <a:t>,</a:t>
            </a:r>
            <a:r>
              <a:rPr lang="ja-JP" altLang="en-US" sz="2800" u="sng" dirty="0"/>
              <a:t>日</a:t>
            </a:r>
            <a:r>
              <a:rPr lang="en-US" altLang="ja-JP" sz="2800" u="sng" dirty="0"/>
              <a:t>,</a:t>
            </a:r>
            <a:r>
              <a:rPr lang="ja-JP" altLang="en-US" sz="2800" u="sng" dirty="0"/>
              <a:t>時</a:t>
            </a:r>
            <a:r>
              <a:rPr lang="en-US" altLang="ja-JP" sz="2800" u="sng" dirty="0"/>
              <a:t>,</a:t>
            </a:r>
            <a:r>
              <a:rPr lang="ja-JP" altLang="en-US" sz="2800" u="sng" dirty="0"/>
              <a:t>分</a:t>
            </a:r>
            <a:r>
              <a:rPr lang="en-US" altLang="ja-JP" sz="2800" u="sng" dirty="0"/>
              <a:t>)</a:t>
            </a:r>
            <a:endParaRPr lang="ja-JP" altLang="en-US" sz="2800" u="sng" dirty="0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966A55EE-C631-7A6E-E538-8D9466CB4888}"/>
              </a:ext>
            </a:extLst>
          </p:cNvPr>
          <p:cNvSpPr txBox="1">
            <a:spLocks/>
          </p:cNvSpPr>
          <p:nvPr/>
        </p:nvSpPr>
        <p:spPr>
          <a:xfrm>
            <a:off x="1360715" y="2748643"/>
            <a:ext cx="207917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u="sng" dirty="0"/>
              <a:t>内容登録</a:t>
            </a:r>
          </a:p>
        </p:txBody>
      </p:sp>
    </p:spTree>
    <p:extLst>
      <p:ext uri="{BB962C8B-B14F-4D97-AF65-F5344CB8AC3E}">
        <p14:creationId xmlns:p14="http://schemas.microsoft.com/office/powerpoint/2010/main" val="362936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0CD8A-DF79-AC82-ACA6-7AE373EDA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8C382B5F-37FC-9519-F788-B1D02E7A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315685"/>
            <a:ext cx="2481943" cy="685800"/>
          </a:xfrm>
        </p:spPr>
        <p:txBody>
          <a:bodyPr>
            <a:normAutofit/>
          </a:bodyPr>
          <a:lstStyle/>
          <a:p>
            <a:r>
              <a:rPr kumimoji="1" lang="ja-JP" altLang="en-US" sz="2800" u="sng" dirty="0"/>
              <a:t>タスクの登録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B4C45F1E-EB19-CA77-7A86-B461CCB3495F}"/>
              </a:ext>
            </a:extLst>
          </p:cNvPr>
          <p:cNvSpPr txBox="1">
            <a:spLocks/>
          </p:cNvSpPr>
          <p:nvPr/>
        </p:nvSpPr>
        <p:spPr>
          <a:xfrm>
            <a:off x="602842" y="2742088"/>
            <a:ext cx="248194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u="sng" dirty="0"/>
              <a:t>締め切り</a:t>
            </a:r>
            <a:r>
              <a:rPr lang="ja-JP" altLang="en-US" sz="2800" u="sng" dirty="0">
                <a:solidFill>
                  <a:schemeClr val="accent4">
                    <a:lumMod val="75000"/>
                  </a:schemeClr>
                </a:solidFill>
              </a:rPr>
              <a:t>なし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E653896E-6550-6BD1-42F7-EBD48522284A}"/>
              </a:ext>
            </a:extLst>
          </p:cNvPr>
          <p:cNvSpPr txBox="1">
            <a:spLocks/>
          </p:cNvSpPr>
          <p:nvPr/>
        </p:nvSpPr>
        <p:spPr>
          <a:xfrm>
            <a:off x="9470571" y="2742088"/>
            <a:ext cx="248194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u="sng" dirty="0"/>
              <a:t>締め切り</a:t>
            </a:r>
            <a:r>
              <a:rPr lang="ja-JP" altLang="en-US" sz="2800" u="sng" dirty="0">
                <a:solidFill>
                  <a:schemeClr val="accent2">
                    <a:lumMod val="75000"/>
                  </a:schemeClr>
                </a:solidFill>
              </a:rPr>
              <a:t>あり</a:t>
            </a:r>
          </a:p>
        </p:txBody>
      </p:sp>
      <p:pic>
        <p:nvPicPr>
          <p:cNvPr id="11" name="図 10" descr="グラフィカル ユーザー インターフェイス, テキスト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435753B3-DA71-F99D-7A12-8F5F592F0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99" y="490891"/>
            <a:ext cx="2691401" cy="5982853"/>
          </a:xfrm>
          <a:prstGeom prst="rect">
            <a:avLst/>
          </a:prstGeom>
        </p:spPr>
      </p:pic>
      <p:pic>
        <p:nvPicPr>
          <p:cNvPr id="13" name="図 12" descr="グラフィカル ユーザー インターフェイス, テキスト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3EFFD5FC-641F-4C55-0802-833F6AD76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99" y="490891"/>
            <a:ext cx="2715387" cy="603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66D97-287B-6963-989A-AF74F944F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7AEFE0-9EE2-5118-E52A-9E04EB01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315685"/>
            <a:ext cx="4615543" cy="1240971"/>
          </a:xfrm>
        </p:spPr>
        <p:txBody>
          <a:bodyPr>
            <a:normAutofit/>
          </a:bodyPr>
          <a:lstStyle/>
          <a:p>
            <a:r>
              <a:rPr kumimoji="1" lang="ja-JP" altLang="en-US" u="sng" dirty="0"/>
              <a:t>タスクの削除</a:t>
            </a:r>
          </a:p>
        </p:txBody>
      </p:sp>
      <p:pic>
        <p:nvPicPr>
          <p:cNvPr id="5" name="図 4" descr="グラフィカル ユーザー インターフェイス, テキスト, アプリケーション, チャットまたはテキスト メッセージ&#10;&#10;AI 生成コンテンツは誤りを含む可能性があります。">
            <a:extLst>
              <a:ext uri="{FF2B5EF4-FFF2-40B4-BE49-F238E27FC236}">
                <a16:creationId xmlns:a16="http://schemas.microsoft.com/office/drawing/2014/main" id="{A20C7EAB-9BBF-56B2-ECBB-37BA685F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29" y="217268"/>
            <a:ext cx="2957685" cy="6423464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36B1E15D-9998-5186-B6D9-D78DB9363936}"/>
              </a:ext>
            </a:extLst>
          </p:cNvPr>
          <p:cNvSpPr txBox="1">
            <a:spLocks/>
          </p:cNvSpPr>
          <p:nvPr/>
        </p:nvSpPr>
        <p:spPr>
          <a:xfrm>
            <a:off x="1589314" y="3429000"/>
            <a:ext cx="512717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u="sng" dirty="0"/>
              <a:t>ゴミ箱マークを押して削除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4D4FA01-34F9-52EE-CEF1-7FE9AF9B4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803" y="4299856"/>
            <a:ext cx="2411254" cy="1599775"/>
          </a:xfrm>
          <a:prstGeom prst="rect">
            <a:avLst/>
          </a:prstGeom>
        </p:spPr>
      </p:pic>
      <p:sp>
        <p:nvSpPr>
          <p:cNvPr id="10" name="円: 塗りつぶしなし 9">
            <a:extLst>
              <a:ext uri="{FF2B5EF4-FFF2-40B4-BE49-F238E27FC236}">
                <a16:creationId xmlns:a16="http://schemas.microsoft.com/office/drawing/2014/main" id="{BA77D671-B352-E236-21B4-12B33B1D5B9D}"/>
              </a:ext>
            </a:extLst>
          </p:cNvPr>
          <p:cNvSpPr/>
          <p:nvPr/>
        </p:nvSpPr>
        <p:spPr>
          <a:xfrm>
            <a:off x="3170430" y="4555884"/>
            <a:ext cx="936171" cy="908746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115D7E8D-A048-11F5-A7CF-BCCBF1DB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315685"/>
            <a:ext cx="4615543" cy="1240971"/>
          </a:xfrm>
        </p:spPr>
        <p:txBody>
          <a:bodyPr>
            <a:normAutofit/>
          </a:bodyPr>
          <a:lstStyle/>
          <a:p>
            <a:r>
              <a:rPr kumimoji="1" lang="ja-JP" altLang="en-US" u="sng" dirty="0"/>
              <a:t>タスクの</a:t>
            </a:r>
            <a:r>
              <a:rPr lang="ja-JP" altLang="en-US" u="sng" dirty="0"/>
              <a:t>検索</a:t>
            </a:r>
            <a:endParaRPr kumimoji="1" lang="ja-JP" altLang="en-US" u="sng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A599555-0B30-1854-8CE2-D4FE94A49563}"/>
              </a:ext>
            </a:extLst>
          </p:cNvPr>
          <p:cNvSpPr txBox="1">
            <a:spLocks/>
          </p:cNvSpPr>
          <p:nvPr/>
        </p:nvSpPr>
        <p:spPr>
          <a:xfrm>
            <a:off x="892628" y="2743200"/>
            <a:ext cx="560614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u="sng" dirty="0"/>
              <a:t>検索バーに入れた文字で絞り込み</a:t>
            </a:r>
          </a:p>
        </p:txBody>
      </p:sp>
      <p:pic>
        <p:nvPicPr>
          <p:cNvPr id="8" name="図 7" descr="グラフィカル ユーザー インターフェイス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0FF68F9E-86CB-C450-973E-51A184973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487" y="1121227"/>
            <a:ext cx="5017564" cy="530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22501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697</TotalTime>
  <Words>123</Words>
  <Application>Microsoft Office PowerPoint</Application>
  <PresentationFormat>ワイド画面</PresentationFormat>
  <Paragraphs>32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3" baseType="lpstr">
      <vt:lpstr>Corbel</vt:lpstr>
      <vt:lpstr>基礎</vt:lpstr>
      <vt:lpstr>タスク管理アプリ</vt:lpstr>
      <vt:lpstr>作ったもの</vt:lpstr>
      <vt:lpstr>なぜ作ったか</vt:lpstr>
      <vt:lpstr>機能</vt:lpstr>
      <vt:lpstr>タスクの登録</vt:lpstr>
      <vt:lpstr>タスクの登録</vt:lpstr>
      <vt:lpstr>タスクの登録</vt:lpstr>
      <vt:lpstr>タスクの削除</vt:lpstr>
      <vt:lpstr>タスクの検索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祐太 二階堂</dc:creator>
  <cp:lastModifiedBy>祐太 二階堂</cp:lastModifiedBy>
  <cp:revision>4</cp:revision>
  <dcterms:created xsi:type="dcterms:W3CDTF">2025-05-21T04:48:44Z</dcterms:created>
  <dcterms:modified xsi:type="dcterms:W3CDTF">2025-07-09T07:05:34Z</dcterms:modified>
</cp:coreProperties>
</file>