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6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9B504C2-A79A-4F1A-AD7E-81042A61A2F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962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0326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4069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182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8752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82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3135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6365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108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891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504C2-A79A-4F1A-AD7E-81042A61A2F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542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9B504C2-A79A-4F1A-AD7E-81042A61A2F1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A4E02EF-943C-4381-AA7A-F29229AE529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5191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kumimoji="1"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kumimoji="1"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53DA3-1435-67B2-4BDA-68413548CE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タスク管理アプリ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DE498AD-4DD3-756D-4EF6-BD7AFEB9442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>
                <a:latin typeface="+mj-ea"/>
                <a:ea typeface="+mj-ea"/>
              </a:rPr>
              <a:t>22410085</a:t>
            </a:r>
            <a:r>
              <a:rPr kumimoji="1" lang="en-US" altLang="ja-JP" dirty="0"/>
              <a:t> </a:t>
            </a:r>
            <a:r>
              <a:rPr kumimoji="1" lang="ja-JP" altLang="en-US" dirty="0"/>
              <a:t>二階堂祐太</a:t>
            </a:r>
          </a:p>
        </p:txBody>
      </p:sp>
    </p:spTree>
    <p:extLst>
      <p:ext uri="{BB962C8B-B14F-4D97-AF65-F5344CB8AC3E}">
        <p14:creationId xmlns:p14="http://schemas.microsoft.com/office/powerpoint/2010/main" val="1829588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648C07-CA8B-8D54-72AA-A9724EA5D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554" y="217714"/>
            <a:ext cx="9875520" cy="1356360"/>
          </a:xfrm>
        </p:spPr>
        <p:txBody>
          <a:bodyPr/>
          <a:lstStyle/>
          <a:p>
            <a:r>
              <a:rPr kumimoji="1" lang="ja-JP" altLang="en-US" u="sng" dirty="0"/>
              <a:t>作ったもの</a:t>
            </a: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E2372BD9-FE9D-6EA8-1A2E-3A6A4D7B6B38}"/>
              </a:ext>
            </a:extLst>
          </p:cNvPr>
          <p:cNvSpPr txBox="1">
            <a:spLocks/>
          </p:cNvSpPr>
          <p:nvPr/>
        </p:nvSpPr>
        <p:spPr>
          <a:xfrm>
            <a:off x="461554" y="1746069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3600" dirty="0"/>
              <a:t>・普通のタスク管理アプリ</a:t>
            </a:r>
          </a:p>
        </p:txBody>
      </p:sp>
    </p:spTree>
    <p:extLst>
      <p:ext uri="{BB962C8B-B14F-4D97-AF65-F5344CB8AC3E}">
        <p14:creationId xmlns:p14="http://schemas.microsoft.com/office/powerpoint/2010/main" val="38841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900DBA-669B-0D14-3424-60579679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93767"/>
            <a:ext cx="9875520" cy="1356360"/>
          </a:xfrm>
        </p:spPr>
        <p:txBody>
          <a:bodyPr/>
          <a:lstStyle/>
          <a:p>
            <a:r>
              <a:rPr lang="ja-JP" altLang="en-US" u="sng" dirty="0"/>
              <a:t>機能</a:t>
            </a:r>
            <a:endParaRPr kumimoji="1" lang="ja-JP" altLang="en-US" u="sng" dirty="0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196AE599-76A9-7A48-B86D-561024E04097}"/>
              </a:ext>
            </a:extLst>
          </p:cNvPr>
          <p:cNvSpPr txBox="1">
            <a:spLocks/>
          </p:cNvSpPr>
          <p:nvPr/>
        </p:nvSpPr>
        <p:spPr>
          <a:xfrm>
            <a:off x="620487" y="1594757"/>
            <a:ext cx="9875520" cy="36684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60000"/>
              </a:lnSpc>
            </a:pPr>
            <a:r>
              <a:rPr lang="ja-JP" altLang="en-US" sz="3900" dirty="0"/>
              <a:t>・タスクの登録</a:t>
            </a:r>
            <a:endParaRPr lang="en-US" altLang="ja-JP" sz="3900" dirty="0"/>
          </a:p>
          <a:p>
            <a:pPr>
              <a:lnSpc>
                <a:spcPct val="160000"/>
              </a:lnSpc>
            </a:pPr>
            <a:r>
              <a:rPr lang="ja-JP" altLang="en-US" sz="3900" dirty="0"/>
              <a:t>・タスクの削除</a:t>
            </a:r>
            <a:endParaRPr lang="en-US" altLang="ja-JP" sz="3900" dirty="0"/>
          </a:p>
          <a:p>
            <a:pPr>
              <a:lnSpc>
                <a:spcPct val="160000"/>
              </a:lnSpc>
            </a:pPr>
            <a:r>
              <a:rPr lang="ja-JP" altLang="en-US" sz="3900" dirty="0"/>
              <a:t>・タスク検索</a:t>
            </a:r>
            <a:endParaRPr lang="en-US" altLang="ja-JP" sz="3900" dirty="0"/>
          </a:p>
          <a:p>
            <a:endParaRPr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408923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5A636F5-C27B-2B4A-F1E6-B1BD0F731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2667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FB5D87-5C05-A5B9-45A5-CB839D465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79F52-65A2-BC3D-E511-78F3332DE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9366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0CD8A-DF79-AC82-ACA6-7AE373EDA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ECB35A-6BB2-6F63-9777-49BCF209B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26820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基礎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69</TotalTime>
  <Words>27</Words>
  <Application>Microsoft Office PowerPoint</Application>
  <PresentationFormat>ワイド画面</PresentationFormat>
  <Paragraphs>8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8" baseType="lpstr">
      <vt:lpstr>Corbel</vt:lpstr>
      <vt:lpstr>基礎</vt:lpstr>
      <vt:lpstr>タスク管理アプリ</vt:lpstr>
      <vt:lpstr>作ったもの</vt:lpstr>
      <vt:lpstr>機能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祐太 二階堂</dc:creator>
  <cp:lastModifiedBy>祐太 二階堂</cp:lastModifiedBy>
  <cp:revision>2</cp:revision>
  <dcterms:created xsi:type="dcterms:W3CDTF">2025-05-21T04:48:44Z</dcterms:created>
  <dcterms:modified xsi:type="dcterms:W3CDTF">2025-07-02T02:41:20Z</dcterms:modified>
</cp:coreProperties>
</file>