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16"/>
  </p:notes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5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79195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5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1949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7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7137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53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69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8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3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5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6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2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8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8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4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8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7059748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Classes And OOP In Python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3859" y="1228556"/>
            <a:ext cx="6447501" cy="291058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6447501" cy="990600"/>
          </a:xfrm>
        </p:spPr>
        <p:txBody>
          <a:bodyPr/>
          <a:lstStyle/>
          <a:p>
            <a:r>
              <a:rPr lang="en-US" dirty="0"/>
              <a:t>Coding 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49" y="790170"/>
            <a:ext cx="5286971" cy="387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64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6447501" cy="990600"/>
          </a:xfrm>
        </p:spPr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51" y="761291"/>
            <a:ext cx="4329619" cy="386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6447501" cy="990600"/>
          </a:xfrm>
        </p:spPr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66" y="742747"/>
            <a:ext cx="4820390" cy="273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40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6447501" cy="990600"/>
          </a:xfrm>
        </p:spPr>
        <p:txBody>
          <a:bodyPr/>
          <a:lstStyle/>
          <a:p>
            <a:r>
              <a:rPr lang="en-US" dirty="0"/>
              <a:t>Pickles and Shelves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10" y="1143000"/>
            <a:ext cx="6589327" cy="201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85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6447501" cy="990600"/>
          </a:xfrm>
        </p:spPr>
        <p:txBody>
          <a:bodyPr/>
          <a:lstStyle/>
          <a:p>
            <a:r>
              <a:rPr lang="en-US" dirty="0"/>
              <a:t>Pickles and Shelves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75" y="760479"/>
            <a:ext cx="6299369" cy="362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3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1" y="1322629"/>
            <a:ext cx="6446838" cy="9511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1" y="2485012"/>
            <a:ext cx="1905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7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Instances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492" y="1447799"/>
            <a:ext cx="6996752" cy="180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4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6424"/>
            <a:ext cx="6447501" cy="990600"/>
          </a:xfrm>
        </p:spPr>
        <p:txBody>
          <a:bodyPr/>
          <a:lstStyle/>
          <a:p>
            <a:r>
              <a:rPr lang="en-US" dirty="0"/>
              <a:t>Coding Class Trees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364" y="868566"/>
            <a:ext cx="5615697" cy="36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2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6424"/>
            <a:ext cx="6447501" cy="990600"/>
          </a:xfrm>
        </p:spPr>
        <p:txBody>
          <a:bodyPr/>
          <a:lstStyle/>
          <a:p>
            <a:r>
              <a:rPr lang="en-US" dirty="0" smtClean="0"/>
              <a:t>__init__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626" y="1090730"/>
            <a:ext cx="62674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8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6424"/>
            <a:ext cx="6447501" cy="990600"/>
          </a:xfrm>
        </p:spPr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5" y="786015"/>
            <a:ext cx="6193074" cy="12839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98" y="2095932"/>
            <a:ext cx="6115050" cy="657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11" y="2753157"/>
            <a:ext cx="5968223" cy="8564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090" y="3917177"/>
            <a:ext cx="5962137" cy="69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2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6424"/>
            <a:ext cx="6447501" cy="990600"/>
          </a:xfrm>
        </p:spPr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68" y="853996"/>
            <a:ext cx="5973145" cy="373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83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6424"/>
            <a:ext cx="6447501" cy="990600"/>
          </a:xfrm>
        </p:spPr>
        <p:txBody>
          <a:bodyPr/>
          <a:lstStyle/>
          <a:p>
            <a:r>
              <a:rPr lang="en-US" dirty="0" smtClean="0"/>
              <a:t>Person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70" y="949662"/>
            <a:ext cx="6044828" cy="310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1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6447501" cy="990600"/>
          </a:xfrm>
        </p:spPr>
        <p:txBody>
          <a:bodyPr/>
          <a:lstStyle/>
          <a:p>
            <a:r>
              <a:rPr lang="en-US" dirty="0" smtClean="0"/>
              <a:t>Class Test in module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833" y="885835"/>
            <a:ext cx="6387455" cy="274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992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6678</TotalTime>
  <Words>33</Words>
  <Application>Microsoft Office PowerPoint</Application>
  <PresentationFormat>On-screen Show (16:9)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Classes And OOP In Python </vt:lpstr>
      <vt:lpstr>OOP</vt:lpstr>
      <vt:lpstr>Classes And Instances</vt:lpstr>
      <vt:lpstr>Coding Class Trees</vt:lpstr>
      <vt:lpstr>__init__</vt:lpstr>
      <vt:lpstr>Polymorphism</vt:lpstr>
      <vt:lpstr>Polymorphism</vt:lpstr>
      <vt:lpstr>Person class</vt:lpstr>
      <vt:lpstr>Class Test in module</vt:lpstr>
      <vt:lpstr>Coding Methods</vt:lpstr>
      <vt:lpstr>Inheritance</vt:lpstr>
      <vt:lpstr>Polymorphism</vt:lpstr>
      <vt:lpstr>Pickles and Shelves</vt:lpstr>
      <vt:lpstr>Pickles and Shelves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cp:lastModifiedBy>Beka Tomashvili</cp:lastModifiedBy>
  <cp:revision>330</cp:revision>
  <dcterms:modified xsi:type="dcterms:W3CDTF">2014-05-05T12:28:46Z</dcterms:modified>
</cp:coreProperties>
</file>