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73" r:id="rId6"/>
    <p:sldId id="263" r:id="rId7"/>
    <p:sldId id="258" r:id="rId8"/>
    <p:sldId id="265" r:id="rId9"/>
    <p:sldId id="259" r:id="rId10"/>
    <p:sldId id="267" r:id="rId11"/>
    <p:sldId id="268" r:id="rId12"/>
    <p:sldId id="261" r:id="rId13"/>
    <p:sldId id="266" r:id="rId14"/>
    <p:sldId id="269" r:id="rId15"/>
    <p:sldId id="262" r:id="rId16"/>
    <p:sldId id="260" r:id="rId17"/>
    <p:sldId id="264" r:id="rId18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End" id="{73E0EF5A-E0AD-4AE7-853C-98CB476DED34}">
          <p14:sldIdLst>
            <p14:sldId id="257"/>
            <p14:sldId id="270"/>
            <p14:sldId id="271"/>
            <p14:sldId id="272"/>
            <p14:sldId id="273"/>
            <p14:sldId id="263"/>
            <p14:sldId id="258"/>
            <p14:sldId id="265"/>
          </p14:sldIdLst>
        </p14:section>
        <p14:section name="backEnd" id="{0382AB8F-6E82-4262-B5DE-68E8349BD523}">
          <p14:sldIdLst>
            <p14:sldId id="259"/>
            <p14:sldId id="267"/>
            <p14:sldId id="268"/>
            <p14:sldId id="261"/>
            <p14:sldId id="266"/>
            <p14:sldId id="269"/>
            <p14:sldId id="262"/>
          </p14:sldIdLst>
        </p14:section>
        <p14:section name="fullStack" id="{E90C6541-8ABC-41B1-824E-F9C5D215AC63}">
          <p14:sldIdLst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0C17-67EE-4094-85C7-4E0ACE45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7C301-64B0-4C14-A1F9-EFAF6321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315A-7A6A-4787-AB3A-32661613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93EC-3451-41C9-A9E3-E6CF058B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2B3C-43C3-4ED5-855E-E722C765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969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A160-63E2-45D3-A11C-C8BE5F79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F8356-D60A-4183-8663-EEDA6437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0890-A514-4111-9F6A-DA3523F5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F5B2-93B8-434F-8A17-3153424C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B5B4-25C2-494D-A9C3-5256F4CB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99002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C4FD6-662B-4F93-90D6-F63616FAC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87C00-49F0-4C1B-BCC7-A6CBF5D65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57B7-0F1E-4E1E-A0AF-F446425F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584D-AF84-4B9C-9230-0A3AA6D9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ED6A-6D26-4661-B9EA-9F1AD0FC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9283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C128-D01A-44E2-879B-9E49674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DD1E-F46A-4A99-962E-4A65EE1C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8B4C-16D0-4047-9AE1-17591DD0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B9D8-2439-49F5-A426-7820182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5F79-D590-444C-B497-FA5A9333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22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D62B-D3AD-4BA4-8064-9094935D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53C2-FB81-4580-918F-FEAD80CF0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7058-AA47-4FE8-8FE5-5B830945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ECAB-7B9F-400E-A870-933F5FF4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6737-F4B8-4321-A95F-5F71FF7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4776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3358-A80C-421F-B8D9-119B1D1B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BED7-B0BD-4743-81B9-66D04A45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58418-382F-40FE-AD91-85CF5A93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1E6B-62F4-44F4-880E-876DBC21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5CE2F-8380-4375-A982-D8C3621A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B993-A24D-41EA-A323-7FF24F72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76650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8F4A-9E34-4D73-83A7-0DA7F970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A642-3FCA-45ED-A71C-7B5D1F0E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E58DD-C906-42F3-8390-DD8543AA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3B3D1-2DE8-4938-BE53-62B3E8A24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06971-B670-44F3-A139-2FC3A320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7DCDD-B691-471F-9571-24F96AB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B257D-074C-4207-9BD7-4A9BB9C2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BCC9E-4F30-46A6-9C62-0A869B14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74279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78C9-2312-41AD-B18F-31EAE12A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F793B-7954-490C-AC9A-CD084BF3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61024-4FFE-4E1F-8768-D718CCE8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64197-CBE2-45D2-840F-A6E8C4C2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919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942E8-482F-404A-BAB7-7C09CDF4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8B036-74D7-4916-9164-4BC132C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E1202-1245-4301-B268-4392D894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3143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A825-68F1-454C-A77B-335DFD7C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567A-47AE-46B3-924F-FEAA02EE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6575-BEA2-4C9A-8FBB-420E7849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2D18F-254F-4840-B340-B82F8C44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CA852-9AE8-4B74-B427-27733BCD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7DBFE-705A-4BE8-8C11-E1D89E16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7595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7F9C-2E6C-4C3D-ADF6-F1E853CB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26FBE-C70E-4168-B09F-2321837F7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88433-20A1-49B6-85AC-635952099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D585-61C9-4AE3-A6FF-4EBD52FD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BF30F-A0C2-49F8-9496-6ABE809A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869E8-B218-4922-8476-CC41453F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829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772B-BA6B-438D-99D0-7BD9C67A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F31B-C7E4-4EAA-9EDE-5E7E7E578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16CD-31DE-4FE2-80B1-85A5BCEA6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00C0-55C7-48DA-A822-951B2FF5444C}" type="datetimeFigureOut">
              <a:rPr lang="ka-GE" smtClean="0"/>
              <a:t>05.05.2024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F128-DE47-4A3A-B6E3-B9F4E131E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30AB-1FB3-4C5A-AF45-44CE35AA6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BD7F9-CB3D-46E3-852B-C7F973A9F232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95924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98656F-B66D-4062-A560-C10AC0C2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735" y="97735"/>
            <a:ext cx="6662530" cy="666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52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jango logo and symbol, meaning, history, PNG">
            <a:extLst>
              <a:ext uri="{FF2B5EF4-FFF2-40B4-BE49-F238E27FC236}">
                <a16:creationId xmlns:a16="http://schemas.microsoft.com/office/drawing/2014/main" id="{279AB8C4-FDA8-418E-A7EE-1359A51FB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177" y="1437861"/>
            <a:ext cx="6371645" cy="39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uby on Rails - Wikipedia">
            <a:extLst>
              <a:ext uri="{FF2B5EF4-FFF2-40B4-BE49-F238E27FC236}">
                <a16:creationId xmlns:a16="http://schemas.microsoft.com/office/drawing/2014/main" id="{FAAA8904-9326-41B8-9A56-C267D481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326" y="1740673"/>
            <a:ext cx="7835348" cy="295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6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ode.js - Wikipedia">
            <a:extLst>
              <a:ext uri="{FF2B5EF4-FFF2-40B4-BE49-F238E27FC236}">
                <a16:creationId xmlns:a16="http://schemas.microsoft.com/office/drawing/2014/main" id="{B44F074E-FD83-4A82-8100-7474B3BF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30" y="1249018"/>
            <a:ext cx="7128340" cy="435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84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Using Backbone.js with Require.js - Greg Franko">
            <a:extLst>
              <a:ext uri="{FF2B5EF4-FFF2-40B4-BE49-F238E27FC236}">
                <a16:creationId xmlns:a16="http://schemas.microsoft.com/office/drawing/2014/main" id="{4405D78E-1D81-427F-A8F5-415CD7C9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04" y="559904"/>
            <a:ext cx="5738191" cy="57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57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F66723-4D70-4537-9E22-A4A4AD69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2AA9B7-9E04-4605-BAB0-251B9656E4BE}"/>
              </a:ext>
            </a:extLst>
          </p:cNvPr>
          <p:cNvSpPr txBox="1"/>
          <p:nvPr/>
        </p:nvSpPr>
        <p:spPr>
          <a:xfrm>
            <a:off x="3033783" y="-867192"/>
            <a:ext cx="6710718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</a:t>
            </a:r>
            <a:endParaRPr kumimoji="0" lang="ka-GE" sz="49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55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esign Resources - NuxtJS">
            <a:extLst>
              <a:ext uri="{FF2B5EF4-FFF2-40B4-BE49-F238E27FC236}">
                <a16:creationId xmlns:a16="http://schemas.microsoft.com/office/drawing/2014/main" id="{493669ED-BD9F-4BF4-85BC-C501F6FB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973" y="1604634"/>
            <a:ext cx="4890053" cy="364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xt.js | Drupal.org">
            <a:extLst>
              <a:ext uri="{FF2B5EF4-FFF2-40B4-BE49-F238E27FC236}">
                <a16:creationId xmlns:a16="http://schemas.microsoft.com/office/drawing/2014/main" id="{6835D8EA-DBA6-4A69-8813-8F56954A7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24" y="879612"/>
            <a:ext cx="5098774" cy="50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5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ypeScript — Vikipediya">
            <a:extLst>
              <a:ext uri="{FF2B5EF4-FFF2-40B4-BE49-F238E27FC236}">
                <a16:creationId xmlns:a16="http://schemas.microsoft.com/office/drawing/2014/main" id="{80247D05-610A-473D-AD1D-A6EA792E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26" y="1378226"/>
            <a:ext cx="4101548" cy="410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y I Wont Be Using HTMX (Yet) - James Auble">
            <a:extLst>
              <a:ext uri="{FF2B5EF4-FFF2-40B4-BE49-F238E27FC236}">
                <a16:creationId xmlns:a16="http://schemas.microsoft.com/office/drawing/2014/main" id="{AAEC1583-3F46-4A07-8C5C-478EC7E4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t="24286" r="56432" b="19190"/>
          <a:stretch/>
        </p:blipFill>
        <p:spPr bwMode="auto">
          <a:xfrm>
            <a:off x="3237714" y="1393722"/>
            <a:ext cx="5716572" cy="407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5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ebpack">
            <a:extLst>
              <a:ext uri="{FF2B5EF4-FFF2-40B4-BE49-F238E27FC236}">
                <a16:creationId xmlns:a16="http://schemas.microsoft.com/office/drawing/2014/main" id="{69747BC5-B464-4DE7-8FEE-8486920D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09" y="597309"/>
            <a:ext cx="5663381" cy="56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91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act · GitHub">
            <a:extLst>
              <a:ext uri="{FF2B5EF4-FFF2-40B4-BE49-F238E27FC236}">
                <a16:creationId xmlns:a16="http://schemas.microsoft.com/office/drawing/2014/main" id="{0BD275E3-BEFC-4ED3-897E-1F4AC695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791" y="854791"/>
            <a:ext cx="5148416" cy="514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0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0094159D-569B-4928-B7CF-2B073C8E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93" y="838436"/>
            <a:ext cx="4303213" cy="518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Query 4: A New Era. jQuery, the “old-fashioned” JavaScript… | by Alex  Efimenko | Medium">
            <a:extLst>
              <a:ext uri="{FF2B5EF4-FFF2-40B4-BE49-F238E27FC236}">
                <a16:creationId xmlns:a16="http://schemas.microsoft.com/office/drawing/2014/main" id="{6B2B8FB1-1302-4D47-A1C8-0E3C200ED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 bwMode="auto">
          <a:xfrm>
            <a:off x="1216967" y="516834"/>
            <a:ext cx="9758065" cy="5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90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ree.js (Deprecated) (@threejs_org) / X">
            <a:extLst>
              <a:ext uri="{FF2B5EF4-FFF2-40B4-BE49-F238E27FC236}">
                <a16:creationId xmlns:a16="http://schemas.microsoft.com/office/drawing/2014/main" id="{7C5FF7C9-98E6-47F5-B623-84DD33810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85" y="0"/>
            <a:ext cx="69028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9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E88A95-F9FC-438A-8488-2124FC67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84" y="921025"/>
            <a:ext cx="5274805" cy="50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2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Sylfaen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თეიმურაზი ქეშელაშვილი</dc:creator>
  <cp:lastModifiedBy>თეიმურაზი ქეშელაშვილი</cp:lastModifiedBy>
  <cp:revision>10</cp:revision>
  <dcterms:created xsi:type="dcterms:W3CDTF">2024-05-04T04:13:55Z</dcterms:created>
  <dcterms:modified xsi:type="dcterms:W3CDTF">2024-05-05T05:11:12Z</dcterms:modified>
</cp:coreProperties>
</file>