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rts/chart16.xml" ContentType="application/vnd.openxmlformats-officedocument.drawingml.char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5" r:id="rId2"/>
    <p:sldId id="261" r:id="rId3"/>
    <p:sldId id="262" r:id="rId4"/>
    <p:sldId id="263" r:id="rId5"/>
    <p:sldId id="264" r:id="rId6"/>
    <p:sldId id="256" r:id="rId7"/>
    <p:sldId id="258" r:id="rId8"/>
    <p:sldId id="257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Capstone-%201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Capstone-%201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Capstone-%201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Capstone-%201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Capstone-%201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Capstone-%201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Capstone-%201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Capstone-%20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Capstone-%20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Capstone-%20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Capstone-%201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Capstone-%201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Capstone-%201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Capstone-%201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Capstone-%201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Capstone-%2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4"/>
  <c:pivotSource>
    <c:name>[Capstone- 1.xlsx]Order Level Analysis!PivotTable4</c:name>
    <c:fmtId val="2"/>
  </c:pivotSource>
  <c:chart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27646062992125991"/>
          <c:y val="7.4074074074074084E-2"/>
          <c:w val="0.42900590551181106"/>
          <c:h val="0.79869969378827665"/>
        </c:manualLayout>
      </c:layout>
      <c:barChart>
        <c:barDir val="bar"/>
        <c:grouping val="clustered"/>
        <c:ser>
          <c:idx val="0"/>
          <c:order val="0"/>
          <c:tx>
            <c:strRef>
              <c:f>'Order Level Analysis'!$B$8:$B$9</c:f>
              <c:strCache>
                <c:ptCount val="1"/>
                <c:pt idx="0">
                  <c:v>Afternoon</c:v>
                </c:pt>
              </c:strCache>
            </c:strRef>
          </c:tx>
          <c:cat>
            <c:strRef>
              <c:f>'Order Level Analysis'!$A$10:$A$62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Analysis'!$B$10:$B$62</c:f>
              <c:numCache>
                <c:formatCode>General</c:formatCode>
                <c:ptCount val="52"/>
                <c:pt idx="0">
                  <c:v>742321</c:v>
                </c:pt>
                <c:pt idx="1">
                  <c:v>225407</c:v>
                </c:pt>
                <c:pt idx="5">
                  <c:v>2476151</c:v>
                </c:pt>
                <c:pt idx="6">
                  <c:v>1931239</c:v>
                </c:pt>
                <c:pt idx="9">
                  <c:v>8377077</c:v>
                </c:pt>
                <c:pt idx="10">
                  <c:v>1889121</c:v>
                </c:pt>
                <c:pt idx="11">
                  <c:v>5311365</c:v>
                </c:pt>
                <c:pt idx="12">
                  <c:v>514491</c:v>
                </c:pt>
                <c:pt idx="14">
                  <c:v>38227826</c:v>
                </c:pt>
                <c:pt idx="15">
                  <c:v>3151989</c:v>
                </c:pt>
                <c:pt idx="17">
                  <c:v>2856594</c:v>
                </c:pt>
                <c:pt idx="18">
                  <c:v>1508868</c:v>
                </c:pt>
                <c:pt idx="22">
                  <c:v>273159</c:v>
                </c:pt>
                <c:pt idx="24">
                  <c:v>681126</c:v>
                </c:pt>
                <c:pt idx="26">
                  <c:v>96043335</c:v>
                </c:pt>
                <c:pt idx="27">
                  <c:v>1089105660</c:v>
                </c:pt>
                <c:pt idx="28">
                  <c:v>774696</c:v>
                </c:pt>
                <c:pt idx="29">
                  <c:v>287894020</c:v>
                </c:pt>
                <c:pt idx="30">
                  <c:v>168557</c:v>
                </c:pt>
                <c:pt idx="32">
                  <c:v>428584</c:v>
                </c:pt>
                <c:pt idx="33">
                  <c:v>684372</c:v>
                </c:pt>
                <c:pt idx="35">
                  <c:v>257028</c:v>
                </c:pt>
                <c:pt idx="37">
                  <c:v>8234001</c:v>
                </c:pt>
                <c:pt idx="38">
                  <c:v>32048331</c:v>
                </c:pt>
                <c:pt idx="39">
                  <c:v>257967</c:v>
                </c:pt>
                <c:pt idx="41">
                  <c:v>5312414</c:v>
                </c:pt>
                <c:pt idx="43">
                  <c:v>308677</c:v>
                </c:pt>
                <c:pt idx="44">
                  <c:v>493652</c:v>
                </c:pt>
                <c:pt idx="45">
                  <c:v>1475507</c:v>
                </c:pt>
                <c:pt idx="47">
                  <c:v>239086</c:v>
                </c:pt>
                <c:pt idx="48">
                  <c:v>999185</c:v>
                </c:pt>
                <c:pt idx="51">
                  <c:v>355969</c:v>
                </c:pt>
              </c:numCache>
            </c:numRef>
          </c:val>
        </c:ser>
        <c:ser>
          <c:idx val="1"/>
          <c:order val="1"/>
          <c:tx>
            <c:strRef>
              <c:f>'Order Level Analysis'!$C$8:$C$9</c:f>
              <c:strCache>
                <c:ptCount val="1"/>
                <c:pt idx="0">
                  <c:v>Evening</c:v>
                </c:pt>
              </c:strCache>
            </c:strRef>
          </c:tx>
          <c:cat>
            <c:strRef>
              <c:f>'Order Level Analysis'!$A$10:$A$62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Analysis'!$C$10:$C$62</c:f>
              <c:numCache>
                <c:formatCode>General</c:formatCode>
                <c:ptCount val="52"/>
                <c:pt idx="0">
                  <c:v>985290</c:v>
                </c:pt>
                <c:pt idx="1">
                  <c:v>268331</c:v>
                </c:pt>
                <c:pt idx="2">
                  <c:v>267372</c:v>
                </c:pt>
                <c:pt idx="3">
                  <c:v>453761</c:v>
                </c:pt>
                <c:pt idx="4">
                  <c:v>482629</c:v>
                </c:pt>
                <c:pt idx="5">
                  <c:v>2960728</c:v>
                </c:pt>
                <c:pt idx="6">
                  <c:v>3144555</c:v>
                </c:pt>
                <c:pt idx="9">
                  <c:v>7793668</c:v>
                </c:pt>
                <c:pt idx="10">
                  <c:v>535420</c:v>
                </c:pt>
                <c:pt idx="11">
                  <c:v>3285127</c:v>
                </c:pt>
                <c:pt idx="12">
                  <c:v>1160697</c:v>
                </c:pt>
                <c:pt idx="14">
                  <c:v>26201971</c:v>
                </c:pt>
                <c:pt idx="15">
                  <c:v>3247433</c:v>
                </c:pt>
                <c:pt idx="17">
                  <c:v>626280</c:v>
                </c:pt>
                <c:pt idx="18">
                  <c:v>1563469</c:v>
                </c:pt>
                <c:pt idx="22">
                  <c:v>603822</c:v>
                </c:pt>
                <c:pt idx="26">
                  <c:v>85829051</c:v>
                </c:pt>
                <c:pt idx="27">
                  <c:v>877838169</c:v>
                </c:pt>
                <c:pt idx="29">
                  <c:v>212349140</c:v>
                </c:pt>
                <c:pt idx="30">
                  <c:v>318398</c:v>
                </c:pt>
                <c:pt idx="31">
                  <c:v>567451</c:v>
                </c:pt>
                <c:pt idx="32">
                  <c:v>258147</c:v>
                </c:pt>
                <c:pt idx="34">
                  <c:v>274308</c:v>
                </c:pt>
                <c:pt idx="37">
                  <c:v>7611417</c:v>
                </c:pt>
                <c:pt idx="38">
                  <c:v>27926185</c:v>
                </c:pt>
                <c:pt idx="39">
                  <c:v>184460</c:v>
                </c:pt>
                <c:pt idx="41">
                  <c:v>3990733</c:v>
                </c:pt>
                <c:pt idx="42">
                  <c:v>240329</c:v>
                </c:pt>
                <c:pt idx="45">
                  <c:v>827053</c:v>
                </c:pt>
                <c:pt idx="48">
                  <c:v>531759</c:v>
                </c:pt>
                <c:pt idx="49">
                  <c:v>369932</c:v>
                </c:pt>
                <c:pt idx="50">
                  <c:v>549842</c:v>
                </c:pt>
                <c:pt idx="51">
                  <c:v>1012141</c:v>
                </c:pt>
              </c:numCache>
            </c:numRef>
          </c:val>
        </c:ser>
        <c:ser>
          <c:idx val="2"/>
          <c:order val="2"/>
          <c:tx>
            <c:strRef>
              <c:f>'Order Level Analysis'!$D$8:$D$9</c:f>
              <c:strCache>
                <c:ptCount val="1"/>
                <c:pt idx="0">
                  <c:v>Late Night</c:v>
                </c:pt>
              </c:strCache>
            </c:strRef>
          </c:tx>
          <c:cat>
            <c:strRef>
              <c:f>'Order Level Analysis'!$A$10:$A$62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Analysis'!$D$10:$D$62</c:f>
              <c:numCache>
                <c:formatCode>General</c:formatCode>
                <c:ptCount val="52"/>
                <c:pt idx="0">
                  <c:v>1187997</c:v>
                </c:pt>
                <c:pt idx="1">
                  <c:v>509360</c:v>
                </c:pt>
                <c:pt idx="5">
                  <c:v>431359</c:v>
                </c:pt>
                <c:pt idx="7">
                  <c:v>171007</c:v>
                </c:pt>
                <c:pt idx="9">
                  <c:v>3148630</c:v>
                </c:pt>
                <c:pt idx="10">
                  <c:v>330890</c:v>
                </c:pt>
                <c:pt idx="11">
                  <c:v>3889130</c:v>
                </c:pt>
                <c:pt idx="12">
                  <c:v>333185</c:v>
                </c:pt>
                <c:pt idx="14">
                  <c:v>9860026</c:v>
                </c:pt>
                <c:pt idx="15">
                  <c:v>1281665</c:v>
                </c:pt>
                <c:pt idx="16">
                  <c:v>288751</c:v>
                </c:pt>
                <c:pt idx="17">
                  <c:v>1677726</c:v>
                </c:pt>
                <c:pt idx="18">
                  <c:v>1184559</c:v>
                </c:pt>
                <c:pt idx="19">
                  <c:v>313737</c:v>
                </c:pt>
                <c:pt idx="21">
                  <c:v>279161</c:v>
                </c:pt>
                <c:pt idx="22">
                  <c:v>179664</c:v>
                </c:pt>
                <c:pt idx="23">
                  <c:v>310740</c:v>
                </c:pt>
                <c:pt idx="24">
                  <c:v>345109</c:v>
                </c:pt>
                <c:pt idx="25">
                  <c:v>201728</c:v>
                </c:pt>
                <c:pt idx="26">
                  <c:v>18993264</c:v>
                </c:pt>
                <c:pt idx="27">
                  <c:v>252931056</c:v>
                </c:pt>
                <c:pt idx="28">
                  <c:v>577486</c:v>
                </c:pt>
                <c:pt idx="29">
                  <c:v>89934257</c:v>
                </c:pt>
                <c:pt idx="31">
                  <c:v>200072</c:v>
                </c:pt>
                <c:pt idx="32">
                  <c:v>326866</c:v>
                </c:pt>
                <c:pt idx="33">
                  <c:v>205348</c:v>
                </c:pt>
                <c:pt idx="35">
                  <c:v>1477606</c:v>
                </c:pt>
                <c:pt idx="37">
                  <c:v>9546200</c:v>
                </c:pt>
                <c:pt idx="38">
                  <c:v>13865983</c:v>
                </c:pt>
                <c:pt idx="41">
                  <c:v>3328377</c:v>
                </c:pt>
                <c:pt idx="45">
                  <c:v>218558</c:v>
                </c:pt>
                <c:pt idx="48">
                  <c:v>287472</c:v>
                </c:pt>
              </c:numCache>
            </c:numRef>
          </c:val>
        </c:ser>
        <c:ser>
          <c:idx val="3"/>
          <c:order val="3"/>
          <c:tx>
            <c:strRef>
              <c:f>'Order Level Analysis'!$E$8:$E$9</c:f>
              <c:strCache>
                <c:ptCount val="1"/>
                <c:pt idx="0">
                  <c:v>Morning</c:v>
                </c:pt>
              </c:strCache>
            </c:strRef>
          </c:tx>
          <c:cat>
            <c:strRef>
              <c:f>'Order Level Analysis'!$A$10:$A$62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Analysis'!$E$10:$E$62</c:f>
              <c:numCache>
                <c:formatCode>General</c:formatCode>
                <c:ptCount val="52"/>
                <c:pt idx="0">
                  <c:v>1427478</c:v>
                </c:pt>
                <c:pt idx="3">
                  <c:v>171918</c:v>
                </c:pt>
                <c:pt idx="5">
                  <c:v>1700691</c:v>
                </c:pt>
                <c:pt idx="6">
                  <c:v>1420059</c:v>
                </c:pt>
                <c:pt idx="8">
                  <c:v>213599</c:v>
                </c:pt>
                <c:pt idx="9">
                  <c:v>6873166</c:v>
                </c:pt>
                <c:pt idx="11">
                  <c:v>2862812</c:v>
                </c:pt>
                <c:pt idx="12">
                  <c:v>651426</c:v>
                </c:pt>
                <c:pt idx="13">
                  <c:v>287503</c:v>
                </c:pt>
                <c:pt idx="14">
                  <c:v>34059501</c:v>
                </c:pt>
                <c:pt idx="15">
                  <c:v>2351934</c:v>
                </c:pt>
                <c:pt idx="17">
                  <c:v>780720</c:v>
                </c:pt>
                <c:pt idx="18">
                  <c:v>1745604</c:v>
                </c:pt>
                <c:pt idx="20">
                  <c:v>299670</c:v>
                </c:pt>
                <c:pt idx="24">
                  <c:v>652767</c:v>
                </c:pt>
                <c:pt idx="26">
                  <c:v>118160262</c:v>
                </c:pt>
                <c:pt idx="27">
                  <c:v>1007102087</c:v>
                </c:pt>
                <c:pt idx="28">
                  <c:v>226754</c:v>
                </c:pt>
                <c:pt idx="29">
                  <c:v>246347099</c:v>
                </c:pt>
                <c:pt idx="30">
                  <c:v>306310</c:v>
                </c:pt>
                <c:pt idx="31">
                  <c:v>220068</c:v>
                </c:pt>
                <c:pt idx="32">
                  <c:v>416288</c:v>
                </c:pt>
                <c:pt idx="33">
                  <c:v>529125</c:v>
                </c:pt>
                <c:pt idx="37">
                  <c:v>6082829</c:v>
                </c:pt>
                <c:pt idx="38">
                  <c:v>30118401</c:v>
                </c:pt>
                <c:pt idx="39">
                  <c:v>254501</c:v>
                </c:pt>
                <c:pt idx="40">
                  <c:v>242293</c:v>
                </c:pt>
                <c:pt idx="41">
                  <c:v>4423363</c:v>
                </c:pt>
                <c:pt idx="42">
                  <c:v>369139</c:v>
                </c:pt>
                <c:pt idx="51">
                  <c:v>318056</c:v>
                </c:pt>
              </c:numCache>
            </c:numRef>
          </c:val>
        </c:ser>
        <c:ser>
          <c:idx val="4"/>
          <c:order val="4"/>
          <c:tx>
            <c:strRef>
              <c:f>'Order Level Analysis'!$F$8:$F$9</c:f>
              <c:strCache>
                <c:ptCount val="1"/>
                <c:pt idx="0">
                  <c:v>Night</c:v>
                </c:pt>
              </c:strCache>
            </c:strRef>
          </c:tx>
          <c:cat>
            <c:strRef>
              <c:f>'Order Level Analysis'!$A$10:$A$62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Analysis'!$F$10:$F$62</c:f>
              <c:numCache>
                <c:formatCode>General</c:formatCode>
                <c:ptCount val="52"/>
                <c:pt idx="0">
                  <c:v>1058171</c:v>
                </c:pt>
                <c:pt idx="1">
                  <c:v>418785</c:v>
                </c:pt>
                <c:pt idx="2">
                  <c:v>303743</c:v>
                </c:pt>
                <c:pt idx="3">
                  <c:v>490798</c:v>
                </c:pt>
                <c:pt idx="4">
                  <c:v>240024</c:v>
                </c:pt>
                <c:pt idx="5">
                  <c:v>3820739</c:v>
                </c:pt>
                <c:pt idx="6">
                  <c:v>187201</c:v>
                </c:pt>
                <c:pt idx="8">
                  <c:v>359544</c:v>
                </c:pt>
                <c:pt idx="9">
                  <c:v>9908557</c:v>
                </c:pt>
                <c:pt idx="10">
                  <c:v>330872</c:v>
                </c:pt>
                <c:pt idx="11">
                  <c:v>9871124</c:v>
                </c:pt>
                <c:pt idx="12">
                  <c:v>338323</c:v>
                </c:pt>
                <c:pt idx="14">
                  <c:v>31080667</c:v>
                </c:pt>
                <c:pt idx="15">
                  <c:v>2409470</c:v>
                </c:pt>
                <c:pt idx="17">
                  <c:v>2604237</c:v>
                </c:pt>
                <c:pt idx="18">
                  <c:v>2173045</c:v>
                </c:pt>
                <c:pt idx="22">
                  <c:v>774671</c:v>
                </c:pt>
                <c:pt idx="23">
                  <c:v>306717</c:v>
                </c:pt>
                <c:pt idx="24">
                  <c:v>168341</c:v>
                </c:pt>
                <c:pt idx="26">
                  <c:v>74027400</c:v>
                </c:pt>
                <c:pt idx="27">
                  <c:v>953873897</c:v>
                </c:pt>
                <c:pt idx="28">
                  <c:v>487955</c:v>
                </c:pt>
                <c:pt idx="29">
                  <c:v>252755253</c:v>
                </c:pt>
                <c:pt idx="31">
                  <c:v>171311</c:v>
                </c:pt>
                <c:pt idx="32">
                  <c:v>250004</c:v>
                </c:pt>
                <c:pt idx="35">
                  <c:v>595169</c:v>
                </c:pt>
                <c:pt idx="36">
                  <c:v>239493</c:v>
                </c:pt>
                <c:pt idx="37">
                  <c:v>9485422</c:v>
                </c:pt>
                <c:pt idx="38">
                  <c:v>26502191</c:v>
                </c:pt>
                <c:pt idx="39">
                  <c:v>306065</c:v>
                </c:pt>
                <c:pt idx="41">
                  <c:v>3425100</c:v>
                </c:pt>
                <c:pt idx="42">
                  <c:v>170385</c:v>
                </c:pt>
                <c:pt idx="45">
                  <c:v>3027785</c:v>
                </c:pt>
                <c:pt idx="46">
                  <c:v>340567</c:v>
                </c:pt>
                <c:pt idx="50">
                  <c:v>608532</c:v>
                </c:pt>
                <c:pt idx="51">
                  <c:v>305273</c:v>
                </c:pt>
              </c:numCache>
            </c:numRef>
          </c:val>
        </c:ser>
        <c:axId val="78757248"/>
        <c:axId val="78918784"/>
      </c:barChart>
      <c:catAx>
        <c:axId val="78757248"/>
        <c:scaling>
          <c:orientation val="minMax"/>
        </c:scaling>
        <c:axPos val="l"/>
        <c:tickLblPos val="nextTo"/>
        <c:crossAx val="78918784"/>
        <c:crosses val="autoZero"/>
        <c:auto val="1"/>
        <c:lblAlgn val="ctr"/>
        <c:lblOffset val="100"/>
      </c:catAx>
      <c:valAx>
        <c:axId val="78918784"/>
        <c:scaling>
          <c:orientation val="minMax"/>
        </c:scaling>
        <c:axPos val="b"/>
        <c:majorGridlines/>
        <c:numFmt formatCode="General" sourceLinked="1"/>
        <c:tickLblPos val="nextTo"/>
        <c:crossAx val="7875724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2"/>
  <c:pivotSource>
    <c:name>[Capstone- 1.xlsx]Customer Level Analysis!PivotTable1</c:name>
    <c:fmtId val="4"/>
  </c:pivotSource>
  <c:chart>
    <c:autoTitleDeleted val="1"/>
    <c:pivotFmts>
      <c:pivotFmt>
        <c:idx val="0"/>
      </c:pivotFmt>
      <c:pivotFmt>
        <c:idx val="1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'Customer Level Analysis'!$I$6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'Customer Level Analysis'!$H$7:$H$17</c:f>
              <c:strCache>
                <c:ptCount val="10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  <c:pt idx="9">
                  <c:v>#VALUE!</c:v>
                </c:pt>
              </c:strCache>
            </c:strRef>
          </c:cat>
          <c:val>
            <c:numRef>
              <c:f>'Customer Level Analysis'!$I$7:$I$17</c:f>
              <c:numCache>
                <c:formatCode>General</c:formatCode>
                <c:ptCount val="10"/>
                <c:pt idx="0">
                  <c:v>938558</c:v>
                </c:pt>
                <c:pt idx="1">
                  <c:v>1176886</c:v>
                </c:pt>
                <c:pt idx="2">
                  <c:v>613732</c:v>
                </c:pt>
                <c:pt idx="3">
                  <c:v>594428</c:v>
                </c:pt>
                <c:pt idx="4">
                  <c:v>1004169</c:v>
                </c:pt>
                <c:pt idx="5">
                  <c:v>981780</c:v>
                </c:pt>
                <c:pt idx="6">
                  <c:v>777945</c:v>
                </c:pt>
                <c:pt idx="7">
                  <c:v>1035636</c:v>
                </c:pt>
                <c:pt idx="8">
                  <c:v>1349741</c:v>
                </c:pt>
                <c:pt idx="9">
                  <c:v>920</c:v>
                </c:pt>
              </c:numCache>
            </c:numRef>
          </c:val>
        </c:ser>
        <c:axId val="133814528"/>
        <c:axId val="133820416"/>
      </c:barChart>
      <c:catAx>
        <c:axId val="133814528"/>
        <c:scaling>
          <c:orientation val="minMax"/>
        </c:scaling>
        <c:axPos val="b"/>
        <c:tickLblPos val="nextTo"/>
        <c:crossAx val="133820416"/>
        <c:crosses val="autoZero"/>
        <c:auto val="1"/>
        <c:lblAlgn val="ctr"/>
        <c:lblOffset val="100"/>
      </c:catAx>
      <c:valAx>
        <c:axId val="133820416"/>
        <c:scaling>
          <c:orientation val="minMax"/>
        </c:scaling>
        <c:axPos val="l"/>
        <c:majorGridlines/>
        <c:numFmt formatCode="General" sourceLinked="1"/>
        <c:tickLblPos val="nextTo"/>
        <c:crossAx val="13381452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4"/>
  <c:pivotSource>
    <c:name>[Capstone- 1.xlsx]Customer Level Analysis!PivotTable3</c:name>
    <c:fmtId val="2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</c:pivotFmts>
    <c:plotArea>
      <c:layout/>
      <c:pieChart>
        <c:varyColors val="1"/>
        <c:ser>
          <c:idx val="0"/>
          <c:order val="0"/>
          <c:tx>
            <c:strRef>
              <c:f>'Customer Level Analysis'!$B$26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'Customer Level Analysis'!$A$27:$A$32</c:f>
              <c:strCache>
                <c:ptCount val="5"/>
                <c:pt idx="0">
                  <c:v>Facebook</c:v>
                </c:pt>
                <c:pt idx="1">
                  <c:v>Google</c:v>
                </c:pt>
                <c:pt idx="2">
                  <c:v>Instagram</c:v>
                </c:pt>
                <c:pt idx="3">
                  <c:v>Not Found</c:v>
                </c:pt>
                <c:pt idx="4">
                  <c:v>Offline Campaign</c:v>
                </c:pt>
              </c:strCache>
            </c:strRef>
          </c:cat>
          <c:val>
            <c:numRef>
              <c:f>'Customer Level Analysis'!$B$27:$B$32</c:f>
              <c:numCache>
                <c:formatCode>General</c:formatCode>
                <c:ptCount val="5"/>
                <c:pt idx="0">
                  <c:v>338.84264116013583</c:v>
                </c:pt>
                <c:pt idx="1">
                  <c:v>327.59508247743543</c:v>
                </c:pt>
                <c:pt idx="2">
                  <c:v>325.34766214177978</c:v>
                </c:pt>
                <c:pt idx="3">
                  <c:v>319.46914893617014</c:v>
                </c:pt>
                <c:pt idx="4">
                  <c:v>332.56637863315007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5"/>
  <c:pivotSource>
    <c:name>[Capstone- 1.xlsx]Customer Level Analysis!PivotTable4</c:name>
    <c:fmtId val="2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6.8342491362101188E-2"/>
          <c:y val="6.5005010131007623E-2"/>
          <c:w val="0.62909391801498449"/>
          <c:h val="0.88124151497402525"/>
        </c:manualLayout>
      </c:layout>
      <c:pieChart>
        <c:varyColors val="1"/>
        <c:ser>
          <c:idx val="0"/>
          <c:order val="0"/>
          <c:tx>
            <c:strRef>
              <c:f>'Customer Level Analysis'!$J$26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'Customer Level Analysis'!$I$27:$I$37</c:f>
              <c:strCache>
                <c:ptCount val="10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  <c:pt idx="9">
                  <c:v>#VALUE!</c:v>
                </c:pt>
              </c:strCache>
            </c:strRef>
          </c:cat>
          <c:val>
            <c:numRef>
              <c:f>'Customer Level Analysis'!$J$27:$J$37</c:f>
              <c:numCache>
                <c:formatCode>General</c:formatCode>
                <c:ptCount val="10"/>
                <c:pt idx="0">
                  <c:v>350.04369130257243</c:v>
                </c:pt>
                <c:pt idx="1">
                  <c:v>312.59785985502236</c:v>
                </c:pt>
                <c:pt idx="2">
                  <c:v>336.32203389830511</c:v>
                </c:pt>
                <c:pt idx="3">
                  <c:v>333.15360501567397</c:v>
                </c:pt>
                <c:pt idx="4">
                  <c:v>340.68636363636375</c:v>
                </c:pt>
                <c:pt idx="5">
                  <c:v>344.91001890359161</c:v>
                </c:pt>
                <c:pt idx="6">
                  <c:v>327.16658975542225</c:v>
                </c:pt>
                <c:pt idx="7">
                  <c:v>380.82541615915551</c:v>
                </c:pt>
                <c:pt idx="8">
                  <c:v>281.35224305720391</c:v>
                </c:pt>
                <c:pt idx="9">
                  <c:v>8.5294117647058805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2"/>
  <c:pivotSource>
    <c:name>[Capstone- 1.xlsx]Delivery Analysis!PivotTable2</c:name>
    <c:fmtId val="2"/>
  </c:pivotSource>
  <c:chart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</c:pivotFmt>
      <c:pivotFmt>
        <c:idx val="21"/>
      </c:pivotFmt>
      <c:pivotFmt>
        <c:idx val="22"/>
      </c:pivotFmt>
      <c:pivotFmt>
        <c:idx val="23"/>
      </c:pivotFmt>
      <c:pivotFmt>
        <c:idx val="24"/>
      </c:pivotFmt>
      <c:pivotFmt>
        <c:idx val="25"/>
      </c:pivotFmt>
      <c:pivotFmt>
        <c:idx val="26"/>
      </c:pivotFmt>
      <c:pivotFmt>
        <c:idx val="27"/>
      </c:pivotFmt>
      <c:pivotFmt>
        <c:idx val="28"/>
      </c:pivotFmt>
      <c:pivotFmt>
        <c:idx val="29"/>
      </c:pivotFmt>
      <c:pivotFmt>
        <c:idx val="30"/>
      </c:pivotFmt>
      <c:pivotFmt>
        <c:idx val="31"/>
      </c:pivotFmt>
      <c:pivotFmt>
        <c:idx val="32"/>
      </c:pivotFmt>
      <c:pivotFmt>
        <c:idx val="33"/>
      </c:pivotFmt>
      <c:pivotFmt>
        <c:idx val="34"/>
      </c:pivotFmt>
      <c:pivotFmt>
        <c:idx val="35"/>
      </c:pivotFmt>
      <c:pivotFmt>
        <c:idx val="36"/>
      </c:pivotFmt>
      <c:pivotFmt>
        <c:idx val="37"/>
      </c:pivotFmt>
      <c:pivotFmt>
        <c:idx val="38"/>
      </c:pivotFmt>
      <c:pivotFmt>
        <c:idx val="39"/>
      </c:pivotFmt>
      <c:pivotFmt>
        <c:idx val="40"/>
      </c:pivotFmt>
      <c:pivotFmt>
        <c:idx val="41"/>
      </c:pivotFmt>
      <c:pivotFmt>
        <c:idx val="42"/>
      </c:pivotFmt>
      <c:pivotFmt>
        <c:idx val="43"/>
      </c:pivotFmt>
      <c:pivotFmt>
        <c:idx val="44"/>
      </c:pivotFmt>
      <c:pivotFmt>
        <c:idx val="45"/>
      </c:pivotFmt>
      <c:pivotFmt>
        <c:idx val="46"/>
      </c:pivotFmt>
      <c:pivotFmt>
        <c:idx val="47"/>
      </c:pivotFmt>
      <c:pivotFmt>
        <c:idx val="48"/>
      </c:pivotFmt>
      <c:pivotFmt>
        <c:idx val="49"/>
      </c:pivotFmt>
      <c:pivotFmt>
        <c:idx val="50"/>
        <c:marker>
          <c:symbol val="none"/>
        </c:marker>
      </c:pivotFmt>
      <c:pivotFmt>
        <c:idx val="51"/>
        <c:marker>
          <c:symbol val="none"/>
        </c:marker>
      </c:pivotFmt>
      <c:pivotFmt>
        <c:idx val="52"/>
        <c:marker>
          <c:symbol val="none"/>
        </c:marker>
      </c:pivotFmt>
      <c:pivotFmt>
        <c:idx val="53"/>
        <c:marker>
          <c:symbol val="none"/>
        </c:marker>
      </c:pivotFmt>
      <c:pivotFmt>
        <c:idx val="54"/>
        <c:marker>
          <c:symbol val="none"/>
        </c:marker>
      </c:pivotFmt>
      <c:pivotFmt>
        <c:idx val="55"/>
        <c:marker>
          <c:symbol val="none"/>
        </c:marker>
      </c:pivotFmt>
      <c:pivotFmt>
        <c:idx val="56"/>
        <c:marker>
          <c:symbol val="none"/>
        </c:marker>
      </c:pivotFmt>
      <c:pivotFmt>
        <c:idx val="57"/>
        <c:marker>
          <c:symbol val="none"/>
        </c:marker>
      </c:pivotFmt>
      <c:pivotFmt>
        <c:idx val="58"/>
        <c:marker>
          <c:symbol val="none"/>
        </c:marker>
      </c:pivotFmt>
      <c:pivotFmt>
        <c:idx val="59"/>
        <c:marker>
          <c:symbol val="none"/>
        </c:marker>
      </c:pivotFmt>
      <c:pivotFmt>
        <c:idx val="60"/>
        <c:marker>
          <c:symbol val="none"/>
        </c:marker>
      </c:pivotFmt>
      <c:pivotFmt>
        <c:idx val="61"/>
        <c:marker>
          <c:symbol val="none"/>
        </c:marker>
      </c:pivotFmt>
      <c:pivotFmt>
        <c:idx val="62"/>
        <c:marker>
          <c:symbol val="none"/>
        </c:marker>
      </c:pivotFmt>
      <c:pivotFmt>
        <c:idx val="63"/>
        <c:marker>
          <c:symbol val="none"/>
        </c:marker>
      </c:pivotFmt>
      <c:pivotFmt>
        <c:idx val="64"/>
        <c:marker>
          <c:symbol val="none"/>
        </c:marker>
      </c:pivotFmt>
      <c:pivotFmt>
        <c:idx val="65"/>
        <c:marker>
          <c:symbol val="none"/>
        </c:marker>
      </c:pivotFmt>
      <c:pivotFmt>
        <c:idx val="66"/>
        <c:marker>
          <c:symbol val="none"/>
        </c:marker>
      </c:pivotFmt>
      <c:pivotFmt>
        <c:idx val="67"/>
        <c:marker>
          <c:symbol val="none"/>
        </c:marker>
      </c:pivotFmt>
      <c:pivotFmt>
        <c:idx val="68"/>
        <c:marker>
          <c:symbol val="none"/>
        </c:marker>
      </c:pivotFmt>
      <c:pivotFmt>
        <c:idx val="69"/>
        <c:marker>
          <c:symbol val="none"/>
        </c:marker>
      </c:pivotFmt>
      <c:pivotFmt>
        <c:idx val="70"/>
        <c:marker>
          <c:symbol val="none"/>
        </c:marker>
      </c:pivotFmt>
      <c:pivotFmt>
        <c:idx val="71"/>
        <c:marker>
          <c:symbol val="none"/>
        </c:marker>
      </c:pivotFmt>
      <c:pivotFmt>
        <c:idx val="72"/>
        <c:marker>
          <c:symbol val="none"/>
        </c:marker>
      </c:pivotFmt>
      <c:pivotFmt>
        <c:idx val="73"/>
        <c:marker>
          <c:symbol val="none"/>
        </c:marker>
      </c:pivotFmt>
      <c:pivotFmt>
        <c:idx val="74"/>
        <c:marker>
          <c:symbol val="none"/>
        </c:marker>
      </c:pivotFmt>
      <c:pivotFmt>
        <c:idx val="75"/>
        <c:marker>
          <c:symbol val="none"/>
        </c:marker>
      </c:pivotFmt>
      <c:pivotFmt>
        <c:idx val="76"/>
        <c:marker>
          <c:symbol val="none"/>
        </c:marker>
      </c:pivotFmt>
      <c:pivotFmt>
        <c:idx val="77"/>
        <c:marker>
          <c:symbol val="none"/>
        </c:marker>
      </c:pivotFmt>
      <c:pivotFmt>
        <c:idx val="78"/>
        <c:marker>
          <c:symbol val="none"/>
        </c:marker>
      </c:pivotFmt>
      <c:pivotFmt>
        <c:idx val="79"/>
        <c:marker>
          <c:symbol val="none"/>
        </c:marker>
      </c:pivotFmt>
      <c:pivotFmt>
        <c:idx val="80"/>
        <c:marker>
          <c:symbol val="none"/>
        </c:marker>
      </c:pivotFmt>
      <c:pivotFmt>
        <c:idx val="81"/>
        <c:marker>
          <c:symbol val="none"/>
        </c:marker>
      </c:pivotFmt>
      <c:pivotFmt>
        <c:idx val="82"/>
        <c:marker>
          <c:symbol val="none"/>
        </c:marker>
      </c:pivotFmt>
      <c:pivotFmt>
        <c:idx val="83"/>
        <c:marker>
          <c:symbol val="none"/>
        </c:marker>
      </c:pivotFmt>
      <c:pivotFmt>
        <c:idx val="84"/>
        <c:marker>
          <c:symbol val="none"/>
        </c:marker>
      </c:pivotFmt>
      <c:pivotFmt>
        <c:idx val="85"/>
        <c:marker>
          <c:symbol val="none"/>
        </c:marker>
      </c:pivotFmt>
      <c:pivotFmt>
        <c:idx val="86"/>
        <c:marker>
          <c:symbol val="none"/>
        </c:marker>
      </c:pivotFmt>
      <c:pivotFmt>
        <c:idx val="87"/>
        <c:marker>
          <c:symbol val="none"/>
        </c:marker>
      </c:pivotFmt>
      <c:pivotFmt>
        <c:idx val="88"/>
        <c:marker>
          <c:symbol val="none"/>
        </c:marker>
      </c:pivotFmt>
      <c:pivotFmt>
        <c:idx val="89"/>
        <c:marker>
          <c:symbol val="none"/>
        </c:marker>
      </c:pivotFmt>
      <c:pivotFmt>
        <c:idx val="90"/>
        <c:marker>
          <c:symbol val="none"/>
        </c:marker>
      </c:pivotFmt>
      <c:pivotFmt>
        <c:idx val="91"/>
        <c:marker>
          <c:symbol val="none"/>
        </c:marker>
      </c:pivotFmt>
      <c:pivotFmt>
        <c:idx val="92"/>
        <c:marker>
          <c:symbol val="none"/>
        </c:marker>
      </c:pivotFmt>
      <c:pivotFmt>
        <c:idx val="93"/>
        <c:marker>
          <c:symbol val="none"/>
        </c:marker>
      </c:pivotFmt>
      <c:pivotFmt>
        <c:idx val="94"/>
        <c:marker>
          <c:symbol val="none"/>
        </c:marker>
      </c:pivotFmt>
      <c:pivotFmt>
        <c:idx val="95"/>
        <c:marker>
          <c:symbol val="none"/>
        </c:marker>
      </c:pivotFmt>
      <c:pivotFmt>
        <c:idx val="96"/>
        <c:marker>
          <c:symbol val="none"/>
        </c:marker>
      </c:pivotFmt>
      <c:pivotFmt>
        <c:idx val="97"/>
        <c:marker>
          <c:symbol val="none"/>
        </c:marker>
      </c:pivotFmt>
      <c:pivotFmt>
        <c:idx val="98"/>
        <c:marker>
          <c:symbol val="none"/>
        </c:marker>
      </c:pivotFmt>
      <c:pivotFmt>
        <c:idx val="99"/>
        <c:marker>
          <c:symbol val="none"/>
        </c:marker>
      </c:pivotFmt>
    </c:pivotFmts>
    <c:view3D>
      <c:perspective val="30"/>
    </c:view3D>
    <c:plotArea>
      <c:layout/>
      <c:bar3DChart>
        <c:barDir val="col"/>
        <c:grouping val="stacked"/>
        <c:ser>
          <c:idx val="0"/>
          <c:order val="0"/>
          <c:tx>
            <c:strRef>
              <c:f>'Delivery Analysis'!$B$7:$B$8</c:f>
              <c:strCache>
                <c:ptCount val="1"/>
                <c:pt idx="0">
                  <c:v>Akshaya Nagar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Analysis'!$B$9:$B$18</c:f>
              <c:numCache>
                <c:formatCode>[$-F400]h:mm:ss\ AM/PM</c:formatCode>
                <c:ptCount val="9"/>
                <c:pt idx="0">
                  <c:v>0.57475462962962964</c:v>
                </c:pt>
                <c:pt idx="1">
                  <c:v>0.95835648148148145</c:v>
                </c:pt>
                <c:pt idx="5">
                  <c:v>0.5726562500000002</c:v>
                </c:pt>
                <c:pt idx="6">
                  <c:v>0.56873070987654317</c:v>
                </c:pt>
                <c:pt idx="7">
                  <c:v>0.60713831018518538</c:v>
                </c:pt>
                <c:pt idx="8">
                  <c:v>0.50240740740740741</c:v>
                </c:pt>
              </c:numCache>
            </c:numRef>
          </c:val>
        </c:ser>
        <c:ser>
          <c:idx val="1"/>
          <c:order val="1"/>
          <c:tx>
            <c:strRef>
              <c:f>'Delivery Analysis'!$C$7:$C$8</c:f>
              <c:strCache>
                <c:ptCount val="1"/>
                <c:pt idx="0">
                  <c:v>Arekere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Analysis'!$C$9:$C$18</c:f>
              <c:numCache>
                <c:formatCode>General</c:formatCode>
                <c:ptCount val="9"/>
                <c:pt idx="0" formatCode="[$-F400]h:mm:ss\ AM/PM">
                  <c:v>0.61585648148148153</c:v>
                </c:pt>
                <c:pt idx="3" formatCode="[$-F400]h:mm:ss\ AM/PM">
                  <c:v>0.48935185185185187</c:v>
                </c:pt>
                <c:pt idx="5" formatCode="[$-F400]h:mm:ss\ AM/PM">
                  <c:v>0.84473379629629641</c:v>
                </c:pt>
                <c:pt idx="7" formatCode="[$-F400]h:mm:ss\ AM/PM">
                  <c:v>0.90201388888888889</c:v>
                </c:pt>
                <c:pt idx="8" formatCode="[$-F400]h:mm:ss\ AM/PM">
                  <c:v>2.3263888888888886E-2</c:v>
                </c:pt>
              </c:numCache>
            </c:numRef>
          </c:val>
        </c:ser>
        <c:ser>
          <c:idx val="2"/>
          <c:order val="2"/>
          <c:tx>
            <c:strRef>
              <c:f>'Delivery Analysis'!$D$7:$D$8</c:f>
              <c:strCache>
                <c:ptCount val="1"/>
                <c:pt idx="0">
                  <c:v>Banashankari Stage 2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Analysis'!$D$9:$D$18</c:f>
              <c:numCache>
                <c:formatCode>General</c:formatCode>
                <c:ptCount val="9"/>
                <c:pt idx="4" formatCode="[$-F400]h:mm:ss\ AM/PM">
                  <c:v>0.86549768518518522</c:v>
                </c:pt>
                <c:pt idx="5" formatCode="[$-F400]h:mm:ss\ AM/PM">
                  <c:v>0.7233912037037038</c:v>
                </c:pt>
              </c:numCache>
            </c:numRef>
          </c:val>
        </c:ser>
        <c:ser>
          <c:idx val="3"/>
          <c:order val="3"/>
          <c:tx>
            <c:strRef>
              <c:f>'Delivery Analysis'!$E$7:$E$8</c:f>
              <c:strCache>
                <c:ptCount val="1"/>
                <c:pt idx="0">
                  <c:v>Bannerghatta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Analysis'!$E$9:$E$18</c:f>
              <c:numCache>
                <c:formatCode>[$-F400]h:mm:ss\ AM/PM</c:formatCode>
                <c:ptCount val="9"/>
                <c:pt idx="1">
                  <c:v>0.97906249999999984</c:v>
                </c:pt>
                <c:pt idx="3">
                  <c:v>0.63054976851851863</c:v>
                </c:pt>
                <c:pt idx="6">
                  <c:v>0.75702546296296302</c:v>
                </c:pt>
                <c:pt idx="7">
                  <c:v>0.73542824074074076</c:v>
                </c:pt>
              </c:numCache>
            </c:numRef>
          </c:val>
        </c:ser>
        <c:ser>
          <c:idx val="4"/>
          <c:order val="4"/>
          <c:tx>
            <c:strRef>
              <c:f>'Delivery Analysis'!$F$7:$F$8</c:f>
              <c:strCache>
                <c:ptCount val="1"/>
                <c:pt idx="0">
                  <c:v>Basavanagudi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Analysis'!$F$9:$F$18</c:f>
              <c:numCache>
                <c:formatCode>General</c:formatCode>
                <c:ptCount val="9"/>
                <c:pt idx="7" formatCode="[$-F400]h:mm:ss\ AM/PM">
                  <c:v>0.81174768518518525</c:v>
                </c:pt>
              </c:numCache>
            </c:numRef>
          </c:val>
        </c:ser>
        <c:ser>
          <c:idx val="5"/>
          <c:order val="5"/>
          <c:tx>
            <c:strRef>
              <c:f>'Delivery Analysis'!$G$7:$G$8</c:f>
              <c:strCache>
                <c:ptCount val="1"/>
                <c:pt idx="0">
                  <c:v>Bellandur - Off Sarjapur Road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Analysis'!$G$9:$G$18</c:f>
              <c:numCache>
                <c:formatCode>[$-F400]h:mm:ss\ AM/PM</c:formatCode>
                <c:ptCount val="9"/>
                <c:pt idx="0">
                  <c:v>0.80111368312757203</c:v>
                </c:pt>
                <c:pt idx="1">
                  <c:v>0.75033895502645487</c:v>
                </c:pt>
                <c:pt idx="2">
                  <c:v>0.94787037037037059</c:v>
                </c:pt>
                <c:pt idx="3">
                  <c:v>0.6726620370370372</c:v>
                </c:pt>
                <c:pt idx="4">
                  <c:v>0.8496701388888892</c:v>
                </c:pt>
                <c:pt idx="5">
                  <c:v>0.6634027777777779</c:v>
                </c:pt>
                <c:pt idx="6">
                  <c:v>0.76560185185185192</c:v>
                </c:pt>
                <c:pt idx="7">
                  <c:v>0.71235243055555564</c:v>
                </c:pt>
                <c:pt idx="8">
                  <c:v>0.73299382716049399</c:v>
                </c:pt>
              </c:numCache>
            </c:numRef>
          </c:val>
        </c:ser>
        <c:ser>
          <c:idx val="6"/>
          <c:order val="6"/>
          <c:tx>
            <c:strRef>
              <c:f>'Delivery Analysis'!$H$7:$H$8</c:f>
              <c:strCache>
                <c:ptCount val="1"/>
                <c:pt idx="0">
                  <c:v>Bellandur, APR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Analysis'!$H$9:$H$18</c:f>
              <c:numCache>
                <c:formatCode>[$-F400]h:mm:ss\ AM/PM</c:formatCode>
                <c:ptCount val="9"/>
                <c:pt idx="0">
                  <c:v>0.79528935185185168</c:v>
                </c:pt>
                <c:pt idx="1">
                  <c:v>0.63151620370370376</c:v>
                </c:pt>
                <c:pt idx="2">
                  <c:v>0.67354809670781901</c:v>
                </c:pt>
                <c:pt idx="3">
                  <c:v>0.64420910493827166</c:v>
                </c:pt>
                <c:pt idx="4">
                  <c:v>0.68733796296296279</c:v>
                </c:pt>
                <c:pt idx="5">
                  <c:v>0.55787615740740748</c:v>
                </c:pt>
                <c:pt idx="6">
                  <c:v>0.75598186728395078</c:v>
                </c:pt>
                <c:pt idx="7">
                  <c:v>0.30437500000000006</c:v>
                </c:pt>
                <c:pt idx="8">
                  <c:v>0.79204861111111113</c:v>
                </c:pt>
              </c:numCache>
            </c:numRef>
          </c:val>
        </c:ser>
        <c:ser>
          <c:idx val="7"/>
          <c:order val="7"/>
          <c:tx>
            <c:strRef>
              <c:f>'Delivery Analysis'!$I$7:$I$8</c:f>
              <c:strCache>
                <c:ptCount val="1"/>
                <c:pt idx="0">
                  <c:v>Bellandur, Ecospace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Analysis'!$I$9:$I$18</c:f>
              <c:numCache>
                <c:formatCode>General</c:formatCode>
                <c:ptCount val="9"/>
                <c:pt idx="3" formatCode="[$-F400]h:mm:ss\ AM/PM">
                  <c:v>2.628472222222223E-2</c:v>
                </c:pt>
              </c:numCache>
            </c:numRef>
          </c:val>
        </c:ser>
        <c:ser>
          <c:idx val="8"/>
          <c:order val="8"/>
          <c:tx>
            <c:strRef>
              <c:f>'Delivery Analysis'!$J$7:$J$8</c:f>
              <c:strCache>
                <c:ptCount val="1"/>
                <c:pt idx="0">
                  <c:v>Bellandur, ETV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Analysis'!$J$9:$J$18</c:f>
              <c:numCache>
                <c:formatCode>General</c:formatCode>
                <c:ptCount val="9"/>
                <c:pt idx="8" formatCode="[$-F400]h:mm:ss\ AM/PM">
                  <c:v>0.93439814814814814</c:v>
                </c:pt>
              </c:numCache>
            </c:numRef>
          </c:val>
        </c:ser>
        <c:ser>
          <c:idx val="9"/>
          <c:order val="9"/>
          <c:tx>
            <c:strRef>
              <c:f>'Delivery Analysis'!$K$7:$K$8</c:f>
              <c:strCache>
                <c:ptCount val="1"/>
                <c:pt idx="0">
                  <c:v>Bellandur, Green Glen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Analysis'!$K$9:$K$18</c:f>
              <c:numCache>
                <c:formatCode>[$-F400]h:mm:ss\ AM/PM</c:formatCode>
                <c:ptCount val="9"/>
                <c:pt idx="0">
                  <c:v>0.63816406250000024</c:v>
                </c:pt>
                <c:pt idx="1">
                  <c:v>0.66954282407407406</c:v>
                </c:pt>
                <c:pt idx="2">
                  <c:v>0.55801752645502645</c:v>
                </c:pt>
                <c:pt idx="3">
                  <c:v>0.41095486111111118</c:v>
                </c:pt>
                <c:pt idx="4">
                  <c:v>0.75225852272727267</c:v>
                </c:pt>
                <c:pt idx="5">
                  <c:v>0.69173295454545458</c:v>
                </c:pt>
                <c:pt idx="6">
                  <c:v>0.64174189814814842</c:v>
                </c:pt>
                <c:pt idx="7">
                  <c:v>0.71263744212962987</c:v>
                </c:pt>
                <c:pt idx="8">
                  <c:v>0.78985006313131301</c:v>
                </c:pt>
              </c:numCache>
            </c:numRef>
          </c:val>
        </c:ser>
        <c:ser>
          <c:idx val="10"/>
          <c:order val="10"/>
          <c:tx>
            <c:strRef>
              <c:f>'Delivery Analysis'!$L$7:$L$8</c:f>
              <c:strCache>
                <c:ptCount val="1"/>
                <c:pt idx="0">
                  <c:v>Bellandur, Sakara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Analysis'!$L$9:$L$18</c:f>
              <c:numCache>
                <c:formatCode>[$-F400]h:mm:ss\ AM/PM</c:formatCode>
                <c:ptCount val="9"/>
                <c:pt idx="0">
                  <c:v>0.55071759259259279</c:v>
                </c:pt>
                <c:pt idx="1">
                  <c:v>0.96768518518518531</c:v>
                </c:pt>
                <c:pt idx="4">
                  <c:v>0.75436342592592576</c:v>
                </c:pt>
                <c:pt idx="5">
                  <c:v>0.69103009259259274</c:v>
                </c:pt>
                <c:pt idx="6">
                  <c:v>0.51681712962962956</c:v>
                </c:pt>
                <c:pt idx="7">
                  <c:v>0.69570601851851877</c:v>
                </c:pt>
                <c:pt idx="8">
                  <c:v>0.62744791666666677</c:v>
                </c:pt>
              </c:numCache>
            </c:numRef>
          </c:val>
        </c:ser>
        <c:ser>
          <c:idx val="11"/>
          <c:order val="11"/>
          <c:tx>
            <c:strRef>
              <c:f>'Delivery Analysis'!$M$7:$M$8</c:f>
              <c:strCache>
                <c:ptCount val="1"/>
                <c:pt idx="0">
                  <c:v>Bellandur, Sarjapur Road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Analysis'!$M$9:$M$18</c:f>
              <c:numCache>
                <c:formatCode>[$-F400]h:mm:ss\ AM/PM</c:formatCode>
                <c:ptCount val="9"/>
                <c:pt idx="0">
                  <c:v>0.46459104938271606</c:v>
                </c:pt>
                <c:pt idx="1">
                  <c:v>0.70953703703703708</c:v>
                </c:pt>
                <c:pt idx="2">
                  <c:v>0.52533796296296265</c:v>
                </c:pt>
                <c:pt idx="3">
                  <c:v>0.81482533670033663</c:v>
                </c:pt>
                <c:pt idx="4">
                  <c:v>0.39314649470899476</c:v>
                </c:pt>
                <c:pt idx="5">
                  <c:v>0.74324013157894742</c:v>
                </c:pt>
                <c:pt idx="6">
                  <c:v>0.78550636574074029</c:v>
                </c:pt>
                <c:pt idx="7">
                  <c:v>0.79017361111111117</c:v>
                </c:pt>
                <c:pt idx="8">
                  <c:v>0.80711489898989908</c:v>
                </c:pt>
              </c:numCache>
            </c:numRef>
          </c:val>
        </c:ser>
        <c:ser>
          <c:idx val="12"/>
          <c:order val="12"/>
          <c:tx>
            <c:strRef>
              <c:f>'Delivery Analysis'!$N$7:$N$8</c:f>
              <c:strCache>
                <c:ptCount val="1"/>
                <c:pt idx="0">
                  <c:v>Bilekahalli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Analysis'!$N$9:$N$18</c:f>
              <c:numCache>
                <c:formatCode>[$-F400]h:mm:ss\ AM/PM</c:formatCode>
                <c:ptCount val="9"/>
                <c:pt idx="1">
                  <c:v>3.648148148148149E-2</c:v>
                </c:pt>
                <c:pt idx="3">
                  <c:v>0.69302083333333364</c:v>
                </c:pt>
                <c:pt idx="4">
                  <c:v>0.61569444444444466</c:v>
                </c:pt>
                <c:pt idx="6">
                  <c:v>0.81260416666666668</c:v>
                </c:pt>
                <c:pt idx="7">
                  <c:v>0.78388888888888897</c:v>
                </c:pt>
                <c:pt idx="8">
                  <c:v>0.63521219135802454</c:v>
                </c:pt>
              </c:numCache>
            </c:numRef>
          </c:val>
        </c:ser>
        <c:ser>
          <c:idx val="13"/>
          <c:order val="13"/>
          <c:tx>
            <c:strRef>
              <c:f>'Delivery Analysis'!$O$7:$O$8</c:f>
              <c:strCache>
                <c:ptCount val="1"/>
                <c:pt idx="0">
                  <c:v>Binnipet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Analysis'!$O$9:$O$18</c:f>
              <c:numCache>
                <c:formatCode>General</c:formatCode>
                <c:ptCount val="9"/>
                <c:pt idx="4" formatCode="[$-F400]h:mm:ss\ AM/PM">
                  <c:v>0.35405092592592596</c:v>
                </c:pt>
              </c:numCache>
            </c:numRef>
          </c:val>
        </c:ser>
        <c:ser>
          <c:idx val="14"/>
          <c:order val="14"/>
          <c:tx>
            <c:strRef>
              <c:f>'Delivery Analysis'!$P$7:$P$8</c:f>
              <c:strCache>
                <c:ptCount val="1"/>
                <c:pt idx="0">
                  <c:v>Bomannahali - MicoLayout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Analysis'!$P$9:$P$18</c:f>
              <c:numCache>
                <c:formatCode>[$-F400]h:mm:ss\ AM/PM</c:formatCode>
                <c:ptCount val="9"/>
                <c:pt idx="0">
                  <c:v>0.66553719667943789</c:v>
                </c:pt>
                <c:pt idx="1">
                  <c:v>0.63165729020159411</c:v>
                </c:pt>
                <c:pt idx="2">
                  <c:v>0.65360841946597792</c:v>
                </c:pt>
                <c:pt idx="3">
                  <c:v>0.70333359053497924</c:v>
                </c:pt>
                <c:pt idx="4">
                  <c:v>0.64520886752136763</c:v>
                </c:pt>
                <c:pt idx="5">
                  <c:v>0.68200178062678063</c:v>
                </c:pt>
                <c:pt idx="6">
                  <c:v>0.74979383680555567</c:v>
                </c:pt>
                <c:pt idx="7">
                  <c:v>0.66542916666666674</c:v>
                </c:pt>
                <c:pt idx="8">
                  <c:v>0.70123101851851877</c:v>
                </c:pt>
              </c:numCache>
            </c:numRef>
          </c:val>
        </c:ser>
        <c:ser>
          <c:idx val="15"/>
          <c:order val="15"/>
          <c:tx>
            <c:strRef>
              <c:f>'Delivery Analysis'!$Q$7:$Q$8</c:f>
              <c:strCache>
                <c:ptCount val="1"/>
                <c:pt idx="0">
                  <c:v>Bommanahalli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Analysis'!$Q$9:$Q$18</c:f>
              <c:numCache>
                <c:formatCode>[$-F400]h:mm:ss\ AM/PM</c:formatCode>
                <c:ptCount val="9"/>
                <c:pt idx="0">
                  <c:v>0.69127546296296283</c:v>
                </c:pt>
                <c:pt idx="1">
                  <c:v>0.72581886574074062</c:v>
                </c:pt>
                <c:pt idx="2">
                  <c:v>0.53953373015873018</c:v>
                </c:pt>
                <c:pt idx="3">
                  <c:v>0.52644179894179888</c:v>
                </c:pt>
                <c:pt idx="4">
                  <c:v>0.75258101851851866</c:v>
                </c:pt>
                <c:pt idx="5">
                  <c:v>0.70355902777777779</c:v>
                </c:pt>
                <c:pt idx="6">
                  <c:v>0.71550925925925923</c:v>
                </c:pt>
                <c:pt idx="7">
                  <c:v>0.79781784188034177</c:v>
                </c:pt>
                <c:pt idx="8">
                  <c:v>0.34108796296296312</c:v>
                </c:pt>
              </c:numCache>
            </c:numRef>
          </c:val>
        </c:ser>
        <c:ser>
          <c:idx val="16"/>
          <c:order val="16"/>
          <c:tx>
            <c:strRef>
              <c:f>'Delivery Analysis'!$R$7:$R$8</c:f>
              <c:strCache>
                <c:ptCount val="1"/>
                <c:pt idx="0">
                  <c:v>Brookefield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Analysis'!$R$9:$R$18</c:f>
              <c:numCache>
                <c:formatCode>General</c:formatCode>
                <c:ptCount val="9"/>
                <c:pt idx="4" formatCode="[$-F400]h:mm:ss\ AM/PM">
                  <c:v>6.9907407407407427E-3</c:v>
                </c:pt>
              </c:numCache>
            </c:numRef>
          </c:val>
        </c:ser>
        <c:ser>
          <c:idx val="17"/>
          <c:order val="17"/>
          <c:tx>
            <c:strRef>
              <c:f>'Delivery Analysis'!$S$7:$S$8</c:f>
              <c:strCache>
                <c:ptCount val="1"/>
                <c:pt idx="0">
                  <c:v>BTM Stage 1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Analysis'!$S$9:$S$18</c:f>
              <c:numCache>
                <c:formatCode>[$-F400]h:mm:ss\ AM/PM</c:formatCode>
                <c:ptCount val="9"/>
                <c:pt idx="0">
                  <c:v>0.87572337962962965</c:v>
                </c:pt>
                <c:pt idx="1">
                  <c:v>0.59628086419753079</c:v>
                </c:pt>
                <c:pt idx="2">
                  <c:v>0.40331404320987663</c:v>
                </c:pt>
                <c:pt idx="3">
                  <c:v>0.51269675925925928</c:v>
                </c:pt>
                <c:pt idx="4">
                  <c:v>0.94094907407407435</c:v>
                </c:pt>
                <c:pt idx="5">
                  <c:v>0.65601851851851889</c:v>
                </c:pt>
                <c:pt idx="6">
                  <c:v>0.68792245370370375</c:v>
                </c:pt>
                <c:pt idx="7">
                  <c:v>0.70840792181069956</c:v>
                </c:pt>
                <c:pt idx="8">
                  <c:v>0.23080632716049382</c:v>
                </c:pt>
              </c:numCache>
            </c:numRef>
          </c:val>
        </c:ser>
        <c:ser>
          <c:idx val="18"/>
          <c:order val="18"/>
          <c:tx>
            <c:strRef>
              <c:f>'Delivery Analysis'!$T$7:$T$8</c:f>
              <c:strCache>
                <c:ptCount val="1"/>
                <c:pt idx="0">
                  <c:v>BTM Stage 2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Analysis'!$T$9:$T$18</c:f>
              <c:numCache>
                <c:formatCode>[$-F400]h:mm:ss\ AM/PM</c:formatCode>
                <c:ptCount val="9"/>
                <c:pt idx="0">
                  <c:v>0.80819830246913604</c:v>
                </c:pt>
                <c:pt idx="1">
                  <c:v>0.61930555555555566</c:v>
                </c:pt>
                <c:pt idx="2">
                  <c:v>0.61851562500000001</c:v>
                </c:pt>
                <c:pt idx="3">
                  <c:v>0.67883101851851901</c:v>
                </c:pt>
                <c:pt idx="4">
                  <c:v>0.60194058641975323</c:v>
                </c:pt>
                <c:pt idx="5">
                  <c:v>0.62160879629629651</c:v>
                </c:pt>
                <c:pt idx="6">
                  <c:v>0.54569058641975321</c:v>
                </c:pt>
                <c:pt idx="7">
                  <c:v>0.75595293209876546</c:v>
                </c:pt>
                <c:pt idx="8">
                  <c:v>0.70278703703703704</c:v>
                </c:pt>
              </c:numCache>
            </c:numRef>
          </c:val>
        </c:ser>
        <c:ser>
          <c:idx val="19"/>
          <c:order val="19"/>
          <c:tx>
            <c:strRef>
              <c:f>'Delivery Analysis'!$U$7:$U$8</c:f>
              <c:strCache>
                <c:ptCount val="1"/>
                <c:pt idx="0">
                  <c:v>Challagatta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Analysis'!$U$9:$U$18</c:f>
              <c:numCache>
                <c:formatCode>[$-F400]h:mm:ss\ AM/PM</c:formatCode>
                <c:ptCount val="9"/>
                <c:pt idx="1">
                  <c:v>1.7777777777777781E-2</c:v>
                </c:pt>
              </c:numCache>
            </c:numRef>
          </c:val>
        </c:ser>
        <c:ser>
          <c:idx val="20"/>
          <c:order val="20"/>
          <c:tx>
            <c:strRef>
              <c:f>'Delivery Analysis'!$V$7:$V$8</c:f>
              <c:strCache>
                <c:ptCount val="1"/>
                <c:pt idx="0">
                  <c:v>CV Raman Nagar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Analysis'!$V$9:$V$18</c:f>
              <c:numCache>
                <c:formatCode>General</c:formatCode>
                <c:ptCount val="9"/>
                <c:pt idx="5" formatCode="[$-F400]h:mm:ss\ AM/PM">
                  <c:v>5.422453703703705E-2</c:v>
                </c:pt>
              </c:numCache>
            </c:numRef>
          </c:val>
        </c:ser>
        <c:ser>
          <c:idx val="21"/>
          <c:order val="21"/>
          <c:tx>
            <c:strRef>
              <c:f>'Delivery Analysis'!$W$7:$W$8</c:f>
              <c:strCache>
                <c:ptCount val="1"/>
                <c:pt idx="0">
                  <c:v>Devarachikanna Halli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Analysis'!$W$9:$W$18</c:f>
              <c:numCache>
                <c:formatCode>General</c:formatCode>
                <c:ptCount val="9"/>
                <c:pt idx="0" formatCode="[$-F400]h:mm:ss\ AM/PM">
                  <c:v>0.84727430555555561</c:v>
                </c:pt>
                <c:pt idx="2" formatCode="[$-F400]h:mm:ss\ AM/PM">
                  <c:v>0.81699074074074074</c:v>
                </c:pt>
                <c:pt idx="3" formatCode="[$-F400]h:mm:ss\ AM/PM">
                  <c:v>0.99781249999999999</c:v>
                </c:pt>
                <c:pt idx="5" formatCode="[$-F400]h:mm:ss\ AM/PM">
                  <c:v>0.53524305555555562</c:v>
                </c:pt>
                <c:pt idx="6" formatCode="[$-F400]h:mm:ss\ AM/PM">
                  <c:v>0.89416666666666655</c:v>
                </c:pt>
                <c:pt idx="8" formatCode="[$-F400]h:mm:ss\ AM/PM">
                  <c:v>0.87679398148148169</c:v>
                </c:pt>
              </c:numCache>
            </c:numRef>
          </c:val>
        </c:ser>
        <c:ser>
          <c:idx val="22"/>
          <c:order val="22"/>
          <c:tx>
            <c:strRef>
              <c:f>'Delivery Analysis'!$X$7:$X$8</c:f>
              <c:strCache>
                <c:ptCount val="1"/>
                <c:pt idx="0">
                  <c:v>Doddanekundi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Analysis'!$X$9:$X$18</c:f>
              <c:numCache>
                <c:formatCode>[$-F400]h:mm:ss\ AM/PM</c:formatCode>
                <c:ptCount val="9"/>
                <c:pt idx="1">
                  <c:v>0.96903935185185164</c:v>
                </c:pt>
                <c:pt idx="4">
                  <c:v>0.90114583333333365</c:v>
                </c:pt>
              </c:numCache>
            </c:numRef>
          </c:val>
        </c:ser>
        <c:ser>
          <c:idx val="23"/>
          <c:order val="23"/>
          <c:tx>
            <c:strRef>
              <c:f>'Delivery Analysis'!$Y$7:$Y$8</c:f>
              <c:strCache>
                <c:ptCount val="1"/>
                <c:pt idx="0">
                  <c:v>Domlur, EGL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Analysis'!$Y$9:$Y$18</c:f>
              <c:numCache>
                <c:formatCode>General</c:formatCode>
                <c:ptCount val="9"/>
                <c:pt idx="0" formatCode="[$-F400]h:mm:ss\ AM/PM">
                  <c:v>0.53361689814814828</c:v>
                </c:pt>
                <c:pt idx="3" formatCode="[$-F400]h:mm:ss\ AM/PM">
                  <c:v>0.39891203703703704</c:v>
                </c:pt>
                <c:pt idx="7" formatCode="[$-F400]h:mm:ss\ AM/PM">
                  <c:v>0.53938078703703696</c:v>
                </c:pt>
                <c:pt idx="8" formatCode="[$-F400]h:mm:ss\ AM/PM">
                  <c:v>0.9980671296296294</c:v>
                </c:pt>
              </c:numCache>
            </c:numRef>
          </c:val>
        </c:ser>
        <c:ser>
          <c:idx val="24"/>
          <c:order val="24"/>
          <c:tx>
            <c:strRef>
              <c:f>'Delivery Analysis'!$Z$7:$Z$8</c:f>
              <c:strCache>
                <c:ptCount val="1"/>
                <c:pt idx="0">
                  <c:v>Frazer Town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Analysis'!$Z$9:$Z$18</c:f>
              <c:numCache>
                <c:formatCode>General</c:formatCode>
                <c:ptCount val="9"/>
                <c:pt idx="6" formatCode="[$-F400]h:mm:ss\ AM/PM">
                  <c:v>0.9865856481481482</c:v>
                </c:pt>
              </c:numCache>
            </c:numRef>
          </c:val>
        </c:ser>
        <c:ser>
          <c:idx val="25"/>
          <c:order val="25"/>
          <c:tx>
            <c:strRef>
              <c:f>'Delivery Analysis'!$AA$7:$AA$8</c:f>
              <c:strCache>
                <c:ptCount val="1"/>
                <c:pt idx="0">
                  <c:v>Harlur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Analysis'!$AA$9:$AA$18</c:f>
              <c:numCache>
                <c:formatCode>[$-F400]h:mm:ss\ AM/PM</c:formatCode>
                <c:ptCount val="9"/>
                <c:pt idx="0">
                  <c:v>0.66856387273901829</c:v>
                </c:pt>
                <c:pt idx="1">
                  <c:v>0.65117424242424193</c:v>
                </c:pt>
                <c:pt idx="2">
                  <c:v>0.66930823939881989</c:v>
                </c:pt>
                <c:pt idx="3">
                  <c:v>0.65628603249475903</c:v>
                </c:pt>
                <c:pt idx="4">
                  <c:v>0.60065696649029965</c:v>
                </c:pt>
                <c:pt idx="5">
                  <c:v>0.63780092592592619</c:v>
                </c:pt>
                <c:pt idx="6">
                  <c:v>0.62974616858237553</c:v>
                </c:pt>
                <c:pt idx="7">
                  <c:v>0.70614872685185204</c:v>
                </c:pt>
                <c:pt idx="8">
                  <c:v>0.63223132228418011</c:v>
                </c:pt>
              </c:numCache>
            </c:numRef>
          </c:val>
        </c:ser>
        <c:ser>
          <c:idx val="26"/>
          <c:order val="26"/>
          <c:tx>
            <c:strRef>
              <c:f>'Delivery Analysis'!$AB$7:$AB$8</c:f>
              <c:strCache>
                <c:ptCount val="1"/>
                <c:pt idx="0">
                  <c:v>HSR Layout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Analysis'!$AB$9:$AB$18</c:f>
              <c:numCache>
                <c:formatCode>[$-F400]h:mm:ss\ AM/PM</c:formatCode>
                <c:ptCount val="9"/>
                <c:pt idx="0">
                  <c:v>0.68117009587712696</c:v>
                </c:pt>
                <c:pt idx="1">
                  <c:v>0.65882685088684312</c:v>
                </c:pt>
                <c:pt idx="2">
                  <c:v>0.66418234987946534</c:v>
                </c:pt>
                <c:pt idx="3">
                  <c:v>0.66770895395630936</c:v>
                </c:pt>
                <c:pt idx="4">
                  <c:v>0.66973875837273478</c:v>
                </c:pt>
                <c:pt idx="5">
                  <c:v>0.67355868442606559</c:v>
                </c:pt>
                <c:pt idx="6">
                  <c:v>0.66737874673551612</c:v>
                </c:pt>
                <c:pt idx="7">
                  <c:v>0.66338991259804614</c:v>
                </c:pt>
                <c:pt idx="8">
                  <c:v>0.64885475585979235</c:v>
                </c:pt>
              </c:numCache>
            </c:numRef>
          </c:val>
        </c:ser>
        <c:ser>
          <c:idx val="27"/>
          <c:order val="27"/>
          <c:tx>
            <c:strRef>
              <c:f>'Delivery Analysis'!$AC$7:$AC$8</c:f>
              <c:strCache>
                <c:ptCount val="1"/>
                <c:pt idx="0">
                  <c:v>Indiranagar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Analysis'!$AC$9:$AC$18</c:f>
              <c:numCache>
                <c:formatCode>General</c:formatCode>
                <c:ptCount val="9"/>
                <c:pt idx="0" formatCode="[$-F400]h:mm:ss\ AM/PM">
                  <c:v>0.6172106481481483</c:v>
                </c:pt>
                <c:pt idx="4" formatCode="[$-F400]h:mm:ss\ AM/PM">
                  <c:v>1.7546296296296296E-2</c:v>
                </c:pt>
                <c:pt idx="5" formatCode="[$-F400]h:mm:ss\ AM/PM">
                  <c:v>3.3321759259259252E-2</c:v>
                </c:pt>
                <c:pt idx="7" formatCode="[$-F400]h:mm:ss\ AM/PM">
                  <c:v>0.90490162037037059</c:v>
                </c:pt>
              </c:numCache>
            </c:numRef>
          </c:val>
        </c:ser>
        <c:ser>
          <c:idx val="28"/>
          <c:order val="28"/>
          <c:tx>
            <c:strRef>
              <c:f>'Delivery Analysis'!$AD$7:$AD$8</c:f>
              <c:strCache>
                <c:ptCount val="1"/>
                <c:pt idx="0">
                  <c:v>ITI Layout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Analysis'!$AD$9:$AD$18</c:f>
              <c:numCache>
                <c:formatCode>[$-F400]h:mm:ss\ AM/PM</c:formatCode>
                <c:ptCount val="9"/>
                <c:pt idx="0">
                  <c:v>0.66205346780704444</c:v>
                </c:pt>
                <c:pt idx="1">
                  <c:v>0.67971499118165801</c:v>
                </c:pt>
                <c:pt idx="2">
                  <c:v>0.67476243175446404</c:v>
                </c:pt>
                <c:pt idx="3">
                  <c:v>0.69915165997746798</c:v>
                </c:pt>
                <c:pt idx="4">
                  <c:v>0.66439277004520547</c:v>
                </c:pt>
                <c:pt idx="5">
                  <c:v>0.68971615708958411</c:v>
                </c:pt>
                <c:pt idx="6">
                  <c:v>0.64630333994708966</c:v>
                </c:pt>
                <c:pt idx="7">
                  <c:v>0.6786748012136431</c:v>
                </c:pt>
                <c:pt idx="8">
                  <c:v>0.64313047713013649</c:v>
                </c:pt>
              </c:numCache>
            </c:numRef>
          </c:val>
        </c:ser>
        <c:ser>
          <c:idx val="29"/>
          <c:order val="29"/>
          <c:tx>
            <c:strRef>
              <c:f>'Delivery Analysis'!$AE$7:$AE$8</c:f>
              <c:strCache>
                <c:ptCount val="1"/>
                <c:pt idx="0">
                  <c:v>Jayanagar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Analysis'!$AE$9:$AE$18</c:f>
              <c:numCache>
                <c:formatCode>[$-F400]h:mm:ss\ AM/PM</c:formatCode>
                <c:ptCount val="9"/>
                <c:pt idx="1">
                  <c:v>0.79649305555555561</c:v>
                </c:pt>
                <c:pt idx="3">
                  <c:v>0.56230324074074067</c:v>
                </c:pt>
                <c:pt idx="4">
                  <c:v>0.50623842592592572</c:v>
                </c:pt>
              </c:numCache>
            </c:numRef>
          </c:val>
        </c:ser>
        <c:ser>
          <c:idx val="30"/>
          <c:order val="30"/>
          <c:tx>
            <c:strRef>
              <c:f>'Delivery Analysis'!$AF$7:$AF$8</c:f>
              <c:strCache>
                <c:ptCount val="1"/>
                <c:pt idx="0">
                  <c:v>JP Nagar Phase 1-3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Analysis'!$AF$9:$AF$18</c:f>
              <c:numCache>
                <c:formatCode>[$-F400]h:mm:ss\ AM/PM</c:formatCode>
                <c:ptCount val="9"/>
                <c:pt idx="0">
                  <c:v>0.47925925925925933</c:v>
                </c:pt>
                <c:pt idx="1">
                  <c:v>0.7795486111111114</c:v>
                </c:pt>
                <c:pt idx="3">
                  <c:v>0.88151620370370343</c:v>
                </c:pt>
                <c:pt idx="6">
                  <c:v>0.99891203703703701</c:v>
                </c:pt>
                <c:pt idx="7">
                  <c:v>0.84159722222222222</c:v>
                </c:pt>
              </c:numCache>
            </c:numRef>
          </c:val>
        </c:ser>
        <c:ser>
          <c:idx val="31"/>
          <c:order val="31"/>
          <c:tx>
            <c:strRef>
              <c:f>'Delivery Analysis'!$AG$7:$AG$8</c:f>
              <c:strCache>
                <c:ptCount val="1"/>
                <c:pt idx="0">
                  <c:v>JP Nagar Phase 4-5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Analysis'!$AG$9:$AG$18</c:f>
              <c:numCache>
                <c:formatCode>[$-F400]h:mm:ss\ AM/PM</c:formatCode>
                <c:ptCount val="9"/>
                <c:pt idx="0">
                  <c:v>0.64902777777777787</c:v>
                </c:pt>
                <c:pt idx="1">
                  <c:v>0.99403935185185177</c:v>
                </c:pt>
                <c:pt idx="2">
                  <c:v>0.56299768518518523</c:v>
                </c:pt>
                <c:pt idx="3">
                  <c:v>0.43531250000000016</c:v>
                </c:pt>
                <c:pt idx="7">
                  <c:v>0.74128858024691358</c:v>
                </c:pt>
              </c:numCache>
            </c:numRef>
          </c:val>
        </c:ser>
        <c:ser>
          <c:idx val="32"/>
          <c:order val="32"/>
          <c:tx>
            <c:strRef>
              <c:f>'Delivery Analysis'!$AH$7:$AH$8</c:f>
              <c:strCache>
                <c:ptCount val="1"/>
                <c:pt idx="0">
                  <c:v>JP Nagar Phase 6-7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Analysis'!$AH$9:$AH$18</c:f>
              <c:numCache>
                <c:formatCode>General</c:formatCode>
                <c:ptCount val="9"/>
                <c:pt idx="2" formatCode="[$-F400]h:mm:ss\ AM/PM">
                  <c:v>0.6530787037037038</c:v>
                </c:pt>
                <c:pt idx="5" formatCode="[$-F400]h:mm:ss\ AM/PM">
                  <c:v>0.32554398148148156</c:v>
                </c:pt>
                <c:pt idx="6" formatCode="[$-F400]h:mm:ss\ AM/PM">
                  <c:v>0.99550925925925926</c:v>
                </c:pt>
                <c:pt idx="7" formatCode="[$-F400]h:mm:ss\ AM/PM">
                  <c:v>0.57018518518518524</c:v>
                </c:pt>
              </c:numCache>
            </c:numRef>
          </c:val>
        </c:ser>
        <c:ser>
          <c:idx val="33"/>
          <c:order val="33"/>
          <c:tx>
            <c:strRef>
              <c:f>'Delivery Analysis'!$AI$7:$AI$8</c:f>
              <c:strCache>
                <c:ptCount val="1"/>
                <c:pt idx="0">
                  <c:v>JP Nagar Phase 8-9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Analysis'!$AI$9:$AI$18</c:f>
              <c:numCache>
                <c:formatCode>General</c:formatCode>
                <c:ptCount val="9"/>
                <c:pt idx="5" formatCode="[$-F400]h:mm:ss\ AM/PM">
                  <c:v>0.74694444444444463</c:v>
                </c:pt>
              </c:numCache>
            </c:numRef>
          </c:val>
        </c:ser>
        <c:ser>
          <c:idx val="34"/>
          <c:order val="34"/>
          <c:tx>
            <c:strRef>
              <c:f>'Delivery Analysis'!$AJ$7:$AJ$8</c:f>
              <c:strCache>
                <c:ptCount val="1"/>
                <c:pt idx="0">
                  <c:v>Kadubeesanhali, Prestige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Analysis'!$AJ$9:$AJ$18</c:f>
              <c:numCache>
                <c:formatCode>General</c:formatCode>
                <c:ptCount val="9"/>
                <c:pt idx="2" formatCode="[$-F400]h:mm:ss\ AM/PM">
                  <c:v>0.99946759259259255</c:v>
                </c:pt>
                <c:pt idx="4" formatCode="[$-F400]h:mm:ss\ AM/PM">
                  <c:v>2.3908179012345678E-2</c:v>
                </c:pt>
                <c:pt idx="6" formatCode="[$-F400]h:mm:ss\ AM/PM">
                  <c:v>0.97552083333333361</c:v>
                </c:pt>
                <c:pt idx="7" formatCode="[$-F400]h:mm:ss\ AM/PM">
                  <c:v>0.79335069444444462</c:v>
                </c:pt>
                <c:pt idx="8" formatCode="[$-F400]h:mm:ss\ AM/PM">
                  <c:v>0.94797453703703705</c:v>
                </c:pt>
              </c:numCache>
            </c:numRef>
          </c:val>
        </c:ser>
        <c:ser>
          <c:idx val="35"/>
          <c:order val="35"/>
          <c:tx>
            <c:strRef>
              <c:f>'Delivery Analysis'!$AK$7:$AK$8</c:f>
              <c:strCache>
                <c:ptCount val="1"/>
                <c:pt idx="0">
                  <c:v>Kadubeesanhali, PTP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Analysis'!$AK$9:$AK$18</c:f>
              <c:numCache>
                <c:formatCode>General</c:formatCode>
                <c:ptCount val="9"/>
                <c:pt idx="7" formatCode="[$-F400]h:mm:ss\ AM/PM">
                  <c:v>0.92667824074074068</c:v>
                </c:pt>
              </c:numCache>
            </c:numRef>
          </c:val>
        </c:ser>
        <c:ser>
          <c:idx val="36"/>
          <c:order val="36"/>
          <c:tx>
            <c:strRef>
              <c:f>'Delivery Analysis'!$AL$7:$AL$8</c:f>
              <c:strCache>
                <c:ptCount val="1"/>
                <c:pt idx="0">
                  <c:v>Koramangala, Ejipura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Analysis'!$AL$9:$AL$18</c:f>
              <c:numCache>
                <c:formatCode>[$-F400]h:mm:ss\ AM/PM</c:formatCode>
                <c:ptCount val="9"/>
                <c:pt idx="0">
                  <c:v>0.72013684640522879</c:v>
                </c:pt>
                <c:pt idx="1">
                  <c:v>0.48688802083333338</c:v>
                </c:pt>
                <c:pt idx="2">
                  <c:v>0.59000540123456802</c:v>
                </c:pt>
                <c:pt idx="3">
                  <c:v>0.55192361111111121</c:v>
                </c:pt>
                <c:pt idx="4">
                  <c:v>0.48818672839506178</c:v>
                </c:pt>
                <c:pt idx="5">
                  <c:v>0.61517691798941809</c:v>
                </c:pt>
                <c:pt idx="6">
                  <c:v>0.47088804713804722</c:v>
                </c:pt>
                <c:pt idx="7">
                  <c:v>0.75577090347923703</c:v>
                </c:pt>
                <c:pt idx="8">
                  <c:v>0.5614590141612199</c:v>
                </c:pt>
              </c:numCache>
            </c:numRef>
          </c:val>
        </c:ser>
        <c:ser>
          <c:idx val="37"/>
          <c:order val="37"/>
          <c:tx>
            <c:strRef>
              <c:f>'Delivery Analysis'!$AM$7:$AM$8</c:f>
              <c:strCache>
                <c:ptCount val="1"/>
                <c:pt idx="0">
                  <c:v>Kudlu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Analysis'!$AM$9:$AM$18</c:f>
              <c:numCache>
                <c:formatCode>[$-F400]h:mm:ss\ AM/PM</c:formatCode>
                <c:ptCount val="9"/>
                <c:pt idx="0">
                  <c:v>0.63638371749409006</c:v>
                </c:pt>
                <c:pt idx="1">
                  <c:v>0.64945194615912238</c:v>
                </c:pt>
                <c:pt idx="2">
                  <c:v>0.63412628600823051</c:v>
                </c:pt>
                <c:pt idx="3">
                  <c:v>0.65118728956228955</c:v>
                </c:pt>
                <c:pt idx="4">
                  <c:v>0.69951348278102643</c:v>
                </c:pt>
                <c:pt idx="5">
                  <c:v>0.64588182870370381</c:v>
                </c:pt>
                <c:pt idx="6">
                  <c:v>0.65068627450980421</c:v>
                </c:pt>
                <c:pt idx="7">
                  <c:v>0.65883561847103533</c:v>
                </c:pt>
                <c:pt idx="8">
                  <c:v>0.66556340939153458</c:v>
                </c:pt>
              </c:numCache>
            </c:numRef>
          </c:val>
        </c:ser>
        <c:ser>
          <c:idx val="38"/>
          <c:order val="38"/>
          <c:tx>
            <c:strRef>
              <c:f>'Delivery Analysis'!$AN$7:$AN$8</c:f>
              <c:strCache>
                <c:ptCount val="1"/>
                <c:pt idx="0">
                  <c:v>Kumaraswamy Layout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Analysis'!$AN$9:$AN$18</c:f>
              <c:numCache>
                <c:formatCode>General</c:formatCode>
                <c:ptCount val="9"/>
                <c:pt idx="2" formatCode="[$-F400]h:mm:ss\ AM/PM">
                  <c:v>0.74891203703703713</c:v>
                </c:pt>
                <c:pt idx="4" formatCode="[$-F400]h:mm:ss\ AM/PM">
                  <c:v>0.95291666666666663</c:v>
                </c:pt>
                <c:pt idx="7" formatCode="[$-F400]h:mm:ss\ AM/PM">
                  <c:v>0.62566550925925934</c:v>
                </c:pt>
              </c:numCache>
            </c:numRef>
          </c:val>
        </c:ser>
        <c:ser>
          <c:idx val="39"/>
          <c:order val="39"/>
          <c:tx>
            <c:strRef>
              <c:f>'Delivery Analysis'!$AO$7:$AO$8</c:f>
              <c:strCache>
                <c:ptCount val="1"/>
                <c:pt idx="0">
                  <c:v>Mahadevapura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Analysis'!$AO$9:$AO$18</c:f>
              <c:numCache>
                <c:formatCode>General</c:formatCode>
                <c:ptCount val="9"/>
                <c:pt idx="7" formatCode="[$-F400]h:mm:ss\ AM/PM">
                  <c:v>0.53357638888888881</c:v>
                </c:pt>
              </c:numCache>
            </c:numRef>
          </c:val>
        </c:ser>
        <c:ser>
          <c:idx val="40"/>
          <c:order val="40"/>
          <c:tx>
            <c:strRef>
              <c:f>'Delivery Analysis'!$AP$7:$AP$8</c:f>
              <c:strCache>
                <c:ptCount val="1"/>
                <c:pt idx="0">
                  <c:v>Manipal County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Analysis'!$AP$9:$AP$18</c:f>
              <c:numCache>
                <c:formatCode>[$-F400]h:mm:ss\ AM/PM</c:formatCode>
                <c:ptCount val="9"/>
                <c:pt idx="0">
                  <c:v>0.60055844907407407</c:v>
                </c:pt>
                <c:pt idx="1">
                  <c:v>0.80613811728395068</c:v>
                </c:pt>
                <c:pt idx="2">
                  <c:v>0.7203973765432099</c:v>
                </c:pt>
                <c:pt idx="3">
                  <c:v>0.53141589506172826</c:v>
                </c:pt>
                <c:pt idx="4">
                  <c:v>0.47995866402116411</c:v>
                </c:pt>
                <c:pt idx="5">
                  <c:v>0.62361362721417091</c:v>
                </c:pt>
                <c:pt idx="6">
                  <c:v>0.80288425925925933</c:v>
                </c:pt>
                <c:pt idx="7">
                  <c:v>0.61632936507936509</c:v>
                </c:pt>
                <c:pt idx="8">
                  <c:v>0.49571296296296313</c:v>
                </c:pt>
              </c:numCache>
            </c:numRef>
          </c:val>
        </c:ser>
        <c:ser>
          <c:idx val="41"/>
          <c:order val="41"/>
          <c:tx>
            <c:strRef>
              <c:f>'Delivery Analysis'!$AQ$7:$AQ$8</c:f>
              <c:strCache>
                <c:ptCount val="1"/>
                <c:pt idx="0">
                  <c:v>Marathahalli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Analysis'!$AQ$9:$AQ$18</c:f>
              <c:numCache>
                <c:formatCode>General</c:formatCode>
                <c:ptCount val="9"/>
                <c:pt idx="3" formatCode="[$-F400]h:mm:ss\ AM/PM">
                  <c:v>0.8756712962962967</c:v>
                </c:pt>
                <c:pt idx="7" formatCode="[$-F400]h:mm:ss\ AM/PM">
                  <c:v>0.78112268518518524</c:v>
                </c:pt>
                <c:pt idx="8" formatCode="[$-F400]h:mm:ss\ AM/PM">
                  <c:v>0.3427777777777779</c:v>
                </c:pt>
              </c:numCache>
            </c:numRef>
          </c:val>
        </c:ser>
        <c:ser>
          <c:idx val="42"/>
          <c:order val="42"/>
          <c:tx>
            <c:strRef>
              <c:f>'Delivery Analysis'!$AR$7:$AR$8</c:f>
              <c:strCache>
                <c:ptCount val="1"/>
                <c:pt idx="0">
                  <c:v>Pattandur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Analysis'!$AR$9:$AR$18</c:f>
              <c:numCache>
                <c:formatCode>[$-F400]h:mm:ss\ AM/PM</c:formatCode>
                <c:ptCount val="9"/>
                <c:pt idx="1">
                  <c:v>0.66458333333333341</c:v>
                </c:pt>
              </c:numCache>
            </c:numRef>
          </c:val>
        </c:ser>
        <c:ser>
          <c:idx val="43"/>
          <c:order val="43"/>
          <c:tx>
            <c:strRef>
              <c:f>'Delivery Analysis'!$AS$7:$AS$8</c:f>
              <c:strCache>
                <c:ptCount val="1"/>
                <c:pt idx="0">
                  <c:v>Richmond Town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Analysis'!$AS$9:$AS$18</c:f>
              <c:numCache>
                <c:formatCode>General</c:formatCode>
                <c:ptCount val="9"/>
                <c:pt idx="7" formatCode="[$-F400]h:mm:ss\ AM/PM">
                  <c:v>0.71032407407407416</c:v>
                </c:pt>
              </c:numCache>
            </c:numRef>
          </c:val>
        </c:ser>
        <c:ser>
          <c:idx val="44"/>
          <c:order val="44"/>
          <c:tx>
            <c:strRef>
              <c:f>'Delivery Analysis'!$AT$7:$AT$8</c:f>
              <c:strCache>
                <c:ptCount val="1"/>
                <c:pt idx="0">
                  <c:v>Sarjapur Road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Analysis'!$AT$9:$AT$18</c:f>
              <c:numCache>
                <c:formatCode>General</c:formatCode>
                <c:ptCount val="9"/>
                <c:pt idx="0" formatCode="[$-F400]h:mm:ss\ AM/PM">
                  <c:v>4.5879629629629631E-2</c:v>
                </c:pt>
                <c:pt idx="3" formatCode="[$-F400]h:mm:ss\ AM/PM">
                  <c:v>0.62625000000000008</c:v>
                </c:pt>
                <c:pt idx="4" formatCode="[$-F400]h:mm:ss\ AM/PM">
                  <c:v>0.7591203703703705</c:v>
                </c:pt>
                <c:pt idx="5" formatCode="[$-F400]h:mm:ss\ AM/PM">
                  <c:v>0.81952546296296291</c:v>
                </c:pt>
                <c:pt idx="7" formatCode="[$-F400]h:mm:ss\ AM/PM">
                  <c:v>0.75821180555555556</c:v>
                </c:pt>
                <c:pt idx="8" formatCode="[$-F400]h:mm:ss\ AM/PM">
                  <c:v>0.93049768518518527</c:v>
                </c:pt>
              </c:numCache>
            </c:numRef>
          </c:val>
        </c:ser>
        <c:ser>
          <c:idx val="45"/>
          <c:order val="45"/>
          <c:tx>
            <c:strRef>
              <c:f>'Delivery Analysis'!$AU$7:$AU$8</c:f>
              <c:strCache>
                <c:ptCount val="1"/>
                <c:pt idx="0">
                  <c:v>Victoria Layout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Analysis'!$AU$9:$AU$18</c:f>
              <c:numCache>
                <c:formatCode>General</c:formatCode>
                <c:ptCount val="9"/>
                <c:pt idx="8" formatCode="[$-F400]h:mm:ss\ AM/PM">
                  <c:v>0.90995370370370354</c:v>
                </c:pt>
              </c:numCache>
            </c:numRef>
          </c:val>
        </c:ser>
        <c:ser>
          <c:idx val="46"/>
          <c:order val="46"/>
          <c:tx>
            <c:strRef>
              <c:f>'Delivery Analysis'!$AV$7:$AV$8</c:f>
              <c:strCache>
                <c:ptCount val="1"/>
                <c:pt idx="0">
                  <c:v>Vimanapura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Analysis'!$AV$9:$AV$18</c:f>
              <c:numCache>
                <c:formatCode>General</c:formatCode>
                <c:ptCount val="9"/>
                <c:pt idx="7" formatCode="[$-F400]h:mm:ss\ AM/PM">
                  <c:v>0.57409722222222237</c:v>
                </c:pt>
              </c:numCache>
            </c:numRef>
          </c:val>
        </c:ser>
        <c:ser>
          <c:idx val="47"/>
          <c:order val="47"/>
          <c:tx>
            <c:strRef>
              <c:f>'Delivery Analysis'!$AW$7:$AW$8</c:f>
              <c:strCache>
                <c:ptCount val="1"/>
                <c:pt idx="0">
                  <c:v>Viveka Nagar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Analysis'!$AW$9:$AW$18</c:f>
              <c:numCache>
                <c:formatCode>General</c:formatCode>
                <c:ptCount val="9"/>
                <c:pt idx="0" formatCode="[$-F400]h:mm:ss\ AM/PM">
                  <c:v>0.7099537037037037</c:v>
                </c:pt>
                <c:pt idx="4" formatCode="[$-F400]h:mm:ss\ AM/PM">
                  <c:v>0.74158564814814831</c:v>
                </c:pt>
                <c:pt idx="5" formatCode="[$-F400]h:mm:ss\ AM/PM">
                  <c:v>0.56131944444444459</c:v>
                </c:pt>
                <c:pt idx="7" formatCode="[$-F400]h:mm:ss\ AM/PM">
                  <c:v>0.70008101851851889</c:v>
                </c:pt>
              </c:numCache>
            </c:numRef>
          </c:val>
        </c:ser>
        <c:ser>
          <c:idx val="48"/>
          <c:order val="48"/>
          <c:tx>
            <c:strRef>
              <c:f>'Delivery Analysis'!$AX$7:$AX$8</c:f>
              <c:strCache>
                <c:ptCount val="1"/>
                <c:pt idx="0">
                  <c:v>Wilson Garden, Shantinagar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Analysis'!$AX$9:$AX$18</c:f>
              <c:numCache>
                <c:formatCode>General</c:formatCode>
                <c:ptCount val="9"/>
                <c:pt idx="6" formatCode="[$-F400]h:mm:ss\ AM/PM">
                  <c:v>0.74403935185185188</c:v>
                </c:pt>
                <c:pt idx="7" formatCode="[$-F400]h:mm:ss\ AM/PM">
                  <c:v>0.96598379629629649</c:v>
                </c:pt>
                <c:pt idx="8" formatCode="[$-F400]h:mm:ss\ AM/PM">
                  <c:v>0.84281828703703698</c:v>
                </c:pt>
              </c:numCache>
            </c:numRef>
          </c:val>
        </c:ser>
        <c:ser>
          <c:idx val="49"/>
          <c:order val="49"/>
          <c:tx>
            <c:strRef>
              <c:f>'Delivery Analysis'!$AY$7:$AY$8</c:f>
              <c:strCache>
                <c:ptCount val="1"/>
                <c:pt idx="0">
                  <c:v>Yemalur</c:v>
                </c:pt>
              </c:strCache>
            </c:strRef>
          </c:tx>
          <c:cat>
            <c:strRef>
              <c:f>'Delivery Analysis'!$A$9:$A$18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Analysis'!$AY$9:$AY$18</c:f>
              <c:numCache>
                <c:formatCode>[$-F400]h:mm:ss\ AM/PM</c:formatCode>
                <c:ptCount val="9"/>
                <c:pt idx="0">
                  <c:v>0.72409722222222239</c:v>
                </c:pt>
                <c:pt idx="1">
                  <c:v>0.64389467592592597</c:v>
                </c:pt>
                <c:pt idx="2">
                  <c:v>0.77240740740740743</c:v>
                </c:pt>
                <c:pt idx="4">
                  <c:v>0.92084490740740743</c:v>
                </c:pt>
                <c:pt idx="5">
                  <c:v>0.80706018518518519</c:v>
                </c:pt>
                <c:pt idx="8">
                  <c:v>0.54609953703703717</c:v>
                </c:pt>
              </c:numCache>
            </c:numRef>
          </c:val>
        </c:ser>
        <c:shape val="box"/>
        <c:axId val="142225792"/>
        <c:axId val="142227328"/>
        <c:axId val="0"/>
      </c:bar3DChart>
      <c:catAx>
        <c:axId val="142225792"/>
        <c:scaling>
          <c:orientation val="minMax"/>
        </c:scaling>
        <c:axPos val="b"/>
        <c:tickLblPos val="nextTo"/>
        <c:crossAx val="142227328"/>
        <c:crosses val="autoZero"/>
        <c:auto val="1"/>
        <c:lblAlgn val="ctr"/>
        <c:lblOffset val="100"/>
      </c:catAx>
      <c:valAx>
        <c:axId val="14222732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accent6">
                  <a:shade val="95000"/>
                  <a:satMod val="105000"/>
                </a:schemeClr>
              </a:solidFill>
              <a:prstDash val="solid"/>
            </a:ln>
            <a:effectLst/>
          </c:spPr>
        </c:majorGridlines>
        <c:numFmt formatCode="[$-F400]h:mm:ss\ AM/PM" sourceLinked="1"/>
        <c:tickLblPos val="nextTo"/>
        <c:crossAx val="142225792"/>
        <c:crosses val="autoZero"/>
        <c:crossBetween val="between"/>
      </c:valAx>
      <c:spPr>
        <a:solidFill>
          <a:schemeClr val="accent1">
            <a:lumMod val="60000"/>
            <a:lumOff val="40000"/>
          </a:schemeClr>
        </a:solidFill>
        <a:ln>
          <a:noFill/>
        </a:ln>
      </c:spPr>
    </c:plotArea>
    <c:legend>
      <c:legendPos val="r"/>
      <c:layout>
        <c:manualLayout>
          <c:xMode val="edge"/>
          <c:yMode val="edge"/>
          <c:x val="0.6533425915362191"/>
          <c:y val="9.0847567950105956E-2"/>
          <c:w val="0.33000313415083532"/>
          <c:h val="0.83679815591301165"/>
        </c:manualLayout>
      </c:layout>
      <c:txPr>
        <a:bodyPr/>
        <a:lstStyle/>
        <a:p>
          <a:pPr>
            <a:defRPr>
              <a:solidFill>
                <a:schemeClr val="accent6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defRPr>
          </a:pPr>
          <a:endParaRPr lang="en-US"/>
        </a:p>
      </c:txPr>
    </c:legend>
    <c:plotVisOnly val="1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4"/>
  <c:pivotSource>
    <c:name>[Capstone- 1.xlsx]Delivery Analysis!PivotTable1</c:name>
    <c:fmtId val="2"/>
  </c:pivotSource>
  <c:chart>
    <c:pivotFmts>
      <c:pivotFmt>
        <c:idx val="0"/>
      </c:pivotFmt>
      <c:pivotFmt>
        <c:idx val="1"/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</c:pivotFmts>
    <c:plotArea>
      <c:layout/>
      <c:barChart>
        <c:barDir val="bar"/>
        <c:grouping val="clustered"/>
        <c:ser>
          <c:idx val="0"/>
          <c:order val="0"/>
          <c:tx>
            <c:strRef>
              <c:f>'Delivery Analysis'!$B$28:$B$29</c:f>
              <c:strCache>
                <c:ptCount val="1"/>
                <c:pt idx="0">
                  <c:v>Weekday</c:v>
                </c:pt>
              </c:strCache>
            </c:strRef>
          </c:tx>
          <c:cat>
            <c:strRef>
              <c:f>'Delivery Analysis'!$A$30:$A$39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Analysis'!$B$30:$B$39</c:f>
              <c:numCache>
                <c:formatCode>[$-F400]h:mm:ss\ AM/PM</c:formatCode>
                <c:ptCount val="9"/>
                <c:pt idx="0">
                  <c:v>0.67980064923930705</c:v>
                </c:pt>
                <c:pt idx="1">
                  <c:v>0.6601197344452</c:v>
                </c:pt>
                <c:pt idx="2">
                  <c:v>0.66997276575076292</c:v>
                </c:pt>
                <c:pt idx="3">
                  <c:v>0.6745032515073216</c:v>
                </c:pt>
                <c:pt idx="4">
                  <c:v>0.66058418015496323</c:v>
                </c:pt>
                <c:pt idx="5">
                  <c:v>0.68164680042878467</c:v>
                </c:pt>
                <c:pt idx="6">
                  <c:v>0.6672845835932617</c:v>
                </c:pt>
                <c:pt idx="7">
                  <c:v>0.66802737457964445</c:v>
                </c:pt>
                <c:pt idx="8">
                  <c:v>0.64926356398892948</c:v>
                </c:pt>
              </c:numCache>
            </c:numRef>
          </c:val>
        </c:ser>
        <c:ser>
          <c:idx val="1"/>
          <c:order val="1"/>
          <c:tx>
            <c:strRef>
              <c:f>'Delivery Analysis'!$C$28:$C$29</c:f>
              <c:strCache>
                <c:ptCount val="1"/>
                <c:pt idx="0">
                  <c:v>Weekend</c:v>
                </c:pt>
              </c:strCache>
            </c:strRef>
          </c:tx>
          <c:cat>
            <c:strRef>
              <c:f>'Delivery Analysis'!$A$30:$A$39</c:f>
              <c:strCache>
                <c:ptCount val="9"/>
                <c:pt idx="0">
                  <c:v>Apr 2021</c:v>
                </c:pt>
                <c:pt idx="1">
                  <c:v>Aug 2021</c:v>
                </c:pt>
                <c:pt idx="2">
                  <c:v>Feb 2021</c:v>
                </c:pt>
                <c:pt idx="3">
                  <c:v>Jan 2021</c:v>
                </c:pt>
                <c:pt idx="4">
                  <c:v>Jul 2021</c:v>
                </c:pt>
                <c:pt idx="5">
                  <c:v>Jun 2021</c:v>
                </c:pt>
                <c:pt idx="6">
                  <c:v>Mar 2021</c:v>
                </c:pt>
                <c:pt idx="7">
                  <c:v>May 2021</c:v>
                </c:pt>
                <c:pt idx="8">
                  <c:v>Sep 2021</c:v>
                </c:pt>
              </c:strCache>
            </c:strRef>
          </c:cat>
          <c:val>
            <c:numRef>
              <c:f>'Delivery Analysis'!$C$30:$C$39</c:f>
              <c:numCache>
                <c:formatCode>[$-F400]h:mm:ss\ AM/PM</c:formatCode>
                <c:ptCount val="9"/>
                <c:pt idx="0">
                  <c:v>0.66454227747237515</c:v>
                </c:pt>
                <c:pt idx="1">
                  <c:v>0.66476214349376062</c:v>
                </c:pt>
                <c:pt idx="2">
                  <c:v>0.64448866202677191</c:v>
                </c:pt>
                <c:pt idx="3">
                  <c:v>0.66315001780626859</c:v>
                </c:pt>
                <c:pt idx="4">
                  <c:v>0.67064843252343254</c:v>
                </c:pt>
                <c:pt idx="5">
                  <c:v>0.65687255553394797</c:v>
                </c:pt>
                <c:pt idx="6">
                  <c:v>0.65748555292881494</c:v>
                </c:pt>
                <c:pt idx="7">
                  <c:v>0.67595377775583565</c:v>
                </c:pt>
                <c:pt idx="8">
                  <c:v>0.64153752534740927</c:v>
                </c:pt>
              </c:numCache>
            </c:numRef>
          </c:val>
        </c:ser>
        <c:axId val="134195072"/>
        <c:axId val="134196608"/>
      </c:barChart>
      <c:catAx>
        <c:axId val="134195072"/>
        <c:scaling>
          <c:orientation val="minMax"/>
        </c:scaling>
        <c:axPos val="l"/>
        <c:tickLblPos val="nextTo"/>
        <c:crossAx val="134196608"/>
        <c:crosses val="autoZero"/>
        <c:auto val="1"/>
        <c:lblAlgn val="ctr"/>
        <c:lblOffset val="100"/>
      </c:catAx>
      <c:valAx>
        <c:axId val="134196608"/>
        <c:scaling>
          <c:orientation val="minMax"/>
        </c:scaling>
        <c:axPos val="b"/>
        <c:majorGridlines/>
        <c:numFmt formatCode="[$-F400]h:mm:ss\ AM/PM" sourceLinked="1"/>
        <c:tickLblPos val="nextTo"/>
        <c:crossAx val="13419507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4"/>
  <c:pivotSource>
    <c:name>[Capstone- 1.xlsx]Delivery Analysis!PivotTable3</c:name>
    <c:fmtId val="2"/>
  </c:pivotSource>
  <c:chart>
    <c:autoTitleDeleted val="1"/>
    <c:pivotFmts>
      <c:pivotFmt>
        <c:idx val="0"/>
      </c:pivotFmt>
      <c:pivotFmt>
        <c:idx val="1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3.1209168660081301E-2"/>
          <c:y val="7.9685577448645725E-2"/>
          <c:w val="0.6253160104529264"/>
          <c:h val="0.89828689502726999"/>
        </c:manualLayout>
      </c:layout>
      <c:pieChart>
        <c:varyColors val="1"/>
        <c:ser>
          <c:idx val="0"/>
          <c:order val="0"/>
          <c:tx>
            <c:strRef>
              <c:f>'Delivery Analysis'!$J$28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'Delivery Analysis'!$I$29:$I$34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Analysis'!$J$29:$J$34</c:f>
              <c:numCache>
                <c:formatCode>[$-F400]h:mm:ss\ AM/PM</c:formatCode>
                <c:ptCount val="5"/>
                <c:pt idx="0">
                  <c:v>0.61217358133857236</c:v>
                </c:pt>
                <c:pt idx="1">
                  <c:v>0.78514608911125239</c:v>
                </c:pt>
                <c:pt idx="2">
                  <c:v>0.53208611140431006</c:v>
                </c:pt>
                <c:pt idx="3">
                  <c:v>0.42521617453116828</c:v>
                </c:pt>
                <c:pt idx="4">
                  <c:v>0.90149556416674059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4"/>
  <c:pivotSource>
    <c:name>[Capstone- 1.xlsx]Delivery Analysis!PivotTable5</c:name>
    <c:fmtId val="2"/>
  </c:pivotSource>
  <c:chart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</c:pivotFmt>
      <c:pivotFmt>
        <c:idx val="21"/>
      </c:pivotFmt>
      <c:pivotFmt>
        <c:idx val="22"/>
      </c:pivotFmt>
      <c:pivotFmt>
        <c:idx val="23"/>
      </c:pivotFmt>
      <c:pivotFmt>
        <c:idx val="24"/>
      </c:pivotFmt>
      <c:pivotFmt>
        <c:idx val="25"/>
      </c:pivotFmt>
      <c:pivotFmt>
        <c:idx val="26"/>
      </c:pivotFmt>
      <c:pivotFmt>
        <c:idx val="27"/>
      </c:pivotFmt>
      <c:pivotFmt>
        <c:idx val="28"/>
      </c:pivotFmt>
      <c:pivotFmt>
        <c:idx val="29"/>
      </c:pivotFmt>
      <c:pivotFmt>
        <c:idx val="30"/>
      </c:pivotFmt>
      <c:pivotFmt>
        <c:idx val="31"/>
      </c:pivotFmt>
      <c:pivotFmt>
        <c:idx val="32"/>
      </c:pivotFmt>
      <c:pivotFmt>
        <c:idx val="33"/>
      </c:pivotFmt>
      <c:pivotFmt>
        <c:idx val="34"/>
      </c:pivotFmt>
      <c:pivotFmt>
        <c:idx val="35"/>
      </c:pivotFmt>
      <c:pivotFmt>
        <c:idx val="36"/>
      </c:pivotFmt>
      <c:pivotFmt>
        <c:idx val="37"/>
      </c:pivotFmt>
      <c:pivotFmt>
        <c:idx val="38"/>
      </c:pivotFmt>
      <c:pivotFmt>
        <c:idx val="39"/>
      </c:pivotFmt>
      <c:pivotFmt>
        <c:idx val="40"/>
      </c:pivotFmt>
      <c:pivotFmt>
        <c:idx val="41"/>
      </c:pivotFmt>
      <c:pivotFmt>
        <c:idx val="42"/>
      </c:pivotFmt>
      <c:pivotFmt>
        <c:idx val="43"/>
      </c:pivotFmt>
      <c:pivotFmt>
        <c:idx val="44"/>
      </c:pivotFmt>
      <c:pivotFmt>
        <c:idx val="45"/>
      </c:pivotFmt>
      <c:pivotFmt>
        <c:idx val="46"/>
      </c:pivotFmt>
      <c:pivotFmt>
        <c:idx val="47"/>
      </c:pivotFmt>
      <c:pivotFmt>
        <c:idx val="48"/>
      </c:pivotFmt>
      <c:pivotFmt>
        <c:idx val="49"/>
      </c:pivotFmt>
      <c:pivotFmt>
        <c:idx val="50"/>
      </c:pivotFmt>
      <c:pivotFmt>
        <c:idx val="51"/>
      </c:pivotFmt>
      <c:pivotFmt>
        <c:idx val="52"/>
        <c:marker>
          <c:symbol val="none"/>
        </c:marker>
      </c:pivotFmt>
      <c:pivotFmt>
        <c:idx val="53"/>
        <c:marker>
          <c:symbol val="none"/>
        </c:marker>
      </c:pivotFmt>
      <c:pivotFmt>
        <c:idx val="54"/>
        <c:marker>
          <c:symbol val="none"/>
        </c:marker>
      </c:pivotFmt>
      <c:pivotFmt>
        <c:idx val="55"/>
        <c:marker>
          <c:symbol val="none"/>
        </c:marker>
      </c:pivotFmt>
      <c:pivotFmt>
        <c:idx val="56"/>
        <c:marker>
          <c:symbol val="none"/>
        </c:marker>
      </c:pivotFmt>
      <c:pivotFmt>
        <c:idx val="57"/>
        <c:marker>
          <c:symbol val="none"/>
        </c:marker>
      </c:pivotFmt>
      <c:pivotFmt>
        <c:idx val="58"/>
        <c:marker>
          <c:symbol val="none"/>
        </c:marker>
      </c:pivotFmt>
      <c:pivotFmt>
        <c:idx val="59"/>
        <c:marker>
          <c:symbol val="none"/>
        </c:marker>
      </c:pivotFmt>
      <c:pivotFmt>
        <c:idx val="60"/>
        <c:marker>
          <c:symbol val="none"/>
        </c:marker>
      </c:pivotFmt>
      <c:pivotFmt>
        <c:idx val="61"/>
        <c:marker>
          <c:symbol val="none"/>
        </c:marker>
      </c:pivotFmt>
      <c:pivotFmt>
        <c:idx val="62"/>
        <c:marker>
          <c:symbol val="none"/>
        </c:marker>
      </c:pivotFmt>
      <c:pivotFmt>
        <c:idx val="63"/>
        <c:marker>
          <c:symbol val="none"/>
        </c:marker>
      </c:pivotFmt>
      <c:pivotFmt>
        <c:idx val="64"/>
        <c:marker>
          <c:symbol val="none"/>
        </c:marker>
      </c:pivotFmt>
      <c:pivotFmt>
        <c:idx val="65"/>
        <c:marker>
          <c:symbol val="none"/>
        </c:marker>
      </c:pivotFmt>
      <c:pivotFmt>
        <c:idx val="66"/>
        <c:marker>
          <c:symbol val="none"/>
        </c:marker>
      </c:pivotFmt>
      <c:pivotFmt>
        <c:idx val="67"/>
        <c:marker>
          <c:symbol val="none"/>
        </c:marker>
      </c:pivotFmt>
      <c:pivotFmt>
        <c:idx val="68"/>
        <c:marker>
          <c:symbol val="none"/>
        </c:marker>
      </c:pivotFmt>
      <c:pivotFmt>
        <c:idx val="69"/>
        <c:marker>
          <c:symbol val="none"/>
        </c:marker>
      </c:pivotFmt>
      <c:pivotFmt>
        <c:idx val="70"/>
        <c:marker>
          <c:symbol val="none"/>
        </c:marker>
      </c:pivotFmt>
      <c:pivotFmt>
        <c:idx val="71"/>
        <c:marker>
          <c:symbol val="none"/>
        </c:marker>
      </c:pivotFmt>
      <c:pivotFmt>
        <c:idx val="72"/>
        <c:marker>
          <c:symbol val="none"/>
        </c:marker>
      </c:pivotFmt>
      <c:pivotFmt>
        <c:idx val="73"/>
        <c:marker>
          <c:symbol val="none"/>
        </c:marker>
      </c:pivotFmt>
      <c:pivotFmt>
        <c:idx val="74"/>
        <c:marker>
          <c:symbol val="none"/>
        </c:marker>
      </c:pivotFmt>
      <c:pivotFmt>
        <c:idx val="75"/>
        <c:marker>
          <c:symbol val="none"/>
        </c:marker>
      </c:pivotFmt>
      <c:pivotFmt>
        <c:idx val="76"/>
        <c:marker>
          <c:symbol val="none"/>
        </c:marker>
      </c:pivotFmt>
      <c:pivotFmt>
        <c:idx val="77"/>
        <c:marker>
          <c:symbol val="none"/>
        </c:marker>
      </c:pivotFmt>
      <c:pivotFmt>
        <c:idx val="78"/>
        <c:marker>
          <c:symbol val="none"/>
        </c:marker>
      </c:pivotFmt>
      <c:pivotFmt>
        <c:idx val="79"/>
        <c:marker>
          <c:symbol val="none"/>
        </c:marker>
      </c:pivotFmt>
      <c:pivotFmt>
        <c:idx val="80"/>
        <c:marker>
          <c:symbol val="none"/>
        </c:marker>
      </c:pivotFmt>
      <c:pivotFmt>
        <c:idx val="81"/>
        <c:marker>
          <c:symbol val="none"/>
        </c:marker>
      </c:pivotFmt>
      <c:pivotFmt>
        <c:idx val="82"/>
        <c:marker>
          <c:symbol val="none"/>
        </c:marker>
      </c:pivotFmt>
      <c:pivotFmt>
        <c:idx val="83"/>
        <c:marker>
          <c:symbol val="none"/>
        </c:marker>
      </c:pivotFmt>
      <c:pivotFmt>
        <c:idx val="84"/>
        <c:marker>
          <c:symbol val="none"/>
        </c:marker>
      </c:pivotFmt>
      <c:pivotFmt>
        <c:idx val="85"/>
        <c:marker>
          <c:symbol val="none"/>
        </c:marker>
      </c:pivotFmt>
      <c:pivotFmt>
        <c:idx val="86"/>
        <c:marker>
          <c:symbol val="none"/>
        </c:marker>
      </c:pivotFmt>
      <c:pivotFmt>
        <c:idx val="87"/>
        <c:marker>
          <c:symbol val="none"/>
        </c:marker>
      </c:pivotFmt>
      <c:pivotFmt>
        <c:idx val="88"/>
        <c:marker>
          <c:symbol val="none"/>
        </c:marker>
      </c:pivotFmt>
      <c:pivotFmt>
        <c:idx val="89"/>
        <c:marker>
          <c:symbol val="none"/>
        </c:marker>
      </c:pivotFmt>
      <c:pivotFmt>
        <c:idx val="90"/>
        <c:marker>
          <c:symbol val="none"/>
        </c:marker>
      </c:pivotFmt>
      <c:pivotFmt>
        <c:idx val="91"/>
        <c:marker>
          <c:symbol val="none"/>
        </c:marker>
      </c:pivotFmt>
      <c:pivotFmt>
        <c:idx val="92"/>
        <c:marker>
          <c:symbol val="none"/>
        </c:marker>
      </c:pivotFmt>
      <c:pivotFmt>
        <c:idx val="93"/>
        <c:marker>
          <c:symbol val="none"/>
        </c:marker>
      </c:pivotFmt>
      <c:pivotFmt>
        <c:idx val="94"/>
        <c:marker>
          <c:symbol val="none"/>
        </c:marker>
      </c:pivotFmt>
      <c:pivotFmt>
        <c:idx val="95"/>
        <c:marker>
          <c:symbol val="none"/>
        </c:marker>
      </c:pivotFmt>
      <c:pivotFmt>
        <c:idx val="96"/>
        <c:marker>
          <c:symbol val="none"/>
        </c:marker>
      </c:pivotFmt>
      <c:pivotFmt>
        <c:idx val="97"/>
        <c:marker>
          <c:symbol val="none"/>
        </c:marker>
      </c:pivotFmt>
      <c:pivotFmt>
        <c:idx val="98"/>
        <c:marker>
          <c:symbol val="none"/>
        </c:marker>
      </c:pivotFmt>
      <c:pivotFmt>
        <c:idx val="99"/>
        <c:marker>
          <c:symbol val="none"/>
        </c:marker>
      </c:pivotFmt>
      <c:pivotFmt>
        <c:idx val="100"/>
        <c:marker>
          <c:symbol val="none"/>
        </c:marker>
      </c:pivotFmt>
      <c:pivotFmt>
        <c:idx val="101"/>
        <c:marker>
          <c:symbol val="none"/>
        </c:marker>
      </c:pivotFmt>
      <c:pivotFmt>
        <c:idx val="102"/>
        <c:marker>
          <c:symbol val="none"/>
        </c:marker>
      </c:pivotFmt>
      <c:pivotFmt>
        <c:idx val="103"/>
        <c:marker>
          <c:symbol val="none"/>
        </c:marker>
      </c:pivotFmt>
    </c:pivotFmts>
    <c:plotArea>
      <c:layout/>
      <c:barChart>
        <c:barDir val="bar"/>
        <c:grouping val="percentStacked"/>
        <c:ser>
          <c:idx val="0"/>
          <c:order val="0"/>
          <c:tx>
            <c:strRef>
              <c:f>'Delivery Analysis'!$Q$28:$Q$29</c:f>
              <c:strCache>
                <c:ptCount val="1"/>
                <c:pt idx="0">
                  <c:v>Akshaya Nagar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Analysis'!$Q$30:$Q$35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6</c:v>
                </c:pt>
                <c:pt idx="4">
                  <c:v>4</c:v>
                </c:pt>
              </c:numCache>
            </c:numRef>
          </c:val>
        </c:ser>
        <c:ser>
          <c:idx val="1"/>
          <c:order val="1"/>
          <c:tx>
            <c:strRef>
              <c:f>'Delivery Analysis'!$R$28:$R$29</c:f>
              <c:strCache>
                <c:ptCount val="1"/>
                <c:pt idx="0">
                  <c:v>Arekere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Analysis'!$R$30:$R$35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4">
                  <c:v>2</c:v>
                </c:pt>
              </c:numCache>
            </c:numRef>
          </c:val>
        </c:ser>
        <c:ser>
          <c:idx val="2"/>
          <c:order val="2"/>
          <c:tx>
            <c:strRef>
              <c:f>'Delivery Analysis'!$S$28:$S$29</c:f>
              <c:strCache>
                <c:ptCount val="1"/>
                <c:pt idx="0">
                  <c:v>Banashankari Stage 2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Analysis'!$S$30:$S$35</c:f>
              <c:numCache>
                <c:formatCode>General</c:formatCode>
                <c:ptCount val="5"/>
                <c:pt idx="1">
                  <c:v>1</c:v>
                </c:pt>
                <c:pt idx="4">
                  <c:v>1</c:v>
                </c:pt>
              </c:numCache>
            </c:numRef>
          </c:val>
        </c:ser>
        <c:ser>
          <c:idx val="3"/>
          <c:order val="3"/>
          <c:tx>
            <c:strRef>
              <c:f>'Delivery Analysis'!$T$28:$T$29</c:f>
              <c:strCache>
                <c:ptCount val="1"/>
                <c:pt idx="0">
                  <c:v>Bannerghatta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Analysis'!$T$30:$T$35</c:f>
              <c:numCache>
                <c:formatCode>General</c:formatCode>
                <c:ptCount val="5"/>
                <c:pt idx="1">
                  <c:v>2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</c:ser>
        <c:ser>
          <c:idx val="4"/>
          <c:order val="4"/>
          <c:tx>
            <c:strRef>
              <c:f>'Delivery Analysis'!$U$28:$U$29</c:f>
              <c:strCache>
                <c:ptCount val="1"/>
                <c:pt idx="0">
                  <c:v>Basavanagudi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Analysis'!$U$30:$U$35</c:f>
              <c:numCache>
                <c:formatCode>General</c:formatCode>
                <c:ptCount val="5"/>
                <c:pt idx="1">
                  <c:v>2</c:v>
                </c:pt>
                <c:pt idx="4">
                  <c:v>1</c:v>
                </c:pt>
              </c:numCache>
            </c:numRef>
          </c:val>
        </c:ser>
        <c:ser>
          <c:idx val="5"/>
          <c:order val="5"/>
          <c:tx>
            <c:strRef>
              <c:f>'Delivery Analysis'!$V$28:$V$29</c:f>
              <c:strCache>
                <c:ptCount val="1"/>
                <c:pt idx="0">
                  <c:v>Bellandur - Off Sarjapur Road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Analysis'!$V$30:$V$35</c:f>
              <c:numCache>
                <c:formatCode>General</c:formatCode>
                <c:ptCount val="5"/>
                <c:pt idx="0">
                  <c:v>9</c:v>
                </c:pt>
                <c:pt idx="1">
                  <c:v>11</c:v>
                </c:pt>
                <c:pt idx="2">
                  <c:v>2</c:v>
                </c:pt>
                <c:pt idx="3">
                  <c:v>7</c:v>
                </c:pt>
                <c:pt idx="4">
                  <c:v>15</c:v>
                </c:pt>
              </c:numCache>
            </c:numRef>
          </c:val>
        </c:ser>
        <c:ser>
          <c:idx val="6"/>
          <c:order val="6"/>
          <c:tx>
            <c:strRef>
              <c:f>'Delivery Analysis'!$W$28:$W$29</c:f>
              <c:strCache>
                <c:ptCount val="1"/>
                <c:pt idx="0">
                  <c:v>Bellandur, APR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Analysis'!$W$30:$W$35</c:f>
              <c:numCache>
                <c:formatCode>General</c:formatCode>
                <c:ptCount val="5"/>
                <c:pt idx="0">
                  <c:v>8</c:v>
                </c:pt>
                <c:pt idx="1">
                  <c:v>14</c:v>
                </c:pt>
                <c:pt idx="3">
                  <c:v>6</c:v>
                </c:pt>
                <c:pt idx="4">
                  <c:v>1</c:v>
                </c:pt>
              </c:numCache>
            </c:numRef>
          </c:val>
        </c:ser>
        <c:ser>
          <c:idx val="7"/>
          <c:order val="7"/>
          <c:tx>
            <c:strRef>
              <c:f>'Delivery Analysis'!$X$28:$X$29</c:f>
              <c:strCache>
                <c:ptCount val="1"/>
                <c:pt idx="0">
                  <c:v>Bellandur, Ecospace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Analysis'!$X$30:$X$35</c:f>
              <c:numCache>
                <c:formatCode>General</c:formatCode>
                <c:ptCount val="5"/>
                <c:pt idx="2">
                  <c:v>1</c:v>
                </c:pt>
              </c:numCache>
            </c:numRef>
          </c:val>
        </c:ser>
        <c:ser>
          <c:idx val="8"/>
          <c:order val="8"/>
          <c:tx>
            <c:strRef>
              <c:f>'Delivery Analysis'!$Y$28:$Y$29</c:f>
              <c:strCache>
                <c:ptCount val="1"/>
                <c:pt idx="0">
                  <c:v>Bellandur, ETV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Analysis'!$Y$30:$Y$35</c:f>
              <c:numCache>
                <c:formatCode>General</c:formatCode>
                <c:ptCount val="5"/>
                <c:pt idx="4">
                  <c:v>1</c:v>
                </c:pt>
              </c:numCache>
            </c:numRef>
          </c:val>
        </c:ser>
        <c:ser>
          <c:idx val="9"/>
          <c:order val="9"/>
          <c:tx>
            <c:strRef>
              <c:f>'Delivery Analysis'!$Z$28:$Z$29</c:f>
              <c:strCache>
                <c:ptCount val="1"/>
                <c:pt idx="0">
                  <c:v>Bellandur, Green Glen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Analysis'!$Z$30:$Z$35</c:f>
              <c:numCache>
                <c:formatCode>General</c:formatCode>
                <c:ptCount val="5"/>
                <c:pt idx="0">
                  <c:v>32</c:v>
                </c:pt>
                <c:pt idx="1">
                  <c:v>27</c:v>
                </c:pt>
                <c:pt idx="2">
                  <c:v>12</c:v>
                </c:pt>
                <c:pt idx="3">
                  <c:v>27</c:v>
                </c:pt>
                <c:pt idx="4">
                  <c:v>35</c:v>
                </c:pt>
              </c:numCache>
            </c:numRef>
          </c:val>
        </c:ser>
        <c:ser>
          <c:idx val="10"/>
          <c:order val="10"/>
          <c:tx>
            <c:strRef>
              <c:f>'Delivery Analysis'!$AA$28:$AA$29</c:f>
              <c:strCache>
                <c:ptCount val="1"/>
                <c:pt idx="0">
                  <c:v>Bellandur, Sakara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Analysis'!$AA$30:$AA$35</c:f>
              <c:numCache>
                <c:formatCode>General</c:formatCode>
                <c:ptCount val="5"/>
                <c:pt idx="0">
                  <c:v>7</c:v>
                </c:pt>
                <c:pt idx="1">
                  <c:v>2</c:v>
                </c:pt>
                <c:pt idx="2">
                  <c:v>1</c:v>
                </c:pt>
                <c:pt idx="4">
                  <c:v>1</c:v>
                </c:pt>
              </c:numCache>
            </c:numRef>
          </c:val>
        </c:ser>
        <c:ser>
          <c:idx val="11"/>
          <c:order val="11"/>
          <c:tx>
            <c:strRef>
              <c:f>'Delivery Analysis'!$AB$28:$AB$29</c:f>
              <c:strCache>
                <c:ptCount val="1"/>
                <c:pt idx="0">
                  <c:v>Bellandur, Sarjapur Road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Analysis'!$AB$30:$AB$35</c:f>
              <c:numCache>
                <c:formatCode>General</c:formatCode>
                <c:ptCount val="5"/>
                <c:pt idx="0">
                  <c:v>20</c:v>
                </c:pt>
                <c:pt idx="1">
                  <c:v>13</c:v>
                </c:pt>
                <c:pt idx="2">
                  <c:v>15</c:v>
                </c:pt>
                <c:pt idx="3">
                  <c:v>11</c:v>
                </c:pt>
                <c:pt idx="4">
                  <c:v>39</c:v>
                </c:pt>
              </c:numCache>
            </c:numRef>
          </c:val>
        </c:ser>
        <c:ser>
          <c:idx val="12"/>
          <c:order val="12"/>
          <c:tx>
            <c:strRef>
              <c:f>'Delivery Analysis'!$AC$28:$AC$29</c:f>
              <c:strCache>
                <c:ptCount val="1"/>
                <c:pt idx="0">
                  <c:v>Bilekahalli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Analysis'!$AC$30:$AC$35</c:f>
              <c:numCache>
                <c:formatCode>General</c:formatCode>
                <c:ptCount val="5"/>
                <c:pt idx="0">
                  <c:v>2</c:v>
                </c:pt>
                <c:pt idx="1">
                  <c:v>5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</c:ser>
        <c:ser>
          <c:idx val="13"/>
          <c:order val="13"/>
          <c:tx>
            <c:strRef>
              <c:f>'Delivery Analysis'!$AD$28:$AD$29</c:f>
              <c:strCache>
                <c:ptCount val="1"/>
                <c:pt idx="0">
                  <c:v>Binnipet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Analysis'!$AD$30:$AD$35</c:f>
              <c:numCache>
                <c:formatCode>General</c:formatCode>
                <c:ptCount val="5"/>
                <c:pt idx="3">
                  <c:v>1</c:v>
                </c:pt>
              </c:numCache>
            </c:numRef>
          </c:val>
        </c:ser>
        <c:ser>
          <c:idx val="14"/>
          <c:order val="14"/>
          <c:tx>
            <c:strRef>
              <c:f>'Delivery Analysis'!$AE$28:$AE$29</c:f>
              <c:strCache>
                <c:ptCount val="1"/>
                <c:pt idx="0">
                  <c:v>Bomannahali - MicoLayout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Analysis'!$AE$30:$AE$35</c:f>
              <c:numCache>
                <c:formatCode>General</c:formatCode>
                <c:ptCount val="5"/>
                <c:pt idx="0">
                  <c:v>151</c:v>
                </c:pt>
                <c:pt idx="1">
                  <c:v>105</c:v>
                </c:pt>
                <c:pt idx="2">
                  <c:v>36</c:v>
                </c:pt>
                <c:pt idx="3">
                  <c:v>131</c:v>
                </c:pt>
                <c:pt idx="4">
                  <c:v>124</c:v>
                </c:pt>
              </c:numCache>
            </c:numRef>
          </c:val>
        </c:ser>
        <c:ser>
          <c:idx val="15"/>
          <c:order val="15"/>
          <c:tx>
            <c:strRef>
              <c:f>'Delivery Analysis'!$AF$28:$AF$29</c:f>
              <c:strCache>
                <c:ptCount val="1"/>
                <c:pt idx="0">
                  <c:v>Bommanahalli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Analysis'!$AF$30:$AF$35</c:f>
              <c:numCache>
                <c:formatCode>General</c:formatCode>
                <c:ptCount val="5"/>
                <c:pt idx="0">
                  <c:v>13</c:v>
                </c:pt>
                <c:pt idx="1">
                  <c:v>12</c:v>
                </c:pt>
                <c:pt idx="2">
                  <c:v>6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</c:ser>
        <c:ser>
          <c:idx val="16"/>
          <c:order val="16"/>
          <c:tx>
            <c:strRef>
              <c:f>'Delivery Analysis'!$AG$28:$AG$29</c:f>
              <c:strCache>
                <c:ptCount val="1"/>
                <c:pt idx="0">
                  <c:v>Brookefield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Analysis'!$AG$30:$AG$35</c:f>
              <c:numCache>
                <c:formatCode>General</c:formatCode>
                <c:ptCount val="5"/>
                <c:pt idx="2">
                  <c:v>1</c:v>
                </c:pt>
              </c:numCache>
            </c:numRef>
          </c:val>
        </c:ser>
        <c:ser>
          <c:idx val="17"/>
          <c:order val="17"/>
          <c:tx>
            <c:strRef>
              <c:f>'Delivery Analysis'!$AH$28:$AH$29</c:f>
              <c:strCache>
                <c:ptCount val="1"/>
                <c:pt idx="0">
                  <c:v>BTM Stage 1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Analysis'!$AH$30:$AH$35</c:f>
              <c:numCache>
                <c:formatCode>General</c:formatCode>
                <c:ptCount val="5"/>
                <c:pt idx="0">
                  <c:v>11</c:v>
                </c:pt>
                <c:pt idx="1">
                  <c:v>3</c:v>
                </c:pt>
                <c:pt idx="2">
                  <c:v>7</c:v>
                </c:pt>
                <c:pt idx="3">
                  <c:v>3</c:v>
                </c:pt>
                <c:pt idx="4">
                  <c:v>10</c:v>
                </c:pt>
              </c:numCache>
            </c:numRef>
          </c:val>
        </c:ser>
        <c:ser>
          <c:idx val="18"/>
          <c:order val="18"/>
          <c:tx>
            <c:strRef>
              <c:f>'Delivery Analysis'!$AI$28:$AI$29</c:f>
              <c:strCache>
                <c:ptCount val="1"/>
                <c:pt idx="0">
                  <c:v>BTM Stage 2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Analysis'!$AI$30:$AI$35</c:f>
              <c:numCache>
                <c:formatCode>General</c:formatCode>
                <c:ptCount val="5"/>
                <c:pt idx="0">
                  <c:v>6</c:v>
                </c:pt>
                <c:pt idx="1">
                  <c:v>6</c:v>
                </c:pt>
                <c:pt idx="2">
                  <c:v>5</c:v>
                </c:pt>
                <c:pt idx="3">
                  <c:v>7</c:v>
                </c:pt>
                <c:pt idx="4">
                  <c:v>8</c:v>
                </c:pt>
              </c:numCache>
            </c:numRef>
          </c:val>
        </c:ser>
        <c:ser>
          <c:idx val="19"/>
          <c:order val="19"/>
          <c:tx>
            <c:strRef>
              <c:f>'Delivery Analysis'!$AJ$28:$AJ$29</c:f>
              <c:strCache>
                <c:ptCount val="1"/>
                <c:pt idx="0">
                  <c:v>Challagatta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Analysis'!$AJ$30:$AJ$35</c:f>
              <c:numCache>
                <c:formatCode>General</c:formatCode>
                <c:ptCount val="5"/>
                <c:pt idx="2">
                  <c:v>1</c:v>
                </c:pt>
              </c:numCache>
            </c:numRef>
          </c:val>
        </c:ser>
        <c:ser>
          <c:idx val="20"/>
          <c:order val="20"/>
          <c:tx>
            <c:strRef>
              <c:f>'Delivery Analysis'!$AK$28:$AK$29</c:f>
              <c:strCache>
                <c:ptCount val="1"/>
                <c:pt idx="0">
                  <c:v>Cox Town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Analysis'!$AK$30:$AK$35</c:f>
              <c:numCache>
                <c:formatCode>General</c:formatCode>
                <c:ptCount val="5"/>
              </c:numCache>
            </c:numRef>
          </c:val>
        </c:ser>
        <c:ser>
          <c:idx val="21"/>
          <c:order val="21"/>
          <c:tx>
            <c:strRef>
              <c:f>'Delivery Analysis'!$AL$28:$AL$29</c:f>
              <c:strCache>
                <c:ptCount val="1"/>
                <c:pt idx="0">
                  <c:v>CV Raman Nagar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Analysis'!$AL$30:$AL$35</c:f>
              <c:numCache>
                <c:formatCode>General</c:formatCode>
                <c:ptCount val="5"/>
                <c:pt idx="2">
                  <c:v>1</c:v>
                </c:pt>
              </c:numCache>
            </c:numRef>
          </c:val>
        </c:ser>
        <c:ser>
          <c:idx val="22"/>
          <c:order val="22"/>
          <c:tx>
            <c:strRef>
              <c:f>'Delivery Analysis'!$AM$28:$AM$29</c:f>
              <c:strCache>
                <c:ptCount val="1"/>
                <c:pt idx="0">
                  <c:v>Devarachikanna Halli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Analysis'!$AM$30:$AM$35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1</c:v>
                </c:pt>
                <c:pt idx="4">
                  <c:v>3</c:v>
                </c:pt>
              </c:numCache>
            </c:numRef>
          </c:val>
        </c:ser>
        <c:ser>
          <c:idx val="23"/>
          <c:order val="23"/>
          <c:tx>
            <c:strRef>
              <c:f>'Delivery Analysis'!$AN$28:$AN$29</c:f>
              <c:strCache>
                <c:ptCount val="1"/>
                <c:pt idx="0">
                  <c:v>Doddanekundi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Analysis'!$AN$30:$AN$35</c:f>
              <c:numCache>
                <c:formatCode>General</c:formatCode>
                <c:ptCount val="5"/>
                <c:pt idx="2">
                  <c:v>1</c:v>
                </c:pt>
                <c:pt idx="4">
                  <c:v>1</c:v>
                </c:pt>
              </c:numCache>
            </c:numRef>
          </c:val>
        </c:ser>
        <c:ser>
          <c:idx val="24"/>
          <c:order val="24"/>
          <c:tx>
            <c:strRef>
              <c:f>'Delivery Analysis'!$AO$28:$AO$29</c:f>
              <c:strCache>
                <c:ptCount val="1"/>
                <c:pt idx="0">
                  <c:v>Domlur, EGL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Analysis'!$AO$30:$AO$35</c:f>
              <c:numCache>
                <c:formatCode>General</c:formatCode>
                <c:ptCount val="5"/>
                <c:pt idx="0">
                  <c:v>2</c:v>
                </c:pt>
                <c:pt idx="2">
                  <c:v>1</c:v>
                </c:pt>
                <c:pt idx="3">
                  <c:v>3</c:v>
                </c:pt>
              </c:numCache>
            </c:numRef>
          </c:val>
        </c:ser>
        <c:ser>
          <c:idx val="25"/>
          <c:order val="25"/>
          <c:tx>
            <c:strRef>
              <c:f>'Delivery Analysis'!$AP$28:$AP$29</c:f>
              <c:strCache>
                <c:ptCount val="1"/>
                <c:pt idx="0">
                  <c:v>Frazer Town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Analysis'!$AP$30:$AP$35</c:f>
              <c:numCache>
                <c:formatCode>General</c:formatCode>
                <c:ptCount val="5"/>
                <c:pt idx="2">
                  <c:v>1</c:v>
                </c:pt>
              </c:numCache>
            </c:numRef>
          </c:val>
        </c:ser>
        <c:ser>
          <c:idx val="26"/>
          <c:order val="26"/>
          <c:tx>
            <c:strRef>
              <c:f>'Delivery Analysis'!$AQ$28:$AQ$29</c:f>
              <c:strCache>
                <c:ptCount val="1"/>
                <c:pt idx="0">
                  <c:v>Harlur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Analysis'!$AQ$30:$AQ$35</c:f>
              <c:numCache>
                <c:formatCode>General</c:formatCode>
                <c:ptCount val="5"/>
                <c:pt idx="0">
                  <c:v>323</c:v>
                </c:pt>
                <c:pt idx="1">
                  <c:v>279</c:v>
                </c:pt>
                <c:pt idx="2">
                  <c:v>73</c:v>
                </c:pt>
                <c:pt idx="3">
                  <c:v>381</c:v>
                </c:pt>
                <c:pt idx="4">
                  <c:v>249</c:v>
                </c:pt>
              </c:numCache>
            </c:numRef>
          </c:val>
        </c:ser>
        <c:ser>
          <c:idx val="27"/>
          <c:order val="27"/>
          <c:tx>
            <c:strRef>
              <c:f>'Delivery Analysis'!$AR$28:$AR$29</c:f>
              <c:strCache>
                <c:ptCount val="1"/>
                <c:pt idx="0">
                  <c:v>HSR Layout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Analysis'!$AR$30:$AR$35</c:f>
              <c:numCache>
                <c:formatCode>General</c:formatCode>
                <c:ptCount val="5"/>
                <c:pt idx="0">
                  <c:v>4076</c:v>
                </c:pt>
                <c:pt idx="1">
                  <c:v>3279</c:v>
                </c:pt>
                <c:pt idx="2">
                  <c:v>948</c:v>
                </c:pt>
                <c:pt idx="3">
                  <c:v>3729</c:v>
                </c:pt>
                <c:pt idx="4">
                  <c:v>3563</c:v>
                </c:pt>
              </c:numCache>
            </c:numRef>
          </c:val>
        </c:ser>
        <c:ser>
          <c:idx val="28"/>
          <c:order val="28"/>
          <c:tx>
            <c:strRef>
              <c:f>'Delivery Analysis'!$AS$28:$AS$29</c:f>
              <c:strCache>
                <c:ptCount val="1"/>
                <c:pt idx="0">
                  <c:v>Indiranagar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Analysis'!$AS$30:$AS$35</c:f>
              <c:numCache>
                <c:formatCode>General</c:formatCode>
                <c:ptCount val="5"/>
                <c:pt idx="0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</c:ser>
        <c:ser>
          <c:idx val="29"/>
          <c:order val="29"/>
          <c:tx>
            <c:strRef>
              <c:f>'Delivery Analysis'!$AT$28:$AT$29</c:f>
              <c:strCache>
                <c:ptCount val="1"/>
                <c:pt idx="0">
                  <c:v>ITI Layout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Analysis'!$AT$30:$AT$35</c:f>
              <c:numCache>
                <c:formatCode>General</c:formatCode>
                <c:ptCount val="5"/>
                <c:pt idx="0">
                  <c:v>1037</c:v>
                </c:pt>
                <c:pt idx="1">
                  <c:v>757</c:v>
                </c:pt>
                <c:pt idx="2">
                  <c:v>342</c:v>
                </c:pt>
                <c:pt idx="3">
                  <c:v>868</c:v>
                </c:pt>
                <c:pt idx="4">
                  <c:v>926</c:v>
                </c:pt>
              </c:numCache>
            </c:numRef>
          </c:val>
        </c:ser>
        <c:ser>
          <c:idx val="30"/>
          <c:order val="30"/>
          <c:tx>
            <c:strRef>
              <c:f>'Delivery Analysis'!$AU$28:$AU$29</c:f>
              <c:strCache>
                <c:ptCount val="1"/>
                <c:pt idx="0">
                  <c:v>Jayanagar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Analysis'!$AU$30:$AU$35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3">
                  <c:v>1</c:v>
                </c:pt>
              </c:numCache>
            </c:numRef>
          </c:val>
        </c:ser>
        <c:ser>
          <c:idx val="31"/>
          <c:order val="31"/>
          <c:tx>
            <c:strRef>
              <c:f>'Delivery Analysis'!$AV$28:$AV$29</c:f>
              <c:strCache>
                <c:ptCount val="1"/>
                <c:pt idx="0">
                  <c:v>JP Nagar Phase 1-3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Analysis'!$AV$30:$AV$35</c:f>
              <c:numCache>
                <c:formatCode>General</c:formatCode>
                <c:ptCount val="5"/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ser>
          <c:idx val="32"/>
          <c:order val="32"/>
          <c:tx>
            <c:strRef>
              <c:f>'Delivery Analysis'!$AW$28:$AW$29</c:f>
              <c:strCache>
                <c:ptCount val="1"/>
                <c:pt idx="0">
                  <c:v>JP Nagar Phase 4-5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Analysis'!$AW$30:$AW$35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</c:ser>
        <c:ser>
          <c:idx val="33"/>
          <c:order val="33"/>
          <c:tx>
            <c:strRef>
              <c:f>'Delivery Analysis'!$AX$28:$AX$29</c:f>
              <c:strCache>
                <c:ptCount val="1"/>
                <c:pt idx="0">
                  <c:v>JP Nagar Phase 6-7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Analysis'!$AX$30:$AX$35</c:f>
              <c:numCache>
                <c:formatCode>General</c:formatCode>
                <c:ptCount val="5"/>
                <c:pt idx="0">
                  <c:v>3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</c:ser>
        <c:ser>
          <c:idx val="34"/>
          <c:order val="34"/>
          <c:tx>
            <c:strRef>
              <c:f>'Delivery Analysis'!$AY$28:$AY$29</c:f>
              <c:strCache>
                <c:ptCount val="1"/>
                <c:pt idx="0">
                  <c:v>JP Nagar Phase 8-9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Analysis'!$AY$30:$AY$35</c:f>
              <c:numCache>
                <c:formatCode>General</c:formatCode>
                <c:ptCount val="5"/>
                <c:pt idx="1">
                  <c:v>1</c:v>
                </c:pt>
              </c:numCache>
            </c:numRef>
          </c:val>
        </c:ser>
        <c:ser>
          <c:idx val="35"/>
          <c:order val="35"/>
          <c:tx>
            <c:strRef>
              <c:f>'Delivery Analysis'!$AZ$28:$AZ$29</c:f>
              <c:strCache>
                <c:ptCount val="1"/>
                <c:pt idx="0">
                  <c:v>Kadubeesanhali, Prestige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Analysis'!$AZ$30:$AZ$35</c:f>
              <c:numCache>
                <c:formatCode>General</c:formatCode>
                <c:ptCount val="5"/>
                <c:pt idx="0">
                  <c:v>1</c:v>
                </c:pt>
                <c:pt idx="2">
                  <c:v>6</c:v>
                </c:pt>
                <c:pt idx="4">
                  <c:v>2</c:v>
                </c:pt>
              </c:numCache>
            </c:numRef>
          </c:val>
        </c:ser>
        <c:ser>
          <c:idx val="36"/>
          <c:order val="36"/>
          <c:tx>
            <c:strRef>
              <c:f>'Delivery Analysis'!$BA$28:$BA$29</c:f>
              <c:strCache>
                <c:ptCount val="1"/>
                <c:pt idx="0">
                  <c:v>Kadubeesanhali, PTP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Analysis'!$BA$30:$BA$35</c:f>
              <c:numCache>
                <c:formatCode>General</c:formatCode>
                <c:ptCount val="5"/>
                <c:pt idx="4">
                  <c:v>1</c:v>
                </c:pt>
              </c:numCache>
            </c:numRef>
          </c:val>
        </c:ser>
        <c:ser>
          <c:idx val="37"/>
          <c:order val="37"/>
          <c:tx>
            <c:strRef>
              <c:f>'Delivery Analysis'!$BB$28:$BB$29</c:f>
              <c:strCache>
                <c:ptCount val="1"/>
                <c:pt idx="0">
                  <c:v>Koramangala, Ejipura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Analysis'!$BB$30:$BB$35</c:f>
              <c:numCache>
                <c:formatCode>General</c:formatCode>
                <c:ptCount val="5"/>
                <c:pt idx="0">
                  <c:v>33</c:v>
                </c:pt>
                <c:pt idx="1">
                  <c:v>30</c:v>
                </c:pt>
                <c:pt idx="2">
                  <c:v>35</c:v>
                </c:pt>
                <c:pt idx="3">
                  <c:v>25</c:v>
                </c:pt>
                <c:pt idx="4">
                  <c:v>36</c:v>
                </c:pt>
              </c:numCache>
            </c:numRef>
          </c:val>
        </c:ser>
        <c:ser>
          <c:idx val="38"/>
          <c:order val="38"/>
          <c:tx>
            <c:strRef>
              <c:f>'Delivery Analysis'!$BC$28:$BC$29</c:f>
              <c:strCache>
                <c:ptCount val="1"/>
                <c:pt idx="0">
                  <c:v>Kudlu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Analysis'!$BC$30:$BC$35</c:f>
              <c:numCache>
                <c:formatCode>General</c:formatCode>
                <c:ptCount val="5"/>
                <c:pt idx="0">
                  <c:v>129</c:v>
                </c:pt>
                <c:pt idx="1">
                  <c:v>108</c:v>
                </c:pt>
                <c:pt idx="2">
                  <c:v>57</c:v>
                </c:pt>
                <c:pt idx="3">
                  <c:v>118</c:v>
                </c:pt>
                <c:pt idx="4">
                  <c:v>103</c:v>
                </c:pt>
              </c:numCache>
            </c:numRef>
          </c:val>
        </c:ser>
        <c:ser>
          <c:idx val="39"/>
          <c:order val="39"/>
          <c:tx>
            <c:strRef>
              <c:f>'Delivery Analysis'!$BD$28:$BD$29</c:f>
              <c:strCache>
                <c:ptCount val="1"/>
                <c:pt idx="0">
                  <c:v>Kumaraswamy Layout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Analysis'!$BD$30:$BD$35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ser>
          <c:idx val="40"/>
          <c:order val="40"/>
          <c:tx>
            <c:strRef>
              <c:f>'Delivery Analysis'!$BE$28:$BE$29</c:f>
              <c:strCache>
                <c:ptCount val="1"/>
                <c:pt idx="0">
                  <c:v>Mahadevapura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Analysis'!$BE$30:$BE$35</c:f>
              <c:numCache>
                <c:formatCode>General</c:formatCode>
                <c:ptCount val="5"/>
                <c:pt idx="3">
                  <c:v>1</c:v>
                </c:pt>
              </c:numCache>
            </c:numRef>
          </c:val>
        </c:ser>
        <c:ser>
          <c:idx val="41"/>
          <c:order val="41"/>
          <c:tx>
            <c:strRef>
              <c:f>'Delivery Analysis'!$BF$28:$BF$29</c:f>
              <c:strCache>
                <c:ptCount val="1"/>
                <c:pt idx="0">
                  <c:v>Manipal County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Analysis'!$BF$30:$BF$35</c:f>
              <c:numCache>
                <c:formatCode>General</c:formatCode>
                <c:ptCount val="5"/>
                <c:pt idx="0">
                  <c:v>20</c:v>
                </c:pt>
                <c:pt idx="1">
                  <c:v>16</c:v>
                </c:pt>
                <c:pt idx="2">
                  <c:v>13</c:v>
                </c:pt>
                <c:pt idx="3">
                  <c:v>17</c:v>
                </c:pt>
                <c:pt idx="4">
                  <c:v>13</c:v>
                </c:pt>
              </c:numCache>
            </c:numRef>
          </c:val>
        </c:ser>
        <c:ser>
          <c:idx val="42"/>
          <c:order val="42"/>
          <c:tx>
            <c:strRef>
              <c:f>'Delivery Analysis'!$BG$28:$BG$29</c:f>
              <c:strCache>
                <c:ptCount val="1"/>
                <c:pt idx="0">
                  <c:v>Marathahalli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Analysis'!$BG$30:$BG$35</c:f>
              <c:numCache>
                <c:formatCode>General</c:formatCode>
                <c:ptCount val="5"/>
                <c:pt idx="1">
                  <c:v>1</c:v>
                </c:pt>
                <c:pt idx="4">
                  <c:v>1</c:v>
                </c:pt>
              </c:numCache>
            </c:numRef>
          </c:val>
        </c:ser>
        <c:ser>
          <c:idx val="43"/>
          <c:order val="43"/>
          <c:tx>
            <c:strRef>
              <c:f>'Delivery Analysis'!$BH$28:$BH$29</c:f>
              <c:strCache>
                <c:ptCount val="1"/>
                <c:pt idx="0">
                  <c:v>Pattandur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Analysis'!$BH$30:$BH$35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ser>
          <c:idx val="44"/>
          <c:order val="44"/>
          <c:tx>
            <c:strRef>
              <c:f>'Delivery Analysis'!$BI$28:$BI$29</c:f>
              <c:strCache>
                <c:ptCount val="1"/>
                <c:pt idx="0">
                  <c:v>Richmond Town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Analysis'!$BI$30:$BI$35</c:f>
              <c:numCache>
                <c:formatCode>General</c:formatCode>
                <c:ptCount val="5"/>
                <c:pt idx="0">
                  <c:v>2</c:v>
                </c:pt>
              </c:numCache>
            </c:numRef>
          </c:val>
        </c:ser>
        <c:ser>
          <c:idx val="45"/>
          <c:order val="45"/>
          <c:tx>
            <c:strRef>
              <c:f>'Delivery Analysis'!$BJ$28:$BJ$29</c:f>
              <c:strCache>
                <c:ptCount val="1"/>
                <c:pt idx="0">
                  <c:v>Sarjapur Road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Analysis'!$BJ$30:$BJ$35</c:f>
              <c:numCache>
                <c:formatCode>General</c:formatCode>
                <c:ptCount val="5"/>
                <c:pt idx="0">
                  <c:v>6</c:v>
                </c:pt>
                <c:pt idx="1">
                  <c:v>3</c:v>
                </c:pt>
                <c:pt idx="2">
                  <c:v>1</c:v>
                </c:pt>
                <c:pt idx="4">
                  <c:v>10</c:v>
                </c:pt>
              </c:numCache>
            </c:numRef>
          </c:val>
        </c:ser>
        <c:ser>
          <c:idx val="46"/>
          <c:order val="46"/>
          <c:tx>
            <c:strRef>
              <c:f>'Delivery Analysis'!$BK$28:$BK$29</c:f>
              <c:strCache>
                <c:ptCount val="1"/>
                <c:pt idx="0">
                  <c:v>Victoria Layout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Analysis'!$BK$30:$BK$35</c:f>
              <c:numCache>
                <c:formatCode>General</c:formatCode>
                <c:ptCount val="5"/>
                <c:pt idx="4">
                  <c:v>1</c:v>
                </c:pt>
              </c:numCache>
            </c:numRef>
          </c:val>
        </c:ser>
        <c:ser>
          <c:idx val="47"/>
          <c:order val="47"/>
          <c:tx>
            <c:strRef>
              <c:f>'Delivery Analysis'!$BL$28:$BL$29</c:f>
              <c:strCache>
                <c:ptCount val="1"/>
                <c:pt idx="0">
                  <c:v>Vimanapura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Analysis'!$BL$30:$BL$35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ser>
          <c:idx val="48"/>
          <c:order val="48"/>
          <c:tx>
            <c:strRef>
              <c:f>'Delivery Analysis'!$BM$28:$BM$29</c:f>
              <c:strCache>
                <c:ptCount val="1"/>
                <c:pt idx="0">
                  <c:v>Viveka Nagar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Analysis'!$BM$30:$BM$35</c:f>
              <c:numCache>
                <c:formatCode>General</c:formatCode>
                <c:ptCount val="5"/>
                <c:pt idx="0">
                  <c:v>4</c:v>
                </c:pt>
                <c:pt idx="1">
                  <c:v>2</c:v>
                </c:pt>
              </c:numCache>
            </c:numRef>
          </c:val>
        </c:ser>
        <c:ser>
          <c:idx val="49"/>
          <c:order val="49"/>
          <c:tx>
            <c:strRef>
              <c:f>'Delivery Analysis'!$BN$28:$BN$29</c:f>
              <c:strCache>
                <c:ptCount val="1"/>
                <c:pt idx="0">
                  <c:v>Whitefield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Analysis'!$BN$30:$BN$35</c:f>
              <c:numCache>
                <c:formatCode>General</c:formatCode>
                <c:ptCount val="5"/>
              </c:numCache>
            </c:numRef>
          </c:val>
        </c:ser>
        <c:ser>
          <c:idx val="50"/>
          <c:order val="50"/>
          <c:tx>
            <c:strRef>
              <c:f>'Delivery Analysis'!$BO$28:$BO$29</c:f>
              <c:strCache>
                <c:ptCount val="1"/>
                <c:pt idx="0">
                  <c:v>Wilson Garden, Shantinagar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Analysis'!$BO$30:$BO$35</c:f>
              <c:numCache>
                <c:formatCode>General</c:formatCode>
                <c:ptCount val="5"/>
                <c:pt idx="1">
                  <c:v>2</c:v>
                </c:pt>
                <c:pt idx="4">
                  <c:v>2</c:v>
                </c:pt>
              </c:numCache>
            </c:numRef>
          </c:val>
        </c:ser>
        <c:ser>
          <c:idx val="51"/>
          <c:order val="51"/>
          <c:tx>
            <c:strRef>
              <c:f>'Delivery Analysis'!$BP$28:$BP$29</c:f>
              <c:strCache>
                <c:ptCount val="1"/>
                <c:pt idx="0">
                  <c:v>Yemalur</c:v>
                </c:pt>
              </c:strCache>
            </c:strRef>
          </c:tx>
          <c:cat>
            <c:strRef>
              <c:f>'Delivery Analysis'!$P$30:$P$35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Analysis'!$BP$30:$BP$35</c:f>
              <c:numCache>
                <c:formatCode>General</c:formatCode>
                <c:ptCount val="5"/>
                <c:pt idx="0">
                  <c:v>1</c:v>
                </c:pt>
                <c:pt idx="1">
                  <c:v>4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overlap val="100"/>
        <c:axId val="143745408"/>
        <c:axId val="143746944"/>
      </c:barChart>
      <c:catAx>
        <c:axId val="143745408"/>
        <c:scaling>
          <c:orientation val="minMax"/>
        </c:scaling>
        <c:axPos val="l"/>
        <c:tickLblPos val="nextTo"/>
        <c:crossAx val="143746944"/>
        <c:crosses val="autoZero"/>
        <c:auto val="1"/>
        <c:lblAlgn val="ctr"/>
        <c:lblOffset val="100"/>
      </c:catAx>
      <c:valAx>
        <c:axId val="143746944"/>
        <c:scaling>
          <c:orientation val="minMax"/>
        </c:scaling>
        <c:axPos val="b"/>
        <c:majorGridlines/>
        <c:numFmt formatCode="0%" sourceLinked="1"/>
        <c:tickLblPos val="nextTo"/>
        <c:crossAx val="14374540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2"/>
  <c:pivotSource>
    <c:name>[Capstone- 1.xlsx]Order Level Analysis!PivotTable5</c:name>
    <c:fmtId val="2"/>
  </c:pivotSource>
  <c:chart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</c:pivotFmts>
    <c:plotArea>
      <c:layout/>
      <c:barChart>
        <c:barDir val="bar"/>
        <c:grouping val="clustered"/>
        <c:ser>
          <c:idx val="0"/>
          <c:order val="0"/>
          <c:tx>
            <c:strRef>
              <c:f>'Order Level Analysis'!$O$8:$O$9</c:f>
              <c:strCache>
                <c:ptCount val="1"/>
                <c:pt idx="0">
                  <c:v>Jan</c:v>
                </c:pt>
              </c:strCache>
            </c:strRef>
          </c:tx>
          <c:cat>
            <c:strRef>
              <c:f>'Order Level Analysis'!$N$10:$N$62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Analysis'!$O$10:$O$62</c:f>
              <c:numCache>
                <c:formatCode>General</c:formatCode>
                <c:ptCount val="52"/>
                <c:pt idx="1">
                  <c:v>2</c:v>
                </c:pt>
                <c:pt idx="3">
                  <c:v>2</c:v>
                </c:pt>
                <c:pt idx="5">
                  <c:v>4</c:v>
                </c:pt>
                <c:pt idx="6">
                  <c:v>3</c:v>
                </c:pt>
                <c:pt idx="7">
                  <c:v>1</c:v>
                </c:pt>
                <c:pt idx="9">
                  <c:v>8</c:v>
                </c:pt>
                <c:pt idx="11">
                  <c:v>11</c:v>
                </c:pt>
                <c:pt idx="12">
                  <c:v>2</c:v>
                </c:pt>
                <c:pt idx="14">
                  <c:v>90</c:v>
                </c:pt>
                <c:pt idx="15">
                  <c:v>7</c:v>
                </c:pt>
                <c:pt idx="17">
                  <c:v>3</c:v>
                </c:pt>
                <c:pt idx="18">
                  <c:v>4</c:v>
                </c:pt>
                <c:pt idx="22">
                  <c:v>1</c:v>
                </c:pt>
                <c:pt idx="24">
                  <c:v>2</c:v>
                </c:pt>
                <c:pt idx="26">
                  <c:v>53</c:v>
                </c:pt>
                <c:pt idx="27">
                  <c:v>1072</c:v>
                </c:pt>
                <c:pt idx="29">
                  <c:v>264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7">
                  <c:v>5</c:v>
                </c:pt>
                <c:pt idx="38">
                  <c:v>55</c:v>
                </c:pt>
                <c:pt idx="41">
                  <c:v>12</c:v>
                </c:pt>
                <c:pt idx="42">
                  <c:v>1</c:v>
                </c:pt>
                <c:pt idx="45">
                  <c:v>1</c:v>
                </c:pt>
              </c:numCache>
            </c:numRef>
          </c:val>
        </c:ser>
        <c:ser>
          <c:idx val="1"/>
          <c:order val="1"/>
          <c:tx>
            <c:strRef>
              <c:f>'Order Level Analysis'!$P$8:$P$9</c:f>
              <c:strCache>
                <c:ptCount val="1"/>
                <c:pt idx="0">
                  <c:v>Feb</c:v>
                </c:pt>
              </c:strCache>
            </c:strRef>
          </c:tx>
          <c:cat>
            <c:strRef>
              <c:f>'Order Level Analysis'!$N$10:$N$62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Analysis'!$P$10:$P$62</c:f>
              <c:numCache>
                <c:formatCode>General</c:formatCode>
                <c:ptCount val="52"/>
                <c:pt idx="5">
                  <c:v>1</c:v>
                </c:pt>
                <c:pt idx="6">
                  <c:v>9</c:v>
                </c:pt>
                <c:pt idx="9">
                  <c:v>8</c:v>
                </c:pt>
                <c:pt idx="11">
                  <c:v>5</c:v>
                </c:pt>
                <c:pt idx="14">
                  <c:v>45</c:v>
                </c:pt>
                <c:pt idx="15">
                  <c:v>7</c:v>
                </c:pt>
                <c:pt idx="17">
                  <c:v>4</c:v>
                </c:pt>
                <c:pt idx="18">
                  <c:v>4</c:v>
                </c:pt>
                <c:pt idx="22">
                  <c:v>2</c:v>
                </c:pt>
                <c:pt idx="26">
                  <c:v>70</c:v>
                </c:pt>
                <c:pt idx="27">
                  <c:v>1186</c:v>
                </c:pt>
                <c:pt idx="29">
                  <c:v>253</c:v>
                </c:pt>
                <c:pt idx="32">
                  <c:v>1</c:v>
                </c:pt>
                <c:pt idx="33">
                  <c:v>1</c:v>
                </c:pt>
                <c:pt idx="35">
                  <c:v>1</c:v>
                </c:pt>
                <c:pt idx="37">
                  <c:v>15</c:v>
                </c:pt>
                <c:pt idx="38">
                  <c:v>46</c:v>
                </c:pt>
                <c:pt idx="39">
                  <c:v>1</c:v>
                </c:pt>
                <c:pt idx="41">
                  <c:v>3</c:v>
                </c:pt>
                <c:pt idx="51">
                  <c:v>1</c:v>
                </c:pt>
              </c:numCache>
            </c:numRef>
          </c:val>
        </c:ser>
        <c:ser>
          <c:idx val="2"/>
          <c:order val="2"/>
          <c:tx>
            <c:strRef>
              <c:f>'Order Level Analysis'!$Q$8:$Q$9</c:f>
              <c:strCache>
                <c:ptCount val="1"/>
                <c:pt idx="0">
                  <c:v>Mar</c:v>
                </c:pt>
              </c:strCache>
            </c:strRef>
          </c:tx>
          <c:cat>
            <c:strRef>
              <c:f>'Order Level Analysis'!$N$10:$N$62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Analysis'!$Q$10:$Q$62</c:f>
              <c:numCache>
                <c:formatCode>General</c:formatCode>
                <c:ptCount val="52"/>
                <c:pt idx="0">
                  <c:v>3</c:v>
                </c:pt>
                <c:pt idx="3">
                  <c:v>1</c:v>
                </c:pt>
                <c:pt idx="5">
                  <c:v>4</c:v>
                </c:pt>
                <c:pt idx="6">
                  <c:v>6</c:v>
                </c:pt>
                <c:pt idx="8">
                  <c:v>1</c:v>
                </c:pt>
                <c:pt idx="9">
                  <c:v>10</c:v>
                </c:pt>
                <c:pt idx="10">
                  <c:v>1</c:v>
                </c:pt>
                <c:pt idx="11">
                  <c:v>8</c:v>
                </c:pt>
                <c:pt idx="12">
                  <c:v>1</c:v>
                </c:pt>
                <c:pt idx="14">
                  <c:v>49</c:v>
                </c:pt>
                <c:pt idx="15">
                  <c:v>5</c:v>
                </c:pt>
                <c:pt idx="17">
                  <c:v>6</c:v>
                </c:pt>
                <c:pt idx="18">
                  <c:v>3</c:v>
                </c:pt>
                <c:pt idx="22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88</c:v>
                </c:pt>
                <c:pt idx="27">
                  <c:v>1573</c:v>
                </c:pt>
                <c:pt idx="29">
                  <c:v>351</c:v>
                </c:pt>
                <c:pt idx="31">
                  <c:v>1</c:v>
                </c:pt>
                <c:pt idx="33">
                  <c:v>1</c:v>
                </c:pt>
                <c:pt idx="35">
                  <c:v>2</c:v>
                </c:pt>
                <c:pt idx="37">
                  <c:v>11</c:v>
                </c:pt>
                <c:pt idx="38">
                  <c:v>51</c:v>
                </c:pt>
                <c:pt idx="41">
                  <c:v>5</c:v>
                </c:pt>
                <c:pt idx="50">
                  <c:v>1</c:v>
                </c:pt>
              </c:numCache>
            </c:numRef>
          </c:val>
        </c:ser>
        <c:ser>
          <c:idx val="3"/>
          <c:order val="3"/>
          <c:tx>
            <c:strRef>
              <c:f>'Order Level Analysis'!$R$8:$R$9</c:f>
              <c:strCache>
                <c:ptCount val="1"/>
                <c:pt idx="0">
                  <c:v>Apr</c:v>
                </c:pt>
              </c:strCache>
            </c:strRef>
          </c:tx>
          <c:cat>
            <c:strRef>
              <c:f>'Order Level Analysis'!$N$10:$N$62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Analysis'!$R$10:$R$62</c:f>
              <c:numCache>
                <c:formatCode>General</c:formatCode>
                <c:ptCount val="52"/>
                <c:pt idx="0">
                  <c:v>5</c:v>
                </c:pt>
                <c:pt idx="1">
                  <c:v>1</c:v>
                </c:pt>
                <c:pt idx="5">
                  <c:v>9</c:v>
                </c:pt>
                <c:pt idx="6">
                  <c:v>2</c:v>
                </c:pt>
                <c:pt idx="9">
                  <c:v>16</c:v>
                </c:pt>
                <c:pt idx="10">
                  <c:v>1</c:v>
                </c:pt>
                <c:pt idx="11">
                  <c:v>15</c:v>
                </c:pt>
                <c:pt idx="14">
                  <c:v>58</c:v>
                </c:pt>
                <c:pt idx="15">
                  <c:v>5</c:v>
                </c:pt>
                <c:pt idx="17">
                  <c:v>4</c:v>
                </c:pt>
                <c:pt idx="18">
                  <c:v>3</c:v>
                </c:pt>
                <c:pt idx="22">
                  <c:v>2</c:v>
                </c:pt>
                <c:pt idx="24">
                  <c:v>2</c:v>
                </c:pt>
                <c:pt idx="26">
                  <c:v>86</c:v>
                </c:pt>
                <c:pt idx="27">
                  <c:v>1794</c:v>
                </c:pt>
                <c:pt idx="28">
                  <c:v>3</c:v>
                </c:pt>
                <c:pt idx="29">
                  <c:v>374</c:v>
                </c:pt>
                <c:pt idx="31">
                  <c:v>1</c:v>
                </c:pt>
                <c:pt idx="32">
                  <c:v>1</c:v>
                </c:pt>
                <c:pt idx="37">
                  <c:v>35</c:v>
                </c:pt>
                <c:pt idx="38">
                  <c:v>49</c:v>
                </c:pt>
                <c:pt idx="41">
                  <c:v>8</c:v>
                </c:pt>
                <c:pt idx="45">
                  <c:v>1</c:v>
                </c:pt>
                <c:pt idx="48">
                  <c:v>1</c:v>
                </c:pt>
                <c:pt idx="51">
                  <c:v>1</c:v>
                </c:pt>
              </c:numCache>
            </c:numRef>
          </c:val>
        </c:ser>
        <c:ser>
          <c:idx val="4"/>
          <c:order val="4"/>
          <c:tx>
            <c:strRef>
              <c:f>'Order Level Analysis'!$S$8:$S$9</c:f>
              <c:strCache>
                <c:ptCount val="1"/>
                <c:pt idx="0">
                  <c:v>May</c:v>
                </c:pt>
              </c:strCache>
            </c:strRef>
          </c:tx>
          <c:cat>
            <c:strRef>
              <c:f>'Order Level Analysis'!$N$10:$N$62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Analysis'!$S$10:$S$62</c:f>
              <c:numCache>
                <c:formatCode>General</c:formatCode>
                <c:ptCount val="52"/>
                <c:pt idx="0">
                  <c:v>4</c:v>
                </c:pt>
                <c:pt idx="1">
                  <c:v>1</c:v>
                </c:pt>
                <c:pt idx="3">
                  <c:v>1</c:v>
                </c:pt>
                <c:pt idx="4">
                  <c:v>3</c:v>
                </c:pt>
                <c:pt idx="5">
                  <c:v>8</c:v>
                </c:pt>
                <c:pt idx="6">
                  <c:v>1</c:v>
                </c:pt>
                <c:pt idx="9">
                  <c:v>16</c:v>
                </c:pt>
                <c:pt idx="10">
                  <c:v>3</c:v>
                </c:pt>
                <c:pt idx="11">
                  <c:v>9</c:v>
                </c:pt>
                <c:pt idx="12">
                  <c:v>2</c:v>
                </c:pt>
                <c:pt idx="14">
                  <c:v>50</c:v>
                </c:pt>
                <c:pt idx="15">
                  <c:v>13</c:v>
                </c:pt>
                <c:pt idx="17">
                  <c:v>9</c:v>
                </c:pt>
                <c:pt idx="18">
                  <c:v>6</c:v>
                </c:pt>
                <c:pt idx="24">
                  <c:v>2</c:v>
                </c:pt>
                <c:pt idx="26">
                  <c:v>68</c:v>
                </c:pt>
                <c:pt idx="27">
                  <c:v>1768</c:v>
                </c:pt>
                <c:pt idx="28">
                  <c:v>2</c:v>
                </c:pt>
                <c:pt idx="29">
                  <c:v>354</c:v>
                </c:pt>
                <c:pt idx="31">
                  <c:v>1</c:v>
                </c:pt>
                <c:pt idx="32">
                  <c:v>3</c:v>
                </c:pt>
                <c:pt idx="33">
                  <c:v>3</c:v>
                </c:pt>
                <c:pt idx="35">
                  <c:v>2</c:v>
                </c:pt>
                <c:pt idx="36">
                  <c:v>1</c:v>
                </c:pt>
                <c:pt idx="37">
                  <c:v>33</c:v>
                </c:pt>
                <c:pt idx="38">
                  <c:v>78</c:v>
                </c:pt>
                <c:pt idx="39">
                  <c:v>2</c:v>
                </c:pt>
                <c:pt idx="40">
                  <c:v>1</c:v>
                </c:pt>
                <c:pt idx="41">
                  <c:v>7</c:v>
                </c:pt>
                <c:pt idx="42">
                  <c:v>1</c:v>
                </c:pt>
                <c:pt idx="44">
                  <c:v>2</c:v>
                </c:pt>
                <c:pt idx="45">
                  <c:v>6</c:v>
                </c:pt>
                <c:pt idx="47">
                  <c:v>1</c:v>
                </c:pt>
                <c:pt idx="48">
                  <c:v>3</c:v>
                </c:pt>
                <c:pt idx="50">
                  <c:v>1</c:v>
                </c:pt>
              </c:numCache>
            </c:numRef>
          </c:val>
        </c:ser>
        <c:ser>
          <c:idx val="5"/>
          <c:order val="5"/>
          <c:tx>
            <c:strRef>
              <c:f>'Order Level Analysis'!$T$8:$T$9</c:f>
              <c:strCache>
                <c:ptCount val="1"/>
                <c:pt idx="0">
                  <c:v>Jun</c:v>
                </c:pt>
              </c:strCache>
            </c:strRef>
          </c:tx>
          <c:cat>
            <c:strRef>
              <c:f>'Order Level Analysis'!$N$10:$N$62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Analysis'!$T$10:$T$62</c:f>
              <c:numCache>
                <c:formatCode>General</c:formatCode>
                <c:ptCount val="52"/>
                <c:pt idx="0">
                  <c:v>6</c:v>
                </c:pt>
                <c:pt idx="1">
                  <c:v>1</c:v>
                </c:pt>
                <c:pt idx="2">
                  <c:v>1</c:v>
                </c:pt>
                <c:pt idx="5">
                  <c:v>6</c:v>
                </c:pt>
                <c:pt idx="6">
                  <c:v>2</c:v>
                </c:pt>
                <c:pt idx="9">
                  <c:v>22</c:v>
                </c:pt>
                <c:pt idx="10">
                  <c:v>1</c:v>
                </c:pt>
                <c:pt idx="11">
                  <c:v>19</c:v>
                </c:pt>
                <c:pt idx="14">
                  <c:v>65</c:v>
                </c:pt>
                <c:pt idx="15">
                  <c:v>6</c:v>
                </c:pt>
                <c:pt idx="17">
                  <c:v>2</c:v>
                </c:pt>
                <c:pt idx="18">
                  <c:v>1</c:v>
                </c:pt>
                <c:pt idx="21">
                  <c:v>1</c:v>
                </c:pt>
                <c:pt idx="22">
                  <c:v>1</c:v>
                </c:pt>
                <c:pt idx="26">
                  <c:v>67</c:v>
                </c:pt>
                <c:pt idx="27">
                  <c:v>1855</c:v>
                </c:pt>
                <c:pt idx="28">
                  <c:v>1</c:v>
                </c:pt>
                <c:pt idx="29">
                  <c:v>438</c:v>
                </c:pt>
                <c:pt idx="33">
                  <c:v>1</c:v>
                </c:pt>
                <c:pt idx="34">
                  <c:v>1</c:v>
                </c:pt>
                <c:pt idx="37">
                  <c:v>21</c:v>
                </c:pt>
                <c:pt idx="38">
                  <c:v>100</c:v>
                </c:pt>
                <c:pt idx="41">
                  <c:v>23</c:v>
                </c:pt>
                <c:pt idx="45">
                  <c:v>4</c:v>
                </c:pt>
                <c:pt idx="48">
                  <c:v>1</c:v>
                </c:pt>
                <c:pt idx="51">
                  <c:v>1</c:v>
                </c:pt>
              </c:numCache>
            </c:numRef>
          </c:val>
        </c:ser>
        <c:ser>
          <c:idx val="6"/>
          <c:order val="6"/>
          <c:tx>
            <c:strRef>
              <c:f>'Order Level Analysis'!$U$8:$U$9</c:f>
              <c:strCache>
                <c:ptCount val="1"/>
                <c:pt idx="0">
                  <c:v>Jul</c:v>
                </c:pt>
              </c:strCache>
            </c:strRef>
          </c:tx>
          <c:cat>
            <c:strRef>
              <c:f>'Order Level Analysis'!$N$10:$N$62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Analysis'!$U$10:$U$62</c:f>
              <c:numCache>
                <c:formatCode>General</c:formatCode>
                <c:ptCount val="52"/>
                <c:pt idx="2">
                  <c:v>1</c:v>
                </c:pt>
                <c:pt idx="5">
                  <c:v>2</c:v>
                </c:pt>
                <c:pt idx="6">
                  <c:v>1</c:v>
                </c:pt>
                <c:pt idx="9">
                  <c:v>22</c:v>
                </c:pt>
                <c:pt idx="10">
                  <c:v>1</c:v>
                </c:pt>
                <c:pt idx="11">
                  <c:v>14</c:v>
                </c:pt>
                <c:pt idx="12">
                  <c:v>2</c:v>
                </c:pt>
                <c:pt idx="13">
                  <c:v>1</c:v>
                </c:pt>
                <c:pt idx="14">
                  <c:v>65</c:v>
                </c:pt>
                <c:pt idx="15">
                  <c:v>3</c:v>
                </c:pt>
                <c:pt idx="16">
                  <c:v>1</c:v>
                </c:pt>
                <c:pt idx="17">
                  <c:v>1</c:v>
                </c:pt>
                <c:pt idx="18">
                  <c:v>3</c:v>
                </c:pt>
                <c:pt idx="20">
                  <c:v>1</c:v>
                </c:pt>
                <c:pt idx="23">
                  <c:v>1</c:v>
                </c:pt>
                <c:pt idx="26">
                  <c:v>84</c:v>
                </c:pt>
                <c:pt idx="27">
                  <c:v>1882</c:v>
                </c:pt>
                <c:pt idx="28">
                  <c:v>2</c:v>
                </c:pt>
                <c:pt idx="29">
                  <c:v>467</c:v>
                </c:pt>
                <c:pt idx="30">
                  <c:v>1</c:v>
                </c:pt>
                <c:pt idx="35">
                  <c:v>3</c:v>
                </c:pt>
                <c:pt idx="37">
                  <c:v>15</c:v>
                </c:pt>
                <c:pt idx="38">
                  <c:v>57</c:v>
                </c:pt>
                <c:pt idx="39">
                  <c:v>1</c:v>
                </c:pt>
                <c:pt idx="41">
                  <c:v>7</c:v>
                </c:pt>
                <c:pt idx="45">
                  <c:v>4</c:v>
                </c:pt>
                <c:pt idx="48">
                  <c:v>2</c:v>
                </c:pt>
                <c:pt idx="51">
                  <c:v>1</c:v>
                </c:pt>
              </c:numCache>
            </c:numRef>
          </c:val>
        </c:ser>
        <c:ser>
          <c:idx val="7"/>
          <c:order val="7"/>
          <c:tx>
            <c:strRef>
              <c:f>'Order Level Analysis'!$V$8:$V$9</c:f>
              <c:strCache>
                <c:ptCount val="1"/>
                <c:pt idx="0">
                  <c:v>Aug</c:v>
                </c:pt>
              </c:strCache>
            </c:strRef>
          </c:tx>
          <c:cat>
            <c:strRef>
              <c:f>'Order Level Analysis'!$N$10:$N$62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Analysis'!$V$10:$V$62</c:f>
              <c:numCache>
                <c:formatCode>General</c:formatCode>
                <c:ptCount val="52"/>
                <c:pt idx="0">
                  <c:v>1</c:v>
                </c:pt>
                <c:pt idx="3">
                  <c:v>1</c:v>
                </c:pt>
                <c:pt idx="5">
                  <c:v>7</c:v>
                </c:pt>
                <c:pt idx="6">
                  <c:v>4</c:v>
                </c:pt>
                <c:pt idx="9">
                  <c:v>10</c:v>
                </c:pt>
                <c:pt idx="10">
                  <c:v>2</c:v>
                </c:pt>
                <c:pt idx="11">
                  <c:v>6</c:v>
                </c:pt>
                <c:pt idx="12">
                  <c:v>1</c:v>
                </c:pt>
                <c:pt idx="14">
                  <c:v>79</c:v>
                </c:pt>
                <c:pt idx="15">
                  <c:v>4</c:v>
                </c:pt>
                <c:pt idx="17">
                  <c:v>3</c:v>
                </c:pt>
                <c:pt idx="18">
                  <c:v>3</c:v>
                </c:pt>
                <c:pt idx="19">
                  <c:v>1</c:v>
                </c:pt>
                <c:pt idx="23">
                  <c:v>1</c:v>
                </c:pt>
                <c:pt idx="26">
                  <c:v>254</c:v>
                </c:pt>
                <c:pt idx="27">
                  <c:v>1921</c:v>
                </c:pt>
                <c:pt idx="29">
                  <c:v>528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7">
                  <c:v>8</c:v>
                </c:pt>
                <c:pt idx="38">
                  <c:v>54</c:v>
                </c:pt>
                <c:pt idx="41">
                  <c:v>10</c:v>
                </c:pt>
                <c:pt idx="43">
                  <c:v>1</c:v>
                </c:pt>
                <c:pt idx="51">
                  <c:v>2</c:v>
                </c:pt>
              </c:numCache>
            </c:numRef>
          </c:val>
        </c:ser>
        <c:ser>
          <c:idx val="8"/>
          <c:order val="8"/>
          <c:tx>
            <c:strRef>
              <c:f>'Order Level Analysis'!$W$8:$W$9</c:f>
              <c:strCache>
                <c:ptCount val="1"/>
                <c:pt idx="0">
                  <c:v>Sep</c:v>
                </c:pt>
              </c:strCache>
            </c:strRef>
          </c:tx>
          <c:cat>
            <c:strRef>
              <c:f>'Order Level Analysis'!$N$10:$N$62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Analysis'!$W$10:$W$62</c:f>
              <c:numCache>
                <c:formatCode>General</c:formatCode>
                <c:ptCount val="52"/>
                <c:pt idx="0">
                  <c:v>2</c:v>
                </c:pt>
                <c:pt idx="1">
                  <c:v>1</c:v>
                </c:pt>
                <c:pt idx="5">
                  <c:v>3</c:v>
                </c:pt>
                <c:pt idx="6">
                  <c:v>1</c:v>
                </c:pt>
                <c:pt idx="8">
                  <c:v>1</c:v>
                </c:pt>
                <c:pt idx="9">
                  <c:v>22</c:v>
                </c:pt>
                <c:pt idx="10">
                  <c:v>2</c:v>
                </c:pt>
                <c:pt idx="11">
                  <c:v>11</c:v>
                </c:pt>
                <c:pt idx="12">
                  <c:v>3</c:v>
                </c:pt>
                <c:pt idx="14">
                  <c:v>50</c:v>
                </c:pt>
                <c:pt idx="15">
                  <c:v>2</c:v>
                </c:pt>
                <c:pt idx="17">
                  <c:v>3</c:v>
                </c:pt>
                <c:pt idx="18">
                  <c:v>5</c:v>
                </c:pt>
                <c:pt idx="22">
                  <c:v>1</c:v>
                </c:pt>
                <c:pt idx="24">
                  <c:v>1</c:v>
                </c:pt>
                <c:pt idx="26">
                  <c:v>539</c:v>
                </c:pt>
                <c:pt idx="27">
                  <c:v>2606</c:v>
                </c:pt>
                <c:pt idx="29">
                  <c:v>917</c:v>
                </c:pt>
                <c:pt idx="35">
                  <c:v>1</c:v>
                </c:pt>
                <c:pt idx="37">
                  <c:v>17</c:v>
                </c:pt>
                <c:pt idx="38">
                  <c:v>28</c:v>
                </c:pt>
                <c:pt idx="41">
                  <c:v>5</c:v>
                </c:pt>
                <c:pt idx="42">
                  <c:v>1</c:v>
                </c:pt>
                <c:pt idx="45">
                  <c:v>4</c:v>
                </c:pt>
                <c:pt idx="46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</c:numCache>
            </c:numRef>
          </c:val>
        </c:ser>
        <c:axId val="94859648"/>
        <c:axId val="94861184"/>
      </c:barChart>
      <c:catAx>
        <c:axId val="94859648"/>
        <c:scaling>
          <c:orientation val="minMax"/>
        </c:scaling>
        <c:axPos val="l"/>
        <c:tickLblPos val="nextTo"/>
        <c:txPr>
          <a:bodyPr/>
          <a:lstStyle/>
          <a:p>
            <a:pPr>
              <a:defRPr>
                <a:solidFill>
                  <a:srgbClr val="FF0000"/>
                </a:solidFill>
              </a:defRPr>
            </a:pPr>
            <a:endParaRPr lang="en-US"/>
          </a:p>
        </c:txPr>
        <c:crossAx val="94861184"/>
        <c:crosses val="autoZero"/>
        <c:auto val="1"/>
        <c:lblAlgn val="ctr"/>
        <c:lblOffset val="100"/>
      </c:catAx>
      <c:valAx>
        <c:axId val="94861184"/>
        <c:scaling>
          <c:orientation val="minMax"/>
        </c:scaling>
        <c:axPos val="b"/>
        <c:majorGridlines/>
        <c:numFmt formatCode="General" sourceLinked="1"/>
        <c:tickLblPos val="nextTo"/>
        <c:txPr>
          <a:bodyPr/>
          <a:lstStyle/>
          <a:p>
            <a:pPr>
              <a:defRPr>
                <a:solidFill>
                  <a:srgbClr val="FFFF00"/>
                </a:solidFill>
              </a:defRPr>
            </a:pPr>
            <a:endParaRPr lang="en-US"/>
          </a:p>
        </c:txPr>
        <c:crossAx val="9485964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2"/>
  <c:pivotSource>
    <c:name>[Capstone- 1.xlsx]Order Level Analysis!PivotTable1</c:name>
    <c:fmtId val="2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  <c:pivotFmt>
        <c:idx val="30"/>
        <c:marker>
          <c:symbol val="none"/>
        </c:marker>
      </c:pivotFmt>
      <c:pivotFmt>
        <c:idx val="31"/>
        <c:marker>
          <c:symbol val="none"/>
        </c:marker>
      </c:pivotFmt>
      <c:pivotFmt>
        <c:idx val="32"/>
        <c:marker>
          <c:symbol val="none"/>
        </c:marker>
      </c:pivotFmt>
      <c:pivotFmt>
        <c:idx val="33"/>
        <c:marker>
          <c:symbol val="none"/>
        </c:marker>
      </c:pivotFmt>
      <c:pivotFmt>
        <c:idx val="34"/>
        <c:marker>
          <c:symbol val="none"/>
        </c:marker>
      </c:pivotFmt>
      <c:pivotFmt>
        <c:idx val="35"/>
        <c:marker>
          <c:symbol val="none"/>
        </c:marker>
      </c:pivotFmt>
      <c:pivotFmt>
        <c:idx val="36"/>
        <c:marker>
          <c:symbol val="none"/>
        </c:marker>
      </c:pivotFmt>
      <c:pivotFmt>
        <c:idx val="37"/>
        <c:marker>
          <c:symbol val="none"/>
        </c:marker>
      </c:pivotFmt>
      <c:pivotFmt>
        <c:idx val="38"/>
        <c:marker>
          <c:symbol val="none"/>
        </c:marker>
      </c:pivotFmt>
      <c:pivotFmt>
        <c:idx val="39"/>
        <c:marker>
          <c:symbol val="none"/>
        </c:marker>
      </c:pivotFmt>
      <c:pivotFmt>
        <c:idx val="40"/>
        <c:marker>
          <c:symbol val="none"/>
        </c:marker>
      </c:pivotFmt>
      <c:pivotFmt>
        <c:idx val="41"/>
        <c:marker>
          <c:symbol val="none"/>
        </c:marker>
      </c:pivotFmt>
      <c:pivotFmt>
        <c:idx val="42"/>
        <c:marker>
          <c:symbol val="none"/>
        </c:marker>
      </c:pivotFmt>
      <c:pivotFmt>
        <c:idx val="43"/>
        <c:marker>
          <c:symbol val="none"/>
        </c:marker>
      </c:pivotFmt>
      <c:pivotFmt>
        <c:idx val="44"/>
        <c:marker>
          <c:symbol val="none"/>
        </c:marker>
      </c:pivotFmt>
      <c:pivotFmt>
        <c:idx val="45"/>
        <c:marker>
          <c:symbol val="none"/>
        </c:marker>
      </c:pivotFmt>
      <c:pivotFmt>
        <c:idx val="46"/>
        <c:marker>
          <c:symbol val="none"/>
        </c:marker>
      </c:pivotFmt>
      <c:pivotFmt>
        <c:idx val="47"/>
        <c:marker>
          <c:symbol val="none"/>
        </c:marker>
      </c:pivotFmt>
      <c:pivotFmt>
        <c:idx val="48"/>
        <c:marker>
          <c:symbol val="none"/>
        </c:marker>
      </c:pivotFmt>
      <c:pivotFmt>
        <c:idx val="49"/>
        <c:marker>
          <c:symbol val="none"/>
        </c:marker>
      </c:pivotFmt>
      <c:pivotFmt>
        <c:idx val="50"/>
        <c:marker>
          <c:symbol val="none"/>
        </c:marker>
      </c:pivotFmt>
      <c:pivotFmt>
        <c:idx val="51"/>
        <c:marker>
          <c:symbol val="none"/>
        </c:marker>
      </c:pivotFmt>
      <c:pivotFmt>
        <c:idx val="52"/>
        <c:marker>
          <c:symbol val="none"/>
        </c:marker>
      </c:pivotFmt>
      <c:pivotFmt>
        <c:idx val="53"/>
        <c:marker>
          <c:symbol val="none"/>
        </c:marker>
      </c:pivotFmt>
    </c:pivotFmts>
    <c:plotArea>
      <c:layout/>
      <c:barChart>
        <c:barDir val="col"/>
        <c:grouping val="percentStacked"/>
        <c:ser>
          <c:idx val="0"/>
          <c:order val="0"/>
          <c:tx>
            <c:strRef>
              <c:f>'Order Level Analysis'!$B$72:$B$74</c:f>
              <c:strCache>
                <c:ptCount val="1"/>
                <c:pt idx="0">
                  <c:v>Jan - Sum of Delivery Charges</c:v>
                </c:pt>
              </c:strCache>
            </c:strRef>
          </c:tx>
          <c:cat>
            <c:strRef>
              <c:f>'Order Level Analysis'!$A$75:$A$80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Analysis'!$B$75:$B$80</c:f>
              <c:numCache>
                <c:formatCode>General</c:formatCode>
                <c:ptCount val="5"/>
                <c:pt idx="0">
                  <c:v>13806</c:v>
                </c:pt>
                <c:pt idx="1">
                  <c:v>10826</c:v>
                </c:pt>
                <c:pt idx="2">
                  <c:v>7146</c:v>
                </c:pt>
                <c:pt idx="3">
                  <c:v>11831</c:v>
                </c:pt>
                <c:pt idx="4">
                  <c:v>13996</c:v>
                </c:pt>
              </c:numCache>
            </c:numRef>
          </c:val>
        </c:ser>
        <c:ser>
          <c:idx val="1"/>
          <c:order val="1"/>
          <c:tx>
            <c:strRef>
              <c:f>'Order Level Analysis'!$C$72:$C$74</c:f>
              <c:strCache>
                <c:ptCount val="1"/>
                <c:pt idx="0">
                  <c:v>Jan - Sum of Product Amount</c:v>
                </c:pt>
              </c:strCache>
            </c:strRef>
          </c:tx>
          <c:cat>
            <c:strRef>
              <c:f>'Order Level Analysis'!$A$75:$A$80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Analysis'!$C$75:$C$80</c:f>
              <c:numCache>
                <c:formatCode>General</c:formatCode>
                <c:ptCount val="5"/>
                <c:pt idx="0">
                  <c:v>148007</c:v>
                </c:pt>
                <c:pt idx="1">
                  <c:v>105923</c:v>
                </c:pt>
                <c:pt idx="2">
                  <c:v>44907</c:v>
                </c:pt>
                <c:pt idx="3">
                  <c:v>109324</c:v>
                </c:pt>
                <c:pt idx="4">
                  <c:v>129382</c:v>
                </c:pt>
              </c:numCache>
            </c:numRef>
          </c:val>
        </c:ser>
        <c:ser>
          <c:idx val="2"/>
          <c:order val="2"/>
          <c:tx>
            <c:strRef>
              <c:f>'Order Level Analysis'!$D$72:$D$74</c:f>
              <c:strCache>
                <c:ptCount val="1"/>
                <c:pt idx="0">
                  <c:v>Jan -  Percentage</c:v>
                </c:pt>
              </c:strCache>
            </c:strRef>
          </c:tx>
          <c:cat>
            <c:strRef>
              <c:f>'Order Level Analysis'!$A$75:$A$80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Analysis'!$D$75:$D$80</c:f>
              <c:numCache>
                <c:formatCode>0</c:formatCode>
                <c:ptCount val="5"/>
                <c:pt idx="0">
                  <c:v>9.3279371921598297</c:v>
                </c:pt>
                <c:pt idx="1">
                  <c:v>10.220631968505424</c:v>
                </c:pt>
                <c:pt idx="2">
                  <c:v>15.912886632373571</c:v>
                </c:pt>
                <c:pt idx="3">
                  <c:v>10.821960411254619</c:v>
                </c:pt>
                <c:pt idx="4">
                  <c:v>10.817578952249926</c:v>
                </c:pt>
              </c:numCache>
            </c:numRef>
          </c:val>
        </c:ser>
        <c:ser>
          <c:idx val="3"/>
          <c:order val="3"/>
          <c:tx>
            <c:strRef>
              <c:f>'Order Level Analysis'!$E$72:$E$74</c:f>
              <c:strCache>
                <c:ptCount val="1"/>
                <c:pt idx="0">
                  <c:v>Feb - Sum of Delivery Charges</c:v>
                </c:pt>
              </c:strCache>
            </c:strRef>
          </c:tx>
          <c:cat>
            <c:strRef>
              <c:f>'Order Level Analysis'!$A$75:$A$80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Analysis'!$E$75:$E$80</c:f>
              <c:numCache>
                <c:formatCode>General</c:formatCode>
                <c:ptCount val="5"/>
                <c:pt idx="0">
                  <c:v>12230</c:v>
                </c:pt>
                <c:pt idx="1">
                  <c:v>9770</c:v>
                </c:pt>
                <c:pt idx="2">
                  <c:v>8214</c:v>
                </c:pt>
                <c:pt idx="3">
                  <c:v>11909</c:v>
                </c:pt>
                <c:pt idx="4">
                  <c:v>12419</c:v>
                </c:pt>
              </c:numCache>
            </c:numRef>
          </c:val>
        </c:ser>
        <c:ser>
          <c:idx val="4"/>
          <c:order val="4"/>
          <c:tx>
            <c:strRef>
              <c:f>'Order Level Analysis'!$F$72:$F$74</c:f>
              <c:strCache>
                <c:ptCount val="1"/>
                <c:pt idx="0">
                  <c:v>Feb - Sum of Product Amount</c:v>
                </c:pt>
              </c:strCache>
            </c:strRef>
          </c:tx>
          <c:cat>
            <c:strRef>
              <c:f>'Order Level Analysis'!$A$75:$A$80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Analysis'!$F$75:$F$80</c:f>
              <c:numCache>
                <c:formatCode>General</c:formatCode>
                <c:ptCount val="5"/>
                <c:pt idx="0">
                  <c:v>157410</c:v>
                </c:pt>
                <c:pt idx="1">
                  <c:v>112443</c:v>
                </c:pt>
                <c:pt idx="2">
                  <c:v>48448</c:v>
                </c:pt>
                <c:pt idx="3">
                  <c:v>117906</c:v>
                </c:pt>
                <c:pt idx="4">
                  <c:v>123692</c:v>
                </c:pt>
              </c:numCache>
            </c:numRef>
          </c:val>
        </c:ser>
        <c:ser>
          <c:idx val="5"/>
          <c:order val="5"/>
          <c:tx>
            <c:strRef>
              <c:f>'Order Level Analysis'!$G$72:$G$74</c:f>
              <c:strCache>
                <c:ptCount val="1"/>
                <c:pt idx="0">
                  <c:v>Feb -  Percentage</c:v>
                </c:pt>
              </c:strCache>
            </c:strRef>
          </c:tx>
          <c:cat>
            <c:strRef>
              <c:f>'Order Level Analysis'!$A$75:$A$80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Analysis'!$G$75:$G$80</c:f>
              <c:numCache>
                <c:formatCode>0</c:formatCode>
                <c:ptCount val="5"/>
                <c:pt idx="0">
                  <c:v>7.7695190902738078</c:v>
                </c:pt>
                <c:pt idx="1">
                  <c:v>8.6888467934864781</c:v>
                </c:pt>
                <c:pt idx="2">
                  <c:v>16.954260237780712</c:v>
                </c:pt>
                <c:pt idx="3">
                  <c:v>10.100418977829797</c:v>
                </c:pt>
                <c:pt idx="4">
                  <c:v>10.040261294182324</c:v>
                </c:pt>
              </c:numCache>
            </c:numRef>
          </c:val>
        </c:ser>
        <c:ser>
          <c:idx val="6"/>
          <c:order val="6"/>
          <c:tx>
            <c:strRef>
              <c:f>'Order Level Analysis'!$H$72:$H$74</c:f>
              <c:strCache>
                <c:ptCount val="1"/>
                <c:pt idx="0">
                  <c:v>Mar - Sum of Delivery Charges</c:v>
                </c:pt>
              </c:strCache>
            </c:strRef>
          </c:tx>
          <c:cat>
            <c:strRef>
              <c:f>'Order Level Analysis'!$A$75:$A$80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Analysis'!$H$75:$H$80</c:f>
              <c:numCache>
                <c:formatCode>General</c:formatCode>
                <c:ptCount val="5"/>
                <c:pt idx="0">
                  <c:v>14569</c:v>
                </c:pt>
                <c:pt idx="1">
                  <c:v>10916</c:v>
                </c:pt>
                <c:pt idx="2">
                  <c:v>10486</c:v>
                </c:pt>
                <c:pt idx="3">
                  <c:v>12994</c:v>
                </c:pt>
                <c:pt idx="4">
                  <c:v>15152</c:v>
                </c:pt>
              </c:numCache>
            </c:numRef>
          </c:val>
        </c:ser>
        <c:ser>
          <c:idx val="7"/>
          <c:order val="7"/>
          <c:tx>
            <c:strRef>
              <c:f>'Order Level Analysis'!$I$72:$I$74</c:f>
              <c:strCache>
                <c:ptCount val="1"/>
                <c:pt idx="0">
                  <c:v>Mar - Sum of Product Amount</c:v>
                </c:pt>
              </c:strCache>
            </c:strRef>
          </c:tx>
          <c:cat>
            <c:strRef>
              <c:f>'Order Level Analysis'!$A$75:$A$80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Analysis'!$I$75:$I$80</c:f>
              <c:numCache>
                <c:formatCode>General</c:formatCode>
                <c:ptCount val="5"/>
                <c:pt idx="0">
                  <c:v>193483</c:v>
                </c:pt>
                <c:pt idx="1">
                  <c:v>130740</c:v>
                </c:pt>
                <c:pt idx="2">
                  <c:v>65876</c:v>
                </c:pt>
                <c:pt idx="3">
                  <c:v>152636</c:v>
                </c:pt>
                <c:pt idx="4">
                  <c:v>170384</c:v>
                </c:pt>
              </c:numCache>
            </c:numRef>
          </c:val>
        </c:ser>
        <c:ser>
          <c:idx val="8"/>
          <c:order val="8"/>
          <c:tx>
            <c:strRef>
              <c:f>'Order Level Analysis'!$J$72:$J$74</c:f>
              <c:strCache>
                <c:ptCount val="1"/>
                <c:pt idx="0">
                  <c:v>Mar -  Percentage</c:v>
                </c:pt>
              </c:strCache>
            </c:strRef>
          </c:tx>
          <c:cat>
            <c:strRef>
              <c:f>'Order Level Analysis'!$A$75:$A$80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Analysis'!$J$75:$J$80</c:f>
              <c:numCache>
                <c:formatCode>0</c:formatCode>
                <c:ptCount val="5"/>
                <c:pt idx="0">
                  <c:v>7.5298605045404505</c:v>
                </c:pt>
                <c:pt idx="1">
                  <c:v>8.3493957472846869</c:v>
                </c:pt>
                <c:pt idx="2">
                  <c:v>15.917784929261035</c:v>
                </c:pt>
                <c:pt idx="3">
                  <c:v>8.5130637595324821</c:v>
                </c:pt>
                <c:pt idx="4">
                  <c:v>8.8928537890881767</c:v>
                </c:pt>
              </c:numCache>
            </c:numRef>
          </c:val>
        </c:ser>
        <c:ser>
          <c:idx val="9"/>
          <c:order val="9"/>
          <c:tx>
            <c:strRef>
              <c:f>'Order Level Analysis'!$K$72:$K$74</c:f>
              <c:strCache>
                <c:ptCount val="1"/>
                <c:pt idx="0">
                  <c:v>Apr - Sum of Delivery Charges</c:v>
                </c:pt>
              </c:strCache>
            </c:strRef>
          </c:tx>
          <c:cat>
            <c:strRef>
              <c:f>'Order Level Analysis'!$A$75:$A$80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Analysis'!$K$75:$K$80</c:f>
              <c:numCache>
                <c:formatCode>0</c:formatCode>
                <c:ptCount val="5"/>
                <c:pt idx="0">
                  <c:v>19620</c:v>
                </c:pt>
                <c:pt idx="1">
                  <c:v>15377</c:v>
                </c:pt>
                <c:pt idx="2">
                  <c:v>6282</c:v>
                </c:pt>
                <c:pt idx="3">
                  <c:v>14920</c:v>
                </c:pt>
                <c:pt idx="4">
                  <c:v>18116</c:v>
                </c:pt>
              </c:numCache>
            </c:numRef>
          </c:val>
        </c:ser>
        <c:ser>
          <c:idx val="10"/>
          <c:order val="10"/>
          <c:tx>
            <c:strRef>
              <c:f>'Order Level Analysis'!$L$72:$L$74</c:f>
              <c:strCache>
                <c:ptCount val="1"/>
                <c:pt idx="0">
                  <c:v>Apr - Sum of Product Amount</c:v>
                </c:pt>
              </c:strCache>
            </c:strRef>
          </c:tx>
          <c:cat>
            <c:strRef>
              <c:f>'Order Level Analysis'!$A$75:$A$80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Analysis'!$L$75:$L$80</c:f>
              <c:numCache>
                <c:formatCode>0</c:formatCode>
                <c:ptCount val="5"/>
                <c:pt idx="0">
                  <c:v>251171</c:v>
                </c:pt>
                <c:pt idx="1">
                  <c:v>192380</c:v>
                </c:pt>
                <c:pt idx="2">
                  <c:v>40251</c:v>
                </c:pt>
                <c:pt idx="3">
                  <c:v>188606</c:v>
                </c:pt>
                <c:pt idx="4">
                  <c:v>191835</c:v>
                </c:pt>
              </c:numCache>
            </c:numRef>
          </c:val>
        </c:ser>
        <c:ser>
          <c:idx val="11"/>
          <c:order val="11"/>
          <c:tx>
            <c:strRef>
              <c:f>'Order Level Analysis'!$M$72:$M$74</c:f>
              <c:strCache>
                <c:ptCount val="1"/>
                <c:pt idx="0">
                  <c:v>Apr -  Percentage</c:v>
                </c:pt>
              </c:strCache>
            </c:strRef>
          </c:tx>
          <c:cat>
            <c:strRef>
              <c:f>'Order Level Analysis'!$A$75:$A$80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Analysis'!$M$75:$M$80</c:f>
              <c:numCache>
                <c:formatCode>0</c:formatCode>
                <c:ptCount val="5"/>
                <c:pt idx="0">
                  <c:v>7.8114113492401591</c:v>
                </c:pt>
                <c:pt idx="1">
                  <c:v>7.9930346189832617</c:v>
                </c:pt>
                <c:pt idx="2">
                  <c:v>15.607065662964894</c:v>
                </c:pt>
                <c:pt idx="3">
                  <c:v>7.9106709224520957</c:v>
                </c:pt>
                <c:pt idx="4">
                  <c:v>9.4435322021528911</c:v>
                </c:pt>
              </c:numCache>
            </c:numRef>
          </c:val>
        </c:ser>
        <c:ser>
          <c:idx val="12"/>
          <c:order val="12"/>
          <c:tx>
            <c:strRef>
              <c:f>'Order Level Analysis'!$N$72:$N$74</c:f>
              <c:strCache>
                <c:ptCount val="1"/>
                <c:pt idx="0">
                  <c:v>May - Sum of Delivery Charges</c:v>
                </c:pt>
              </c:strCache>
            </c:strRef>
          </c:tx>
          <c:cat>
            <c:strRef>
              <c:f>'Order Level Analysis'!$A$75:$A$80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Analysis'!$N$75:$N$80</c:f>
              <c:numCache>
                <c:formatCode>0</c:formatCode>
                <c:ptCount val="5"/>
                <c:pt idx="0">
                  <c:v>14972</c:v>
                </c:pt>
                <c:pt idx="1">
                  <c:v>13233</c:v>
                </c:pt>
                <c:pt idx="2">
                  <c:v>90</c:v>
                </c:pt>
                <c:pt idx="3">
                  <c:v>13682</c:v>
                </c:pt>
                <c:pt idx="4">
                  <c:v>10563</c:v>
                </c:pt>
              </c:numCache>
            </c:numRef>
          </c:val>
        </c:ser>
        <c:ser>
          <c:idx val="13"/>
          <c:order val="13"/>
          <c:tx>
            <c:strRef>
              <c:f>'Order Level Analysis'!$O$72:$O$74</c:f>
              <c:strCache>
                <c:ptCount val="1"/>
                <c:pt idx="0">
                  <c:v>May - Sum of Product Amount</c:v>
                </c:pt>
              </c:strCache>
            </c:strRef>
          </c:tx>
          <c:cat>
            <c:strRef>
              <c:f>'Order Level Analysis'!$A$75:$A$80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Analysis'!$O$75:$O$80</c:f>
              <c:numCache>
                <c:formatCode>0</c:formatCode>
                <c:ptCount val="5"/>
                <c:pt idx="0">
                  <c:v>306034</c:v>
                </c:pt>
                <c:pt idx="1">
                  <c:v>234661</c:v>
                </c:pt>
                <c:pt idx="2">
                  <c:v>2036</c:v>
                </c:pt>
                <c:pt idx="3">
                  <c:v>277867</c:v>
                </c:pt>
                <c:pt idx="4">
                  <c:v>162498</c:v>
                </c:pt>
              </c:numCache>
            </c:numRef>
          </c:val>
        </c:ser>
        <c:ser>
          <c:idx val="14"/>
          <c:order val="14"/>
          <c:tx>
            <c:strRef>
              <c:f>'Order Level Analysis'!$P$72:$P$74</c:f>
              <c:strCache>
                <c:ptCount val="1"/>
                <c:pt idx="0">
                  <c:v>May -  Percentage</c:v>
                </c:pt>
              </c:strCache>
            </c:strRef>
          </c:tx>
          <c:cat>
            <c:strRef>
              <c:f>'Order Level Analysis'!$A$75:$A$80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Analysis'!$P$75:$P$80</c:f>
              <c:numCache>
                <c:formatCode>0</c:formatCode>
                <c:ptCount val="5"/>
                <c:pt idx="0">
                  <c:v>4.8922668723083058</c:v>
                </c:pt>
                <c:pt idx="1">
                  <c:v>5.6391986738316122</c:v>
                </c:pt>
                <c:pt idx="2">
                  <c:v>4.4204322200392925</c:v>
                </c:pt>
                <c:pt idx="3">
                  <c:v>4.9239384309759711</c:v>
                </c:pt>
                <c:pt idx="4">
                  <c:v>6.5003876970793488</c:v>
                </c:pt>
              </c:numCache>
            </c:numRef>
          </c:val>
        </c:ser>
        <c:ser>
          <c:idx val="15"/>
          <c:order val="15"/>
          <c:tx>
            <c:strRef>
              <c:f>'Order Level Analysis'!$Q$72:$Q$74</c:f>
              <c:strCache>
                <c:ptCount val="1"/>
                <c:pt idx="0">
                  <c:v>Jun - Sum of Delivery Charges</c:v>
                </c:pt>
              </c:strCache>
            </c:strRef>
          </c:tx>
          <c:cat>
            <c:strRef>
              <c:f>'Order Level Analysis'!$A$75:$A$80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Analysis'!$Q$75:$Q$80</c:f>
              <c:numCache>
                <c:formatCode>General</c:formatCode>
                <c:ptCount val="5"/>
                <c:pt idx="0">
                  <c:v>13489</c:v>
                </c:pt>
                <c:pt idx="1">
                  <c:v>12732</c:v>
                </c:pt>
                <c:pt idx="2">
                  <c:v>2454</c:v>
                </c:pt>
                <c:pt idx="3">
                  <c:v>10990</c:v>
                </c:pt>
                <c:pt idx="4">
                  <c:v>11543</c:v>
                </c:pt>
              </c:numCache>
            </c:numRef>
          </c:val>
        </c:ser>
        <c:ser>
          <c:idx val="16"/>
          <c:order val="16"/>
          <c:tx>
            <c:strRef>
              <c:f>'Order Level Analysis'!$R$72:$R$74</c:f>
              <c:strCache>
                <c:ptCount val="1"/>
                <c:pt idx="0">
                  <c:v>Jun - Sum of Product Amount</c:v>
                </c:pt>
              </c:strCache>
            </c:strRef>
          </c:tx>
          <c:cat>
            <c:strRef>
              <c:f>'Order Level Analysis'!$A$75:$A$80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Analysis'!$R$75:$R$80</c:f>
              <c:numCache>
                <c:formatCode>General</c:formatCode>
                <c:ptCount val="5"/>
                <c:pt idx="0">
                  <c:v>261196</c:v>
                </c:pt>
                <c:pt idx="1">
                  <c:v>236632</c:v>
                </c:pt>
                <c:pt idx="2">
                  <c:v>19356</c:v>
                </c:pt>
                <c:pt idx="3">
                  <c:v>232287</c:v>
                </c:pt>
                <c:pt idx="4">
                  <c:v>181101</c:v>
                </c:pt>
              </c:numCache>
            </c:numRef>
          </c:val>
        </c:ser>
        <c:ser>
          <c:idx val="17"/>
          <c:order val="17"/>
          <c:tx>
            <c:strRef>
              <c:f>'Order Level Analysis'!$S$72:$S$74</c:f>
              <c:strCache>
                <c:ptCount val="1"/>
                <c:pt idx="0">
                  <c:v>Jun -  Percentage</c:v>
                </c:pt>
              </c:strCache>
            </c:strRef>
          </c:tx>
          <c:cat>
            <c:strRef>
              <c:f>'Order Level Analysis'!$A$75:$A$80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Analysis'!$S$75:$S$80</c:f>
              <c:numCache>
                <c:formatCode>0</c:formatCode>
                <c:ptCount val="5"/>
                <c:pt idx="0">
                  <c:v>5.1643210462641083</c:v>
                </c:pt>
                <c:pt idx="1">
                  <c:v>5.3805064403799996</c:v>
                </c:pt>
                <c:pt idx="2">
                  <c:v>12.678239305641661</c:v>
                </c:pt>
                <c:pt idx="3">
                  <c:v>4.7312161248799978</c:v>
                </c:pt>
                <c:pt idx="4">
                  <c:v>6.3737914202572048</c:v>
                </c:pt>
              </c:numCache>
            </c:numRef>
          </c:val>
        </c:ser>
        <c:ser>
          <c:idx val="18"/>
          <c:order val="18"/>
          <c:tx>
            <c:strRef>
              <c:f>'Order Level Analysis'!$T$72:$T$74</c:f>
              <c:strCache>
                <c:ptCount val="1"/>
                <c:pt idx="0">
                  <c:v>Jul - Sum of Delivery Charges</c:v>
                </c:pt>
              </c:strCache>
            </c:strRef>
          </c:tx>
          <c:cat>
            <c:strRef>
              <c:f>'Order Level Analysis'!$A$75:$A$80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Analysis'!$T$75:$T$80</c:f>
              <c:numCache>
                <c:formatCode>General</c:formatCode>
                <c:ptCount val="5"/>
                <c:pt idx="0">
                  <c:v>10964</c:v>
                </c:pt>
                <c:pt idx="1">
                  <c:v>10933</c:v>
                </c:pt>
                <c:pt idx="2">
                  <c:v>7151</c:v>
                </c:pt>
                <c:pt idx="3">
                  <c:v>11542</c:v>
                </c:pt>
                <c:pt idx="4">
                  <c:v>13432</c:v>
                </c:pt>
              </c:numCache>
            </c:numRef>
          </c:val>
        </c:ser>
        <c:ser>
          <c:idx val="19"/>
          <c:order val="19"/>
          <c:tx>
            <c:strRef>
              <c:f>'Order Level Analysis'!$U$72:$U$74</c:f>
              <c:strCache>
                <c:ptCount val="1"/>
                <c:pt idx="0">
                  <c:v>Jul - Sum of Product Amount</c:v>
                </c:pt>
              </c:strCache>
            </c:strRef>
          </c:tx>
          <c:cat>
            <c:strRef>
              <c:f>'Order Level Analysis'!$A$75:$A$80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Analysis'!$U$75:$U$80</c:f>
              <c:numCache>
                <c:formatCode>General</c:formatCode>
                <c:ptCount val="5"/>
                <c:pt idx="0">
                  <c:v>252990</c:v>
                </c:pt>
                <c:pt idx="1">
                  <c:v>212708</c:v>
                </c:pt>
                <c:pt idx="2">
                  <c:v>55363</c:v>
                </c:pt>
                <c:pt idx="3">
                  <c:v>228216</c:v>
                </c:pt>
                <c:pt idx="4">
                  <c:v>200870</c:v>
                </c:pt>
              </c:numCache>
            </c:numRef>
          </c:val>
        </c:ser>
        <c:ser>
          <c:idx val="20"/>
          <c:order val="20"/>
          <c:tx>
            <c:strRef>
              <c:f>'Order Level Analysis'!$V$72:$V$74</c:f>
              <c:strCache>
                <c:ptCount val="1"/>
                <c:pt idx="0">
                  <c:v>Jul -  Percentage</c:v>
                </c:pt>
              </c:strCache>
            </c:strRef>
          </c:tx>
          <c:cat>
            <c:strRef>
              <c:f>'Order Level Analysis'!$A$75:$A$80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Analysis'!$V$75:$V$80</c:f>
              <c:numCache>
                <c:formatCode>0</c:formatCode>
                <c:ptCount val="5"/>
                <c:pt idx="0">
                  <c:v>4.3337681331277915</c:v>
                </c:pt>
                <c:pt idx="1">
                  <c:v>5.1399101115143768</c:v>
                </c:pt>
                <c:pt idx="2">
                  <c:v>12.91656882755631</c:v>
                </c:pt>
                <c:pt idx="3">
                  <c:v>5.0574893960107969</c:v>
                </c:pt>
                <c:pt idx="4">
                  <c:v>6.6869119330910536</c:v>
                </c:pt>
              </c:numCache>
            </c:numRef>
          </c:val>
        </c:ser>
        <c:ser>
          <c:idx val="21"/>
          <c:order val="21"/>
          <c:tx>
            <c:strRef>
              <c:f>'Order Level Analysis'!$W$72:$W$74</c:f>
              <c:strCache>
                <c:ptCount val="1"/>
                <c:pt idx="0">
                  <c:v>Aug - Sum of Delivery Charges</c:v>
                </c:pt>
              </c:strCache>
            </c:strRef>
          </c:tx>
          <c:cat>
            <c:strRef>
              <c:f>'Order Level Analysis'!$A$75:$A$80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Analysis'!$W$75:$W$80</c:f>
              <c:numCache>
                <c:formatCode>General</c:formatCode>
                <c:ptCount val="5"/>
                <c:pt idx="0">
                  <c:v>7874</c:v>
                </c:pt>
                <c:pt idx="1">
                  <c:v>5437</c:v>
                </c:pt>
                <c:pt idx="2">
                  <c:v>4892</c:v>
                </c:pt>
                <c:pt idx="3">
                  <c:v>7265</c:v>
                </c:pt>
                <c:pt idx="4">
                  <c:v>7659</c:v>
                </c:pt>
              </c:numCache>
            </c:numRef>
          </c:val>
        </c:ser>
        <c:ser>
          <c:idx val="22"/>
          <c:order val="22"/>
          <c:tx>
            <c:strRef>
              <c:f>'Order Level Analysis'!$X$72:$X$74</c:f>
              <c:strCache>
                <c:ptCount val="1"/>
                <c:pt idx="0">
                  <c:v>Aug - Sum of Product Amount</c:v>
                </c:pt>
              </c:strCache>
            </c:strRef>
          </c:tx>
          <c:cat>
            <c:strRef>
              <c:f>'Order Level Analysis'!$A$75:$A$80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Analysis'!$X$75:$X$80</c:f>
              <c:numCache>
                <c:formatCode>General</c:formatCode>
                <c:ptCount val="5"/>
                <c:pt idx="0">
                  <c:v>303980</c:v>
                </c:pt>
                <c:pt idx="1">
                  <c:v>244876</c:v>
                </c:pt>
                <c:pt idx="2">
                  <c:v>63246</c:v>
                </c:pt>
                <c:pt idx="3">
                  <c:v>261279</c:v>
                </c:pt>
                <c:pt idx="4">
                  <c:v>270378</c:v>
                </c:pt>
              </c:numCache>
            </c:numRef>
          </c:val>
        </c:ser>
        <c:ser>
          <c:idx val="23"/>
          <c:order val="23"/>
          <c:tx>
            <c:strRef>
              <c:f>'Order Level Analysis'!$Y$72:$Y$74</c:f>
              <c:strCache>
                <c:ptCount val="1"/>
                <c:pt idx="0">
                  <c:v>Aug -  Percentage</c:v>
                </c:pt>
              </c:strCache>
            </c:strRef>
          </c:tx>
          <c:cat>
            <c:strRef>
              <c:f>'Order Level Analysis'!$A$75:$A$80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Analysis'!$Y$75:$Y$80</c:f>
              <c:numCache>
                <c:formatCode>0</c:formatCode>
                <c:ptCount val="5"/>
                <c:pt idx="0">
                  <c:v>2.5903019935522074</c:v>
                </c:pt>
                <c:pt idx="1">
                  <c:v>2.2203074208987408</c:v>
                </c:pt>
                <c:pt idx="2">
                  <c:v>7.7348765139297351</c:v>
                </c:pt>
                <c:pt idx="3">
                  <c:v>2.7805525893776384</c:v>
                </c:pt>
                <c:pt idx="4">
                  <c:v>2.8327008854270685</c:v>
                </c:pt>
              </c:numCache>
            </c:numRef>
          </c:val>
        </c:ser>
        <c:ser>
          <c:idx val="24"/>
          <c:order val="24"/>
          <c:tx>
            <c:strRef>
              <c:f>'Order Level Analysis'!$Z$72:$Z$74</c:f>
              <c:strCache>
                <c:ptCount val="1"/>
                <c:pt idx="0">
                  <c:v>Sep - Sum of Delivery Charges</c:v>
                </c:pt>
              </c:strCache>
            </c:strRef>
          </c:tx>
          <c:cat>
            <c:strRef>
              <c:f>'Order Level Analysis'!$A$75:$A$80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Analysis'!$Z$75:$Z$80</c:f>
              <c:numCache>
                <c:formatCode>General</c:formatCode>
                <c:ptCount val="5"/>
                <c:pt idx="0">
                  <c:v>6210</c:v>
                </c:pt>
                <c:pt idx="1">
                  <c:v>4670</c:v>
                </c:pt>
                <c:pt idx="2">
                  <c:v>4270</c:v>
                </c:pt>
                <c:pt idx="3">
                  <c:v>6740</c:v>
                </c:pt>
                <c:pt idx="4">
                  <c:v>5580</c:v>
                </c:pt>
              </c:numCache>
            </c:numRef>
          </c:val>
        </c:ser>
        <c:ser>
          <c:idx val="25"/>
          <c:order val="25"/>
          <c:tx>
            <c:strRef>
              <c:f>'Order Level Analysis'!$AA$72:$AA$74</c:f>
              <c:strCache>
                <c:ptCount val="1"/>
                <c:pt idx="0">
                  <c:v>Sep - Sum of Product Amount</c:v>
                </c:pt>
              </c:strCache>
            </c:strRef>
          </c:tx>
          <c:cat>
            <c:strRef>
              <c:f>'Order Level Analysis'!$A$75:$A$80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Analysis'!$AA$75:$AA$80</c:f>
              <c:numCache>
                <c:formatCode>General</c:formatCode>
                <c:ptCount val="5"/>
                <c:pt idx="0">
                  <c:v>358207</c:v>
                </c:pt>
                <c:pt idx="1">
                  <c:v>273886</c:v>
                </c:pt>
                <c:pt idx="2">
                  <c:v>76443</c:v>
                </c:pt>
                <c:pt idx="3">
                  <c:v>357124</c:v>
                </c:pt>
                <c:pt idx="4">
                  <c:v>256811</c:v>
                </c:pt>
              </c:numCache>
            </c:numRef>
          </c:val>
        </c:ser>
        <c:ser>
          <c:idx val="26"/>
          <c:order val="26"/>
          <c:tx>
            <c:strRef>
              <c:f>'Order Level Analysis'!$AB$72:$AB$74</c:f>
              <c:strCache>
                <c:ptCount val="1"/>
                <c:pt idx="0">
                  <c:v>Sep -  Percentage</c:v>
                </c:pt>
              </c:strCache>
            </c:strRef>
          </c:tx>
          <c:cat>
            <c:strRef>
              <c:f>'Order Level Analysis'!$A$75:$A$80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Analysis'!$AB$75:$AB$80</c:f>
              <c:numCache>
                <c:formatCode>0</c:formatCode>
                <c:ptCount val="5"/>
                <c:pt idx="0">
                  <c:v>1.733634462754776</c:v>
                </c:pt>
                <c:pt idx="1">
                  <c:v>1.7050889786261438</c:v>
                </c:pt>
                <c:pt idx="2">
                  <c:v>5.5858613607524559</c:v>
                </c:pt>
                <c:pt idx="3">
                  <c:v>1.8872996494214895</c:v>
                </c:pt>
                <c:pt idx="4">
                  <c:v>2.1728041244339225</c:v>
                </c:pt>
              </c:numCache>
            </c:numRef>
          </c:val>
        </c:ser>
        <c:overlap val="100"/>
        <c:axId val="165382784"/>
        <c:axId val="165643392"/>
      </c:barChart>
      <c:catAx>
        <c:axId val="165382784"/>
        <c:scaling>
          <c:orientation val="minMax"/>
        </c:scaling>
        <c:axPos val="b"/>
        <c:tickLblPos val="nextTo"/>
        <c:crossAx val="165643392"/>
        <c:crosses val="autoZero"/>
        <c:auto val="1"/>
        <c:lblAlgn val="ctr"/>
        <c:lblOffset val="100"/>
      </c:catAx>
      <c:valAx>
        <c:axId val="165643392"/>
        <c:scaling>
          <c:orientation val="minMax"/>
        </c:scaling>
        <c:axPos val="l"/>
        <c:majorGridlines/>
        <c:numFmt formatCode="0%" sourceLinked="1"/>
        <c:tickLblPos val="nextTo"/>
        <c:crossAx val="16538278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2"/>
  <c:pivotSource>
    <c:name>[Capstone- 1.xlsx]Order Level Analysis!PivotTable2</c:name>
    <c:fmtId val="2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'Order Level Analysis'!$B$89:$B$90</c:f>
              <c:strCache>
                <c:ptCount val="1"/>
                <c:pt idx="0">
                  <c:v>Sum of Discount</c:v>
                </c:pt>
              </c:strCache>
            </c:strRef>
          </c:tx>
          <c:cat>
            <c:multiLvlStrRef>
              <c:f>'Order Level Analysis'!$A$91:$A$141</c:f>
              <c:multiLvlStrCache>
                <c:ptCount val="45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Jan</c:v>
                  </c:pt>
                  <c:pt idx="10">
                    <c:v>Feb</c:v>
                  </c:pt>
                  <c:pt idx="11">
                    <c:v>Mar</c:v>
                  </c:pt>
                  <c:pt idx="12">
                    <c:v>Apr</c:v>
                  </c:pt>
                  <c:pt idx="13">
                    <c:v>May</c:v>
                  </c:pt>
                  <c:pt idx="14">
                    <c:v>Jun</c:v>
                  </c:pt>
                  <c:pt idx="15">
                    <c:v>Jul</c:v>
                  </c:pt>
                  <c:pt idx="16">
                    <c:v>Aug</c:v>
                  </c:pt>
                  <c:pt idx="17">
                    <c:v>Sep</c:v>
                  </c:pt>
                  <c:pt idx="18">
                    <c:v>Jan</c:v>
                  </c:pt>
                  <c:pt idx="19">
                    <c:v>Feb</c:v>
                  </c:pt>
                  <c:pt idx="20">
                    <c:v>Mar</c:v>
                  </c:pt>
                  <c:pt idx="21">
                    <c:v>Apr</c:v>
                  </c:pt>
                  <c:pt idx="22">
                    <c:v>May</c:v>
                  </c:pt>
                  <c:pt idx="23">
                    <c:v>Jun</c:v>
                  </c:pt>
                  <c:pt idx="24">
                    <c:v>Jul</c:v>
                  </c:pt>
                  <c:pt idx="25">
                    <c:v>Aug</c:v>
                  </c:pt>
                  <c:pt idx="26">
                    <c:v>Sep</c:v>
                  </c:pt>
                  <c:pt idx="27">
                    <c:v>Jan</c:v>
                  </c:pt>
                  <c:pt idx="28">
                    <c:v>Feb</c:v>
                  </c:pt>
                  <c:pt idx="29">
                    <c:v>Mar</c:v>
                  </c:pt>
                  <c:pt idx="30">
                    <c:v>Apr</c:v>
                  </c:pt>
                  <c:pt idx="31">
                    <c:v>May</c:v>
                  </c:pt>
                  <c:pt idx="32">
                    <c:v>Jun</c:v>
                  </c:pt>
                  <c:pt idx="33">
                    <c:v>Jul</c:v>
                  </c:pt>
                  <c:pt idx="34">
                    <c:v>Aug</c:v>
                  </c:pt>
                  <c:pt idx="35">
                    <c:v>Sep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  <c:pt idx="42">
                    <c:v>Jul</c:v>
                  </c:pt>
                  <c:pt idx="43">
                    <c:v>Aug</c:v>
                  </c:pt>
                  <c:pt idx="44">
                    <c:v>Sep</c:v>
                  </c:pt>
                </c:lvl>
                <c:lvl>
                  <c:pt idx="0">
                    <c:v>Afternoon</c:v>
                  </c:pt>
                  <c:pt idx="9">
                    <c:v>Evening</c:v>
                  </c:pt>
                  <c:pt idx="18">
                    <c:v>Late Night</c:v>
                  </c:pt>
                  <c:pt idx="27">
                    <c:v>Morning</c:v>
                  </c:pt>
                  <c:pt idx="36">
                    <c:v>Night</c:v>
                  </c:pt>
                </c:lvl>
              </c:multiLvlStrCache>
            </c:multiLvlStrRef>
          </c:cat>
          <c:val>
            <c:numRef>
              <c:f>'Order Level Analysis'!$B$91:$B$141</c:f>
              <c:numCache>
                <c:formatCode>General</c:formatCode>
                <c:ptCount val="45"/>
                <c:pt idx="0">
                  <c:v>1537</c:v>
                </c:pt>
                <c:pt idx="1">
                  <c:v>576</c:v>
                </c:pt>
                <c:pt idx="2">
                  <c:v>1716</c:v>
                </c:pt>
                <c:pt idx="3">
                  <c:v>2574</c:v>
                </c:pt>
                <c:pt idx="4">
                  <c:v>14639</c:v>
                </c:pt>
                <c:pt idx="5">
                  <c:v>6146</c:v>
                </c:pt>
                <c:pt idx="6">
                  <c:v>12246</c:v>
                </c:pt>
                <c:pt idx="7">
                  <c:v>65352</c:v>
                </c:pt>
                <c:pt idx="8">
                  <c:v>37480</c:v>
                </c:pt>
                <c:pt idx="9">
                  <c:v>1307</c:v>
                </c:pt>
                <c:pt idx="10">
                  <c:v>482</c:v>
                </c:pt>
                <c:pt idx="11">
                  <c:v>785</c:v>
                </c:pt>
                <c:pt idx="12">
                  <c:v>1174</c:v>
                </c:pt>
                <c:pt idx="13">
                  <c:v>10649</c:v>
                </c:pt>
                <c:pt idx="14">
                  <c:v>4410</c:v>
                </c:pt>
                <c:pt idx="15">
                  <c:v>12550</c:v>
                </c:pt>
                <c:pt idx="16">
                  <c:v>50433</c:v>
                </c:pt>
                <c:pt idx="17">
                  <c:v>31383</c:v>
                </c:pt>
                <c:pt idx="18">
                  <c:v>325</c:v>
                </c:pt>
                <c:pt idx="19">
                  <c:v>285</c:v>
                </c:pt>
                <c:pt idx="20">
                  <c:v>416</c:v>
                </c:pt>
                <c:pt idx="21">
                  <c:v>236</c:v>
                </c:pt>
                <c:pt idx="22">
                  <c:v>69</c:v>
                </c:pt>
                <c:pt idx="23">
                  <c:v>374</c:v>
                </c:pt>
                <c:pt idx="24">
                  <c:v>1821</c:v>
                </c:pt>
                <c:pt idx="25">
                  <c:v>8078</c:v>
                </c:pt>
                <c:pt idx="26">
                  <c:v>3895</c:v>
                </c:pt>
                <c:pt idx="27">
                  <c:v>1013</c:v>
                </c:pt>
                <c:pt idx="28">
                  <c:v>1336</c:v>
                </c:pt>
                <c:pt idx="29">
                  <c:v>861</c:v>
                </c:pt>
                <c:pt idx="30">
                  <c:v>1281</c:v>
                </c:pt>
                <c:pt idx="31">
                  <c:v>11526</c:v>
                </c:pt>
                <c:pt idx="32">
                  <c:v>3940</c:v>
                </c:pt>
                <c:pt idx="33">
                  <c:v>10588</c:v>
                </c:pt>
                <c:pt idx="34">
                  <c:v>54513</c:v>
                </c:pt>
                <c:pt idx="35">
                  <c:v>39131</c:v>
                </c:pt>
                <c:pt idx="36">
                  <c:v>1291</c:v>
                </c:pt>
                <c:pt idx="37">
                  <c:v>986</c:v>
                </c:pt>
                <c:pt idx="38">
                  <c:v>1001</c:v>
                </c:pt>
                <c:pt idx="39">
                  <c:v>1721</c:v>
                </c:pt>
                <c:pt idx="40">
                  <c:v>8240</c:v>
                </c:pt>
                <c:pt idx="41">
                  <c:v>3415</c:v>
                </c:pt>
                <c:pt idx="42">
                  <c:v>13530</c:v>
                </c:pt>
                <c:pt idx="43">
                  <c:v>59787</c:v>
                </c:pt>
                <c:pt idx="44">
                  <c:v>25065</c:v>
                </c:pt>
              </c:numCache>
            </c:numRef>
          </c:val>
        </c:ser>
        <c:ser>
          <c:idx val="1"/>
          <c:order val="1"/>
          <c:tx>
            <c:strRef>
              <c:f>'Order Level Analysis'!$C$89:$C$90</c:f>
              <c:strCache>
                <c:ptCount val="1"/>
                <c:pt idx="0">
                  <c:v>Sum of Product Amount</c:v>
                </c:pt>
              </c:strCache>
            </c:strRef>
          </c:tx>
          <c:cat>
            <c:multiLvlStrRef>
              <c:f>'Order Level Analysis'!$A$91:$A$141</c:f>
              <c:multiLvlStrCache>
                <c:ptCount val="45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Jan</c:v>
                  </c:pt>
                  <c:pt idx="10">
                    <c:v>Feb</c:v>
                  </c:pt>
                  <c:pt idx="11">
                    <c:v>Mar</c:v>
                  </c:pt>
                  <c:pt idx="12">
                    <c:v>Apr</c:v>
                  </c:pt>
                  <c:pt idx="13">
                    <c:v>May</c:v>
                  </c:pt>
                  <c:pt idx="14">
                    <c:v>Jun</c:v>
                  </c:pt>
                  <c:pt idx="15">
                    <c:v>Jul</c:v>
                  </c:pt>
                  <c:pt idx="16">
                    <c:v>Aug</c:v>
                  </c:pt>
                  <c:pt idx="17">
                    <c:v>Sep</c:v>
                  </c:pt>
                  <c:pt idx="18">
                    <c:v>Jan</c:v>
                  </c:pt>
                  <c:pt idx="19">
                    <c:v>Feb</c:v>
                  </c:pt>
                  <c:pt idx="20">
                    <c:v>Mar</c:v>
                  </c:pt>
                  <c:pt idx="21">
                    <c:v>Apr</c:v>
                  </c:pt>
                  <c:pt idx="22">
                    <c:v>May</c:v>
                  </c:pt>
                  <c:pt idx="23">
                    <c:v>Jun</c:v>
                  </c:pt>
                  <c:pt idx="24">
                    <c:v>Jul</c:v>
                  </c:pt>
                  <c:pt idx="25">
                    <c:v>Aug</c:v>
                  </c:pt>
                  <c:pt idx="26">
                    <c:v>Sep</c:v>
                  </c:pt>
                  <c:pt idx="27">
                    <c:v>Jan</c:v>
                  </c:pt>
                  <c:pt idx="28">
                    <c:v>Feb</c:v>
                  </c:pt>
                  <c:pt idx="29">
                    <c:v>Mar</c:v>
                  </c:pt>
                  <c:pt idx="30">
                    <c:v>Apr</c:v>
                  </c:pt>
                  <c:pt idx="31">
                    <c:v>May</c:v>
                  </c:pt>
                  <c:pt idx="32">
                    <c:v>Jun</c:v>
                  </c:pt>
                  <c:pt idx="33">
                    <c:v>Jul</c:v>
                  </c:pt>
                  <c:pt idx="34">
                    <c:v>Aug</c:v>
                  </c:pt>
                  <c:pt idx="35">
                    <c:v>Sep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  <c:pt idx="42">
                    <c:v>Jul</c:v>
                  </c:pt>
                  <c:pt idx="43">
                    <c:v>Aug</c:v>
                  </c:pt>
                  <c:pt idx="44">
                    <c:v>Sep</c:v>
                  </c:pt>
                </c:lvl>
                <c:lvl>
                  <c:pt idx="0">
                    <c:v>Afternoon</c:v>
                  </c:pt>
                  <c:pt idx="9">
                    <c:v>Evening</c:v>
                  </c:pt>
                  <c:pt idx="18">
                    <c:v>Late Night</c:v>
                  </c:pt>
                  <c:pt idx="27">
                    <c:v>Morning</c:v>
                  </c:pt>
                  <c:pt idx="36">
                    <c:v>Night</c:v>
                  </c:pt>
                </c:lvl>
              </c:multiLvlStrCache>
            </c:multiLvlStrRef>
          </c:cat>
          <c:val>
            <c:numRef>
              <c:f>'Order Level Analysis'!$C$91:$C$141</c:f>
              <c:numCache>
                <c:formatCode>General</c:formatCode>
                <c:ptCount val="45"/>
                <c:pt idx="0">
                  <c:v>148007</c:v>
                </c:pt>
                <c:pt idx="1">
                  <c:v>157410</c:v>
                </c:pt>
                <c:pt idx="2">
                  <c:v>193483</c:v>
                </c:pt>
                <c:pt idx="3">
                  <c:v>251171</c:v>
                </c:pt>
                <c:pt idx="4">
                  <c:v>306034</c:v>
                </c:pt>
                <c:pt idx="5">
                  <c:v>261196</c:v>
                </c:pt>
                <c:pt idx="6">
                  <c:v>252990</c:v>
                </c:pt>
                <c:pt idx="7">
                  <c:v>303980</c:v>
                </c:pt>
                <c:pt idx="8">
                  <c:v>358207</c:v>
                </c:pt>
                <c:pt idx="9">
                  <c:v>105923</c:v>
                </c:pt>
                <c:pt idx="10">
                  <c:v>112443</c:v>
                </c:pt>
                <c:pt idx="11">
                  <c:v>130740</c:v>
                </c:pt>
                <c:pt idx="12">
                  <c:v>192380</c:v>
                </c:pt>
                <c:pt idx="13">
                  <c:v>234661</c:v>
                </c:pt>
                <c:pt idx="14">
                  <c:v>236632</c:v>
                </c:pt>
                <c:pt idx="15">
                  <c:v>212708</c:v>
                </c:pt>
                <c:pt idx="16">
                  <c:v>244876</c:v>
                </c:pt>
                <c:pt idx="17">
                  <c:v>273886</c:v>
                </c:pt>
                <c:pt idx="18">
                  <c:v>44907</c:v>
                </c:pt>
                <c:pt idx="19">
                  <c:v>48448</c:v>
                </c:pt>
                <c:pt idx="20">
                  <c:v>65876</c:v>
                </c:pt>
                <c:pt idx="21">
                  <c:v>40251</c:v>
                </c:pt>
                <c:pt idx="22">
                  <c:v>2036</c:v>
                </c:pt>
                <c:pt idx="23">
                  <c:v>19356</c:v>
                </c:pt>
                <c:pt idx="24">
                  <c:v>55363</c:v>
                </c:pt>
                <c:pt idx="25">
                  <c:v>63246</c:v>
                </c:pt>
                <c:pt idx="26">
                  <c:v>76443</c:v>
                </c:pt>
                <c:pt idx="27">
                  <c:v>109324</c:v>
                </c:pt>
                <c:pt idx="28">
                  <c:v>117906</c:v>
                </c:pt>
                <c:pt idx="29">
                  <c:v>152636</c:v>
                </c:pt>
                <c:pt idx="30">
                  <c:v>188606</c:v>
                </c:pt>
                <c:pt idx="31">
                  <c:v>277867</c:v>
                </c:pt>
                <c:pt idx="32">
                  <c:v>232287</c:v>
                </c:pt>
                <c:pt idx="33">
                  <c:v>228216</c:v>
                </c:pt>
                <c:pt idx="34">
                  <c:v>261279</c:v>
                </c:pt>
                <c:pt idx="35">
                  <c:v>357124</c:v>
                </c:pt>
                <c:pt idx="36">
                  <c:v>129382</c:v>
                </c:pt>
                <c:pt idx="37">
                  <c:v>123692</c:v>
                </c:pt>
                <c:pt idx="38">
                  <c:v>170384</c:v>
                </c:pt>
                <c:pt idx="39">
                  <c:v>191835</c:v>
                </c:pt>
                <c:pt idx="40">
                  <c:v>162498</c:v>
                </c:pt>
                <c:pt idx="41">
                  <c:v>181101</c:v>
                </c:pt>
                <c:pt idx="42">
                  <c:v>200870</c:v>
                </c:pt>
                <c:pt idx="43">
                  <c:v>270378</c:v>
                </c:pt>
                <c:pt idx="44">
                  <c:v>256811</c:v>
                </c:pt>
              </c:numCache>
            </c:numRef>
          </c:val>
        </c:ser>
        <c:ser>
          <c:idx val="2"/>
          <c:order val="2"/>
          <c:tx>
            <c:strRef>
              <c:f>'Order Level Analysis'!$D$89:$D$90</c:f>
              <c:strCache>
                <c:ptCount val="1"/>
                <c:pt idx="0">
                  <c:v>Sum of Discount Percentage</c:v>
                </c:pt>
              </c:strCache>
            </c:strRef>
          </c:tx>
          <c:cat>
            <c:multiLvlStrRef>
              <c:f>'Order Level Analysis'!$A$91:$A$141</c:f>
              <c:multiLvlStrCache>
                <c:ptCount val="45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Jan</c:v>
                  </c:pt>
                  <c:pt idx="10">
                    <c:v>Feb</c:v>
                  </c:pt>
                  <c:pt idx="11">
                    <c:v>Mar</c:v>
                  </c:pt>
                  <c:pt idx="12">
                    <c:v>Apr</c:v>
                  </c:pt>
                  <c:pt idx="13">
                    <c:v>May</c:v>
                  </c:pt>
                  <c:pt idx="14">
                    <c:v>Jun</c:v>
                  </c:pt>
                  <c:pt idx="15">
                    <c:v>Jul</c:v>
                  </c:pt>
                  <c:pt idx="16">
                    <c:v>Aug</c:v>
                  </c:pt>
                  <c:pt idx="17">
                    <c:v>Sep</c:v>
                  </c:pt>
                  <c:pt idx="18">
                    <c:v>Jan</c:v>
                  </c:pt>
                  <c:pt idx="19">
                    <c:v>Feb</c:v>
                  </c:pt>
                  <c:pt idx="20">
                    <c:v>Mar</c:v>
                  </c:pt>
                  <c:pt idx="21">
                    <c:v>Apr</c:v>
                  </c:pt>
                  <c:pt idx="22">
                    <c:v>May</c:v>
                  </c:pt>
                  <c:pt idx="23">
                    <c:v>Jun</c:v>
                  </c:pt>
                  <c:pt idx="24">
                    <c:v>Jul</c:v>
                  </c:pt>
                  <c:pt idx="25">
                    <c:v>Aug</c:v>
                  </c:pt>
                  <c:pt idx="26">
                    <c:v>Sep</c:v>
                  </c:pt>
                  <c:pt idx="27">
                    <c:v>Jan</c:v>
                  </c:pt>
                  <c:pt idx="28">
                    <c:v>Feb</c:v>
                  </c:pt>
                  <c:pt idx="29">
                    <c:v>Mar</c:v>
                  </c:pt>
                  <c:pt idx="30">
                    <c:v>Apr</c:v>
                  </c:pt>
                  <c:pt idx="31">
                    <c:v>May</c:v>
                  </c:pt>
                  <c:pt idx="32">
                    <c:v>Jun</c:v>
                  </c:pt>
                  <c:pt idx="33">
                    <c:v>Jul</c:v>
                  </c:pt>
                  <c:pt idx="34">
                    <c:v>Aug</c:v>
                  </c:pt>
                  <c:pt idx="35">
                    <c:v>Sep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  <c:pt idx="42">
                    <c:v>Jul</c:v>
                  </c:pt>
                  <c:pt idx="43">
                    <c:v>Aug</c:v>
                  </c:pt>
                  <c:pt idx="44">
                    <c:v>Sep</c:v>
                  </c:pt>
                </c:lvl>
                <c:lvl>
                  <c:pt idx="0">
                    <c:v>Afternoon</c:v>
                  </c:pt>
                  <c:pt idx="9">
                    <c:v>Evening</c:v>
                  </c:pt>
                  <c:pt idx="18">
                    <c:v>Late Night</c:v>
                  </c:pt>
                  <c:pt idx="27">
                    <c:v>Morning</c:v>
                  </c:pt>
                  <c:pt idx="36">
                    <c:v>Night</c:v>
                  </c:pt>
                </c:lvl>
              </c:multiLvlStrCache>
            </c:multiLvlStrRef>
          </c:cat>
          <c:val>
            <c:numRef>
              <c:f>'Order Level Analysis'!$D$91:$D$141</c:f>
              <c:numCache>
                <c:formatCode>General</c:formatCode>
                <c:ptCount val="45"/>
                <c:pt idx="0">
                  <c:v>1.038464396954198</c:v>
                </c:pt>
                <c:pt idx="1">
                  <c:v>0.36592338479130931</c:v>
                </c:pt>
                <c:pt idx="2">
                  <c:v>0.88689962425639468</c:v>
                </c:pt>
                <c:pt idx="3">
                  <c:v>1.0247998375608649</c:v>
                </c:pt>
                <c:pt idx="4">
                  <c:v>4.7834554330564574</c:v>
                </c:pt>
                <c:pt idx="5">
                  <c:v>2.3530222514893029</c:v>
                </c:pt>
                <c:pt idx="6">
                  <c:v>4.8405075299418945</c:v>
                </c:pt>
                <c:pt idx="7">
                  <c:v>21.49878281465886</c:v>
                </c:pt>
                <c:pt idx="8">
                  <c:v>10.463223778429791</c:v>
                </c:pt>
                <c:pt idx="9">
                  <c:v>1.2339152025527977</c:v>
                </c:pt>
                <c:pt idx="10">
                  <c:v>0.42866163300516708</c:v>
                </c:pt>
                <c:pt idx="11">
                  <c:v>0.60042833103870275</c:v>
                </c:pt>
                <c:pt idx="12">
                  <c:v>0.61025054579478122</c:v>
                </c:pt>
                <c:pt idx="13">
                  <c:v>4.5380357196125471</c:v>
                </c:pt>
                <c:pt idx="14">
                  <c:v>1.8636532675208766</c:v>
                </c:pt>
                <c:pt idx="15">
                  <c:v>5.9001071891983381</c:v>
                </c:pt>
                <c:pt idx="16">
                  <c:v>20.59532171384701</c:v>
                </c:pt>
                <c:pt idx="17">
                  <c:v>11.458417005615475</c:v>
                </c:pt>
                <c:pt idx="18">
                  <c:v>0.72371790589440399</c:v>
                </c:pt>
                <c:pt idx="19">
                  <c:v>0.5882595772787319</c:v>
                </c:pt>
                <c:pt idx="20">
                  <c:v>0.63148946505555892</c:v>
                </c:pt>
                <c:pt idx="21">
                  <c:v>0.5863208367493975</c:v>
                </c:pt>
                <c:pt idx="22">
                  <c:v>3.3889980353634579</c:v>
                </c:pt>
                <c:pt idx="23">
                  <c:v>1.932217400289316</c:v>
                </c:pt>
                <c:pt idx="24">
                  <c:v>3.2892003684771418</c:v>
                </c:pt>
                <c:pt idx="25">
                  <c:v>12.772349239477595</c:v>
                </c:pt>
                <c:pt idx="26">
                  <c:v>5.0952997658385986</c:v>
                </c:pt>
                <c:pt idx="27">
                  <c:v>0.92660349054187552</c:v>
                </c:pt>
                <c:pt idx="28">
                  <c:v>1.1331060336200023</c:v>
                </c:pt>
                <c:pt idx="29">
                  <c:v>0.56408710920097482</c:v>
                </c:pt>
                <c:pt idx="30">
                  <c:v>0.67919366297996886</c:v>
                </c:pt>
                <c:pt idx="31">
                  <c:v>4.1480276535176897</c:v>
                </c:pt>
                <c:pt idx="32">
                  <c:v>1.6961775734328655</c:v>
                </c:pt>
                <c:pt idx="33">
                  <c:v>4.6394643670908264</c:v>
                </c:pt>
                <c:pt idx="34">
                  <c:v>20.863904102511107</c:v>
                </c:pt>
                <c:pt idx="35">
                  <c:v>10.957258543251083</c:v>
                </c:pt>
                <c:pt idx="36">
                  <c:v>0.99782040778469949</c:v>
                </c:pt>
                <c:pt idx="37">
                  <c:v>0.79714128642111048</c:v>
                </c:pt>
                <c:pt idx="38">
                  <c:v>0.58749647854258613</c:v>
                </c:pt>
                <c:pt idx="39">
                  <c:v>0.89712513357833557</c:v>
                </c:pt>
                <c:pt idx="40">
                  <c:v>5.070831641004812</c:v>
                </c:pt>
                <c:pt idx="41">
                  <c:v>1.885688096697423</c:v>
                </c:pt>
                <c:pt idx="42">
                  <c:v>6.7356997062776927</c:v>
                </c:pt>
                <c:pt idx="43">
                  <c:v>22.11237600692364</c:v>
                </c:pt>
                <c:pt idx="44">
                  <c:v>9.7600959460459258</c:v>
                </c:pt>
              </c:numCache>
            </c:numRef>
          </c:val>
        </c:ser>
        <c:axId val="48013312"/>
        <c:axId val="48014848"/>
      </c:barChart>
      <c:catAx>
        <c:axId val="48013312"/>
        <c:scaling>
          <c:orientation val="minMax"/>
        </c:scaling>
        <c:axPos val="b"/>
        <c:tickLblPos val="nextTo"/>
        <c:crossAx val="48014848"/>
        <c:crosses val="autoZero"/>
        <c:auto val="1"/>
        <c:lblAlgn val="ctr"/>
        <c:lblOffset val="100"/>
      </c:catAx>
      <c:valAx>
        <c:axId val="48014848"/>
        <c:scaling>
          <c:orientation val="minMax"/>
        </c:scaling>
        <c:axPos val="l"/>
        <c:majorGridlines/>
        <c:numFmt formatCode="General" sourceLinked="1"/>
        <c:tickLblPos val="nextTo"/>
        <c:crossAx val="4801331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2"/>
  <c:pivotSource>
    <c:name>[Capstone- 1.xlsx]Order Level Analysis!PivotTable3</c:name>
    <c:fmtId val="4"/>
  </c:pivotSource>
  <c:chart>
    <c:pivotFmts>
      <c:pivotFmt>
        <c:idx val="0"/>
      </c:pivotFmt>
      <c:pivotFmt>
        <c:idx val="1"/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</c:pivotFmts>
    <c:plotArea>
      <c:layout/>
      <c:barChart>
        <c:barDir val="bar"/>
        <c:grouping val="stacked"/>
        <c:ser>
          <c:idx val="0"/>
          <c:order val="0"/>
          <c:tx>
            <c:strRef>
              <c:f>'Order Level Analysis'!$M$89:$M$90</c:f>
              <c:strCache>
                <c:ptCount val="1"/>
                <c:pt idx="0">
                  <c:v>Sum of Discount</c:v>
                </c:pt>
              </c:strCache>
            </c:strRef>
          </c:tx>
          <c:cat>
            <c:strRef>
              <c:f>'Order Level Analysis'!$L$91:$L$143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Analysis'!$M$91:$M$143</c:f>
              <c:numCache>
                <c:formatCode>General</c:formatCode>
                <c:ptCount val="52"/>
                <c:pt idx="0">
                  <c:v>157</c:v>
                </c:pt>
                <c:pt idx="1">
                  <c:v>19</c:v>
                </c:pt>
                <c:pt idx="2">
                  <c:v>0</c:v>
                </c:pt>
                <c:pt idx="3">
                  <c:v>121</c:v>
                </c:pt>
                <c:pt idx="4">
                  <c:v>0</c:v>
                </c:pt>
                <c:pt idx="5">
                  <c:v>1293</c:v>
                </c:pt>
                <c:pt idx="6">
                  <c:v>555</c:v>
                </c:pt>
                <c:pt idx="7">
                  <c:v>0</c:v>
                </c:pt>
                <c:pt idx="8">
                  <c:v>0</c:v>
                </c:pt>
                <c:pt idx="9">
                  <c:v>2485</c:v>
                </c:pt>
                <c:pt idx="10">
                  <c:v>149</c:v>
                </c:pt>
                <c:pt idx="11">
                  <c:v>872</c:v>
                </c:pt>
                <c:pt idx="12">
                  <c:v>541</c:v>
                </c:pt>
                <c:pt idx="13">
                  <c:v>0</c:v>
                </c:pt>
                <c:pt idx="14">
                  <c:v>9403</c:v>
                </c:pt>
                <c:pt idx="15">
                  <c:v>446</c:v>
                </c:pt>
                <c:pt idx="16">
                  <c:v>0</c:v>
                </c:pt>
                <c:pt idx="17">
                  <c:v>790</c:v>
                </c:pt>
                <c:pt idx="18">
                  <c:v>453</c:v>
                </c:pt>
                <c:pt idx="19">
                  <c:v>0</c:v>
                </c:pt>
                <c:pt idx="21">
                  <c:v>0</c:v>
                </c:pt>
                <c:pt idx="22">
                  <c:v>327</c:v>
                </c:pt>
                <c:pt idx="23">
                  <c:v>14</c:v>
                </c:pt>
                <c:pt idx="24">
                  <c:v>124</c:v>
                </c:pt>
                <c:pt idx="25">
                  <c:v>0</c:v>
                </c:pt>
                <c:pt idx="26">
                  <c:v>52443</c:v>
                </c:pt>
                <c:pt idx="27">
                  <c:v>318047</c:v>
                </c:pt>
                <c:pt idx="28">
                  <c:v>87</c:v>
                </c:pt>
                <c:pt idx="29">
                  <c:v>106154</c:v>
                </c:pt>
                <c:pt idx="30">
                  <c:v>99</c:v>
                </c:pt>
                <c:pt idx="31">
                  <c:v>99</c:v>
                </c:pt>
                <c:pt idx="32">
                  <c:v>102</c:v>
                </c:pt>
                <c:pt idx="33">
                  <c:v>5</c:v>
                </c:pt>
                <c:pt idx="34">
                  <c:v>5</c:v>
                </c:pt>
                <c:pt idx="35">
                  <c:v>10</c:v>
                </c:pt>
                <c:pt idx="36">
                  <c:v>0</c:v>
                </c:pt>
                <c:pt idx="37">
                  <c:v>2781</c:v>
                </c:pt>
                <c:pt idx="38">
                  <c:v>10434</c:v>
                </c:pt>
                <c:pt idx="39">
                  <c:v>0</c:v>
                </c:pt>
                <c:pt idx="40">
                  <c:v>0</c:v>
                </c:pt>
                <c:pt idx="41">
                  <c:v>1754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119</c:v>
                </c:pt>
                <c:pt idx="46">
                  <c:v>35</c:v>
                </c:pt>
                <c:pt idx="47">
                  <c:v>0</c:v>
                </c:pt>
                <c:pt idx="48">
                  <c:v>7</c:v>
                </c:pt>
                <c:pt idx="50">
                  <c:v>30</c:v>
                </c:pt>
                <c:pt idx="51">
                  <c:v>203</c:v>
                </c:pt>
              </c:numCache>
            </c:numRef>
          </c:val>
        </c:ser>
        <c:ser>
          <c:idx val="1"/>
          <c:order val="1"/>
          <c:tx>
            <c:strRef>
              <c:f>'Order Level Analysis'!$N$89:$N$90</c:f>
              <c:strCache>
                <c:ptCount val="1"/>
                <c:pt idx="0">
                  <c:v>Sum of Product Amount</c:v>
                </c:pt>
              </c:strCache>
            </c:strRef>
          </c:tx>
          <c:cat>
            <c:strRef>
              <c:f>'Order Level Analysis'!$L$91:$L$143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Analysis'!$N$91:$N$143</c:f>
              <c:numCache>
                <c:formatCode>General</c:formatCode>
                <c:ptCount val="52"/>
                <c:pt idx="0">
                  <c:v>10567</c:v>
                </c:pt>
                <c:pt idx="1">
                  <c:v>2310</c:v>
                </c:pt>
                <c:pt idx="2">
                  <c:v>700</c:v>
                </c:pt>
                <c:pt idx="3">
                  <c:v>4711</c:v>
                </c:pt>
                <c:pt idx="4">
                  <c:v>2049</c:v>
                </c:pt>
                <c:pt idx="5">
                  <c:v>17343</c:v>
                </c:pt>
                <c:pt idx="6">
                  <c:v>18883</c:v>
                </c:pt>
                <c:pt idx="7">
                  <c:v>660</c:v>
                </c:pt>
                <c:pt idx="8">
                  <c:v>420</c:v>
                </c:pt>
                <c:pt idx="9">
                  <c:v>53442</c:v>
                </c:pt>
                <c:pt idx="10">
                  <c:v>4768</c:v>
                </c:pt>
                <c:pt idx="11">
                  <c:v>76201</c:v>
                </c:pt>
                <c:pt idx="12">
                  <c:v>6961</c:v>
                </c:pt>
                <c:pt idx="13">
                  <c:v>78</c:v>
                </c:pt>
                <c:pt idx="14">
                  <c:v>267566</c:v>
                </c:pt>
                <c:pt idx="15">
                  <c:v>19334</c:v>
                </c:pt>
                <c:pt idx="16">
                  <c:v>579</c:v>
                </c:pt>
                <c:pt idx="17">
                  <c:v>12122</c:v>
                </c:pt>
                <c:pt idx="18">
                  <c:v>10975</c:v>
                </c:pt>
                <c:pt idx="19">
                  <c:v>298</c:v>
                </c:pt>
                <c:pt idx="21">
                  <c:v>1134</c:v>
                </c:pt>
                <c:pt idx="22">
                  <c:v>5279</c:v>
                </c:pt>
                <c:pt idx="23">
                  <c:v>420</c:v>
                </c:pt>
                <c:pt idx="24">
                  <c:v>3701</c:v>
                </c:pt>
                <c:pt idx="25">
                  <c:v>1040</c:v>
                </c:pt>
                <c:pt idx="26">
                  <c:v>540493</c:v>
                </c:pt>
                <c:pt idx="27">
                  <c:v>5133185</c:v>
                </c:pt>
                <c:pt idx="28">
                  <c:v>3061</c:v>
                </c:pt>
                <c:pt idx="29">
                  <c:v>1442083</c:v>
                </c:pt>
                <c:pt idx="30">
                  <c:v>1779</c:v>
                </c:pt>
                <c:pt idx="31">
                  <c:v>1558</c:v>
                </c:pt>
                <c:pt idx="32">
                  <c:v>5649</c:v>
                </c:pt>
                <c:pt idx="33">
                  <c:v>3682</c:v>
                </c:pt>
                <c:pt idx="34">
                  <c:v>1206</c:v>
                </c:pt>
                <c:pt idx="35">
                  <c:v>4030</c:v>
                </c:pt>
                <c:pt idx="36">
                  <c:v>639</c:v>
                </c:pt>
                <c:pt idx="37">
                  <c:v>66600</c:v>
                </c:pt>
                <c:pt idx="38">
                  <c:v>219081</c:v>
                </c:pt>
                <c:pt idx="39">
                  <c:v>2630</c:v>
                </c:pt>
                <c:pt idx="40">
                  <c:v>675</c:v>
                </c:pt>
                <c:pt idx="41">
                  <c:v>35928</c:v>
                </c:pt>
                <c:pt idx="42">
                  <c:v>855</c:v>
                </c:pt>
                <c:pt idx="43">
                  <c:v>648</c:v>
                </c:pt>
                <c:pt idx="44">
                  <c:v>2231</c:v>
                </c:pt>
                <c:pt idx="45">
                  <c:v>10905</c:v>
                </c:pt>
                <c:pt idx="46">
                  <c:v>495</c:v>
                </c:pt>
                <c:pt idx="47">
                  <c:v>468</c:v>
                </c:pt>
                <c:pt idx="48">
                  <c:v>1521</c:v>
                </c:pt>
                <c:pt idx="50">
                  <c:v>970</c:v>
                </c:pt>
                <c:pt idx="51">
                  <c:v>2936</c:v>
                </c:pt>
              </c:numCache>
            </c:numRef>
          </c:val>
        </c:ser>
        <c:overlap val="100"/>
        <c:axId val="48577152"/>
        <c:axId val="62930944"/>
      </c:barChart>
      <c:catAx>
        <c:axId val="48577152"/>
        <c:scaling>
          <c:orientation val="minMax"/>
        </c:scaling>
        <c:axPos val="l"/>
        <c:tickLblPos val="nextTo"/>
        <c:crossAx val="62930944"/>
        <c:crosses val="autoZero"/>
        <c:auto val="1"/>
        <c:lblAlgn val="ctr"/>
        <c:lblOffset val="100"/>
      </c:catAx>
      <c:valAx>
        <c:axId val="62930944"/>
        <c:scaling>
          <c:orientation val="minMax"/>
        </c:scaling>
        <c:axPos val="b"/>
        <c:majorGridlines/>
        <c:numFmt formatCode="General" sourceLinked="1"/>
        <c:tickLblPos val="nextTo"/>
        <c:crossAx val="4857715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2"/>
  <c:pivotSource>
    <c:name>[Capstone- 1.xlsx]Order Level Analysis!PivotTable6</c:name>
    <c:fmtId val="2"/>
  </c:pivotSource>
  <c:chart>
    <c:pivotFmts>
      <c:pivotFmt>
        <c:idx val="0"/>
      </c:pivotFmt>
      <c:pivotFmt>
        <c:idx val="1"/>
      </c:pivotFmt>
      <c:pivotFmt>
        <c:idx val="2"/>
      </c:pivotFmt>
    </c:pivotFmts>
    <c:plotArea>
      <c:layout/>
      <c:lineChart>
        <c:grouping val="standard"/>
        <c:ser>
          <c:idx val="0"/>
          <c:order val="0"/>
          <c:tx>
            <c:strRef>
              <c:f>'Order Level Analysis'!$AD$89:$AD$90</c:f>
              <c:strCache>
                <c:ptCount val="1"/>
                <c:pt idx="0">
                  <c:v>Sum of Discount</c:v>
                </c:pt>
              </c:strCache>
            </c:strRef>
          </c:tx>
          <c:cat>
            <c:strRef>
              <c:f>'Order Level Analysis'!$AC$91:$AC$96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Analysis'!$AD$91:$AD$96</c:f>
              <c:numCache>
                <c:formatCode>General</c:formatCode>
                <c:ptCount val="5"/>
                <c:pt idx="0">
                  <c:v>142266</c:v>
                </c:pt>
                <c:pt idx="1">
                  <c:v>113173</c:v>
                </c:pt>
                <c:pt idx="2">
                  <c:v>15499</c:v>
                </c:pt>
                <c:pt idx="3">
                  <c:v>124189</c:v>
                </c:pt>
                <c:pt idx="4">
                  <c:v>115036</c:v>
                </c:pt>
              </c:numCache>
            </c:numRef>
          </c:val>
        </c:ser>
        <c:ser>
          <c:idx val="1"/>
          <c:order val="1"/>
          <c:tx>
            <c:strRef>
              <c:f>'Order Level Analysis'!$AE$89:$AE$90</c:f>
              <c:strCache>
                <c:ptCount val="1"/>
                <c:pt idx="0">
                  <c:v>Sum of Product Amount</c:v>
                </c:pt>
              </c:strCache>
            </c:strRef>
          </c:tx>
          <c:cat>
            <c:strRef>
              <c:f>'Order Level Analysis'!$AC$91:$AC$96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Analysis'!$AE$91:$AE$96</c:f>
              <c:numCache>
                <c:formatCode>General</c:formatCode>
                <c:ptCount val="5"/>
                <c:pt idx="0">
                  <c:v>2232478</c:v>
                </c:pt>
                <c:pt idx="1">
                  <c:v>1744249</c:v>
                </c:pt>
                <c:pt idx="2">
                  <c:v>415926</c:v>
                </c:pt>
                <c:pt idx="3">
                  <c:v>1925245</c:v>
                </c:pt>
                <c:pt idx="4">
                  <c:v>1686951</c:v>
                </c:pt>
              </c:numCache>
            </c:numRef>
          </c:val>
        </c:ser>
        <c:marker val="1"/>
        <c:axId val="63566976"/>
        <c:axId val="63568512"/>
      </c:lineChart>
      <c:catAx>
        <c:axId val="63566976"/>
        <c:scaling>
          <c:orientation val="minMax"/>
        </c:scaling>
        <c:axPos val="b"/>
        <c:tickLblPos val="nextTo"/>
        <c:crossAx val="63568512"/>
        <c:crosses val="autoZero"/>
        <c:auto val="1"/>
        <c:lblAlgn val="ctr"/>
        <c:lblOffset val="100"/>
      </c:catAx>
      <c:valAx>
        <c:axId val="63568512"/>
        <c:scaling>
          <c:orientation val="minMax"/>
        </c:scaling>
        <c:axPos val="l"/>
        <c:majorGridlines/>
        <c:numFmt formatCode="General" sourceLinked="1"/>
        <c:tickLblPos val="nextTo"/>
        <c:crossAx val="6356697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2"/>
  <c:pivotSource>
    <c:name>[Capstone- 1.xlsx]Completion Level Analysis!PivotTable8</c:name>
    <c:fmtId val="2"/>
  </c:pivotSource>
  <c:chart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</c:pivotFmts>
    <c:plotArea>
      <c:layout/>
      <c:barChart>
        <c:barDir val="bar"/>
        <c:grouping val="clustered"/>
        <c:ser>
          <c:idx val="0"/>
          <c:order val="0"/>
          <c:tx>
            <c:strRef>
              <c:f>'Completion Level Analysis'!$B$3:$B$5</c:f>
              <c:strCache>
                <c:ptCount val="1"/>
                <c:pt idx="0">
                  <c:v>1 - Count of Completion Flag3</c:v>
                </c:pt>
              </c:strCache>
            </c:strRef>
          </c:tx>
          <c:cat>
            <c:strRef>
              <c:f>'Completion Level Analysis'!$A$6:$A$11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'Completion Level Analysis'!$B$6:$B$11</c:f>
              <c:numCache>
                <c:formatCode>General</c:formatCode>
                <c:ptCount val="5"/>
                <c:pt idx="0">
                  <c:v>967</c:v>
                </c:pt>
                <c:pt idx="1">
                  <c:v>687</c:v>
                </c:pt>
                <c:pt idx="2">
                  <c:v>272</c:v>
                </c:pt>
                <c:pt idx="3">
                  <c:v>851</c:v>
                </c:pt>
                <c:pt idx="4">
                  <c:v>745</c:v>
                </c:pt>
              </c:numCache>
            </c:numRef>
          </c:val>
        </c:ser>
        <c:ser>
          <c:idx val="1"/>
          <c:order val="1"/>
          <c:tx>
            <c:strRef>
              <c:f>'Completion Level Analysis'!$C$3:$C$5</c:f>
              <c:strCache>
                <c:ptCount val="1"/>
                <c:pt idx="0">
                  <c:v>1 - Sum of Order ID</c:v>
                </c:pt>
              </c:strCache>
            </c:strRef>
          </c:tx>
          <c:cat>
            <c:strRef>
              <c:f>'Completion Level Analysis'!$A$6:$A$11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'Completion Level Analysis'!$C$6:$C$11</c:f>
              <c:numCache>
                <c:formatCode>General</c:formatCode>
                <c:ptCount val="5"/>
                <c:pt idx="0">
                  <c:v>262033609</c:v>
                </c:pt>
                <c:pt idx="1">
                  <c:v>188123881</c:v>
                </c:pt>
                <c:pt idx="2">
                  <c:v>73072671</c:v>
                </c:pt>
                <c:pt idx="3">
                  <c:v>232896310</c:v>
                </c:pt>
                <c:pt idx="4">
                  <c:v>201905654</c:v>
                </c:pt>
              </c:numCache>
            </c:numRef>
          </c:val>
        </c:ser>
        <c:ser>
          <c:idx val="2"/>
          <c:order val="2"/>
          <c:tx>
            <c:strRef>
              <c:f>'Completion Level Analysis'!$D$3:$D$5</c:f>
              <c:strCache>
                <c:ptCount val="1"/>
                <c:pt idx="0">
                  <c:v>2 - Count of Completion Flag3</c:v>
                </c:pt>
              </c:strCache>
            </c:strRef>
          </c:tx>
          <c:cat>
            <c:strRef>
              <c:f>'Completion Level Analysis'!$A$6:$A$11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'Completion Level Analysis'!$D$6:$D$11</c:f>
              <c:numCache>
                <c:formatCode>General</c:formatCode>
                <c:ptCount val="5"/>
                <c:pt idx="0">
                  <c:v>774</c:v>
                </c:pt>
                <c:pt idx="1">
                  <c:v>649</c:v>
                </c:pt>
                <c:pt idx="2">
                  <c:v>216</c:v>
                </c:pt>
                <c:pt idx="3">
                  <c:v>711</c:v>
                </c:pt>
                <c:pt idx="4">
                  <c:v>726</c:v>
                </c:pt>
              </c:numCache>
            </c:numRef>
          </c:val>
        </c:ser>
        <c:ser>
          <c:idx val="3"/>
          <c:order val="3"/>
          <c:tx>
            <c:strRef>
              <c:f>'Completion Level Analysis'!$E$3:$E$5</c:f>
              <c:strCache>
                <c:ptCount val="1"/>
                <c:pt idx="0">
                  <c:v>2 - Sum of Order ID</c:v>
                </c:pt>
              </c:strCache>
            </c:strRef>
          </c:tx>
          <c:cat>
            <c:strRef>
              <c:f>'Completion Level Analysis'!$A$6:$A$11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'Completion Level Analysis'!$E$6:$E$11</c:f>
              <c:numCache>
                <c:formatCode>General</c:formatCode>
                <c:ptCount val="5"/>
                <c:pt idx="0">
                  <c:v>207813030</c:v>
                </c:pt>
                <c:pt idx="1">
                  <c:v>176580427</c:v>
                </c:pt>
                <c:pt idx="2">
                  <c:v>55887317</c:v>
                </c:pt>
                <c:pt idx="3">
                  <c:v>192097288</c:v>
                </c:pt>
                <c:pt idx="4">
                  <c:v>191684878</c:v>
                </c:pt>
              </c:numCache>
            </c:numRef>
          </c:val>
        </c:ser>
        <c:ser>
          <c:idx val="4"/>
          <c:order val="4"/>
          <c:tx>
            <c:strRef>
              <c:f>'Completion Level Analysis'!$F$3:$F$5</c:f>
              <c:strCache>
                <c:ptCount val="1"/>
                <c:pt idx="0">
                  <c:v>3 - Count of Completion Flag3</c:v>
                </c:pt>
              </c:strCache>
            </c:strRef>
          </c:tx>
          <c:cat>
            <c:strRef>
              <c:f>'Completion Level Analysis'!$A$6:$A$11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'Completion Level Analysis'!$F$6:$F$11</c:f>
              <c:numCache>
                <c:formatCode>General</c:formatCode>
                <c:ptCount val="5"/>
                <c:pt idx="0">
                  <c:v>769</c:v>
                </c:pt>
                <c:pt idx="1">
                  <c:v>655</c:v>
                </c:pt>
                <c:pt idx="2">
                  <c:v>189</c:v>
                </c:pt>
                <c:pt idx="3">
                  <c:v>760</c:v>
                </c:pt>
                <c:pt idx="4">
                  <c:v>717</c:v>
                </c:pt>
              </c:numCache>
            </c:numRef>
          </c:val>
        </c:ser>
        <c:ser>
          <c:idx val="5"/>
          <c:order val="5"/>
          <c:tx>
            <c:strRef>
              <c:f>'Completion Level Analysis'!$G$3:$G$5</c:f>
              <c:strCache>
                <c:ptCount val="1"/>
                <c:pt idx="0">
                  <c:v>3 - Sum of Order ID</c:v>
                </c:pt>
              </c:strCache>
            </c:strRef>
          </c:tx>
          <c:cat>
            <c:strRef>
              <c:f>'Completion Level Analysis'!$A$6:$A$11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'Completion Level Analysis'!$G$6:$G$11</c:f>
              <c:numCache>
                <c:formatCode>General</c:formatCode>
                <c:ptCount val="5"/>
                <c:pt idx="0">
                  <c:v>207534696</c:v>
                </c:pt>
                <c:pt idx="1">
                  <c:v>176561988</c:v>
                </c:pt>
                <c:pt idx="2">
                  <c:v>51642665</c:v>
                </c:pt>
                <c:pt idx="3">
                  <c:v>205908720</c:v>
                </c:pt>
                <c:pt idx="4">
                  <c:v>191680662</c:v>
                </c:pt>
              </c:numCache>
            </c:numRef>
          </c:val>
        </c:ser>
        <c:ser>
          <c:idx val="6"/>
          <c:order val="6"/>
          <c:tx>
            <c:strRef>
              <c:f>'Completion Level Analysis'!$H$3:$H$5</c:f>
              <c:strCache>
                <c:ptCount val="1"/>
                <c:pt idx="0">
                  <c:v>4 - Count of Completion Flag3</c:v>
                </c:pt>
              </c:strCache>
            </c:strRef>
          </c:tx>
          <c:cat>
            <c:strRef>
              <c:f>'Completion Level Analysis'!$A$6:$A$11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'Completion Level Analysis'!$H$6:$H$11</c:f>
              <c:numCache>
                <c:formatCode>General</c:formatCode>
                <c:ptCount val="5"/>
                <c:pt idx="0">
                  <c:v>838</c:v>
                </c:pt>
                <c:pt idx="1">
                  <c:v>639</c:v>
                </c:pt>
                <c:pt idx="2">
                  <c:v>206</c:v>
                </c:pt>
                <c:pt idx="3">
                  <c:v>773</c:v>
                </c:pt>
                <c:pt idx="4">
                  <c:v>698</c:v>
                </c:pt>
              </c:numCache>
            </c:numRef>
          </c:val>
        </c:ser>
        <c:ser>
          <c:idx val="7"/>
          <c:order val="7"/>
          <c:tx>
            <c:strRef>
              <c:f>'Completion Level Analysis'!$I$3:$I$5</c:f>
              <c:strCache>
                <c:ptCount val="1"/>
                <c:pt idx="0">
                  <c:v>4 - Sum of Order ID</c:v>
                </c:pt>
              </c:strCache>
            </c:strRef>
          </c:tx>
          <c:cat>
            <c:strRef>
              <c:f>'Completion Level Analysis'!$A$6:$A$11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'Completion Level Analysis'!$I$6:$I$11</c:f>
              <c:numCache>
                <c:formatCode>General</c:formatCode>
                <c:ptCount val="5"/>
                <c:pt idx="0">
                  <c:v>228107800</c:v>
                </c:pt>
                <c:pt idx="1">
                  <c:v>171279630</c:v>
                </c:pt>
                <c:pt idx="2">
                  <c:v>54498096</c:v>
                </c:pt>
                <c:pt idx="3">
                  <c:v>212466444</c:v>
                </c:pt>
                <c:pt idx="4">
                  <c:v>184778041</c:v>
                </c:pt>
              </c:numCache>
            </c:numRef>
          </c:val>
        </c:ser>
        <c:ser>
          <c:idx val="8"/>
          <c:order val="8"/>
          <c:tx>
            <c:strRef>
              <c:f>'Completion Level Analysis'!$J$3:$J$5</c:f>
              <c:strCache>
                <c:ptCount val="1"/>
                <c:pt idx="0">
                  <c:v>5 - Count of Completion Flag3</c:v>
                </c:pt>
              </c:strCache>
            </c:strRef>
          </c:tx>
          <c:cat>
            <c:strRef>
              <c:f>'Completion Level Analysis'!$A$6:$A$11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'Completion Level Analysis'!$J$6:$J$11</c:f>
              <c:numCache>
                <c:formatCode>General</c:formatCode>
                <c:ptCount val="5"/>
                <c:pt idx="0">
                  <c:v>806</c:v>
                </c:pt>
                <c:pt idx="1">
                  <c:v>669</c:v>
                </c:pt>
                <c:pt idx="2">
                  <c:v>206</c:v>
                </c:pt>
                <c:pt idx="3">
                  <c:v>779</c:v>
                </c:pt>
                <c:pt idx="4">
                  <c:v>795</c:v>
                </c:pt>
              </c:numCache>
            </c:numRef>
          </c:val>
        </c:ser>
        <c:ser>
          <c:idx val="9"/>
          <c:order val="9"/>
          <c:tx>
            <c:strRef>
              <c:f>'Completion Level Analysis'!$K$3:$K$5</c:f>
              <c:strCache>
                <c:ptCount val="1"/>
                <c:pt idx="0">
                  <c:v>5 - Sum of Order ID</c:v>
                </c:pt>
              </c:strCache>
            </c:strRef>
          </c:tx>
          <c:cat>
            <c:strRef>
              <c:f>'Completion Level Analysis'!$A$6:$A$11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'Completion Level Analysis'!$K$6:$K$11</c:f>
              <c:numCache>
                <c:formatCode>General</c:formatCode>
                <c:ptCount val="5"/>
                <c:pt idx="0">
                  <c:v>215930112</c:v>
                </c:pt>
                <c:pt idx="1">
                  <c:v>183169057</c:v>
                </c:pt>
                <c:pt idx="2">
                  <c:v>52200415</c:v>
                </c:pt>
                <c:pt idx="3">
                  <c:v>214529272</c:v>
                </c:pt>
                <c:pt idx="4">
                  <c:v>214746479</c:v>
                </c:pt>
              </c:numCache>
            </c:numRef>
          </c:val>
        </c:ser>
        <c:ser>
          <c:idx val="10"/>
          <c:order val="10"/>
          <c:tx>
            <c:strRef>
              <c:f>'Completion Level Analysis'!$L$3:$L$5</c:f>
              <c:strCache>
                <c:ptCount val="1"/>
                <c:pt idx="0">
                  <c:v>6 - Count of Completion Flag3</c:v>
                </c:pt>
              </c:strCache>
            </c:strRef>
          </c:tx>
          <c:cat>
            <c:strRef>
              <c:f>'Completion Level Analysis'!$A$6:$A$11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'Completion Level Analysis'!$L$6:$L$11</c:f>
              <c:numCache>
                <c:formatCode>General</c:formatCode>
                <c:ptCount val="5"/>
                <c:pt idx="0">
                  <c:v>866</c:v>
                </c:pt>
                <c:pt idx="1">
                  <c:v>701</c:v>
                </c:pt>
                <c:pt idx="2">
                  <c:v>247</c:v>
                </c:pt>
                <c:pt idx="3">
                  <c:v>742</c:v>
                </c:pt>
                <c:pt idx="4">
                  <c:v>771</c:v>
                </c:pt>
              </c:numCache>
            </c:numRef>
          </c:val>
        </c:ser>
        <c:ser>
          <c:idx val="11"/>
          <c:order val="11"/>
          <c:tx>
            <c:strRef>
              <c:f>'Completion Level Analysis'!$M$3:$M$5</c:f>
              <c:strCache>
                <c:ptCount val="1"/>
                <c:pt idx="0">
                  <c:v>6 - Sum of Order ID</c:v>
                </c:pt>
              </c:strCache>
            </c:strRef>
          </c:tx>
          <c:cat>
            <c:strRef>
              <c:f>'Completion Level Analysis'!$A$6:$A$11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'Completion Level Analysis'!$M$6:$M$11</c:f>
              <c:numCache>
                <c:formatCode>General</c:formatCode>
                <c:ptCount val="5"/>
                <c:pt idx="0">
                  <c:v>231836442</c:v>
                </c:pt>
                <c:pt idx="1">
                  <c:v>187345435</c:v>
                </c:pt>
                <c:pt idx="2">
                  <c:v>63992899</c:v>
                </c:pt>
                <c:pt idx="3">
                  <c:v>199761274</c:v>
                </c:pt>
                <c:pt idx="4">
                  <c:v>205107437</c:v>
                </c:pt>
              </c:numCache>
            </c:numRef>
          </c:val>
        </c:ser>
        <c:ser>
          <c:idx val="12"/>
          <c:order val="12"/>
          <c:tx>
            <c:strRef>
              <c:f>'Completion Level Analysis'!$N$3:$N$5</c:f>
              <c:strCache>
                <c:ptCount val="1"/>
                <c:pt idx="0">
                  <c:v>7 - Count of Completion Flag3</c:v>
                </c:pt>
              </c:strCache>
            </c:strRef>
          </c:tx>
          <c:cat>
            <c:strRef>
              <c:f>'Completion Level Analysis'!$A$6:$A$11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'Completion Level Analysis'!$N$6:$N$11</c:f>
              <c:numCache>
                <c:formatCode>General</c:formatCode>
                <c:ptCount val="5"/>
                <c:pt idx="0">
                  <c:v>904</c:v>
                </c:pt>
                <c:pt idx="1">
                  <c:v>712</c:v>
                </c:pt>
                <c:pt idx="2">
                  <c:v>253</c:v>
                </c:pt>
                <c:pt idx="3">
                  <c:v>773</c:v>
                </c:pt>
                <c:pt idx="4">
                  <c:v>757</c:v>
                </c:pt>
              </c:numCache>
            </c:numRef>
          </c:val>
        </c:ser>
        <c:ser>
          <c:idx val="13"/>
          <c:order val="13"/>
          <c:tx>
            <c:strRef>
              <c:f>'Completion Level Analysis'!$O$3:$O$5</c:f>
              <c:strCache>
                <c:ptCount val="1"/>
                <c:pt idx="0">
                  <c:v>7 - Sum of Order ID</c:v>
                </c:pt>
              </c:strCache>
            </c:strRef>
          </c:tx>
          <c:cat>
            <c:strRef>
              <c:f>'Completion Level Analysis'!$A$6:$A$11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'Completion Level Analysis'!$O$6:$O$11</c:f>
              <c:numCache>
                <c:formatCode>General</c:formatCode>
                <c:ptCount val="5"/>
                <c:pt idx="0">
                  <c:v>239992086</c:v>
                </c:pt>
                <c:pt idx="1">
                  <c:v>191198650</c:v>
                </c:pt>
                <c:pt idx="2">
                  <c:v>66522906</c:v>
                </c:pt>
                <c:pt idx="3">
                  <c:v>212956115</c:v>
                </c:pt>
                <c:pt idx="4">
                  <c:v>203513680</c:v>
                </c:pt>
              </c:numCache>
            </c:numRef>
          </c:val>
        </c:ser>
        <c:axId val="133759360"/>
        <c:axId val="133760896"/>
      </c:barChart>
      <c:catAx>
        <c:axId val="133759360"/>
        <c:scaling>
          <c:orientation val="minMax"/>
        </c:scaling>
        <c:axPos val="l"/>
        <c:tickLblPos val="nextTo"/>
        <c:crossAx val="133760896"/>
        <c:crosses val="autoZero"/>
        <c:auto val="1"/>
        <c:lblAlgn val="ctr"/>
        <c:lblOffset val="100"/>
      </c:catAx>
      <c:valAx>
        <c:axId val="133760896"/>
        <c:scaling>
          <c:orientation val="minMax"/>
        </c:scaling>
        <c:axPos val="b"/>
        <c:majorGridlines/>
        <c:numFmt formatCode="General" sourceLinked="1"/>
        <c:tickLblPos val="nextTo"/>
        <c:crossAx val="13375936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4"/>
  <c:pivotSource>
    <c:name>[Capstone- 1.xlsx]Completion Level Analysis!PivotTable4</c:name>
    <c:fmtId val="2"/>
  </c:pivotSource>
  <c:chart>
    <c:title>
      <c:layout/>
    </c:title>
    <c:pivotFmts>
      <c:pivotFmt>
        <c:idx val="0"/>
      </c:pivotFmt>
      <c:pivotFmt>
        <c:idx val="1"/>
        <c:marker>
          <c:symbol val="none"/>
        </c:marker>
      </c:pivotFmt>
    </c:pivotFmts>
    <c:plotArea>
      <c:layout/>
      <c:barChart>
        <c:barDir val="bar"/>
        <c:grouping val="stacked"/>
        <c:ser>
          <c:idx val="0"/>
          <c:order val="0"/>
          <c:tx>
            <c:strRef>
              <c:f>'Completion Level Analysis'!$B$21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'Completion Level Analysis'!$A$22:$A$74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'Completion Level Analysis'!$B$22:$B$74</c:f>
              <c:numCache>
                <c:formatCode>General</c:formatCode>
                <c:ptCount val="52"/>
                <c:pt idx="0">
                  <c:v>21</c:v>
                </c:pt>
                <c:pt idx="1">
                  <c:v>6</c:v>
                </c:pt>
                <c:pt idx="2">
                  <c:v>2</c:v>
                </c:pt>
                <c:pt idx="3">
                  <c:v>5</c:v>
                </c:pt>
                <c:pt idx="4">
                  <c:v>3</c:v>
                </c:pt>
                <c:pt idx="5">
                  <c:v>44</c:v>
                </c:pt>
                <c:pt idx="6">
                  <c:v>29</c:v>
                </c:pt>
                <c:pt idx="7">
                  <c:v>1</c:v>
                </c:pt>
                <c:pt idx="8">
                  <c:v>2</c:v>
                </c:pt>
                <c:pt idx="9">
                  <c:v>134</c:v>
                </c:pt>
                <c:pt idx="10">
                  <c:v>11</c:v>
                </c:pt>
                <c:pt idx="11">
                  <c:v>98</c:v>
                </c:pt>
                <c:pt idx="12">
                  <c:v>11</c:v>
                </c:pt>
                <c:pt idx="13">
                  <c:v>1</c:v>
                </c:pt>
                <c:pt idx="14">
                  <c:v>551</c:v>
                </c:pt>
                <c:pt idx="15">
                  <c:v>52</c:v>
                </c:pt>
                <c:pt idx="16">
                  <c:v>1</c:v>
                </c:pt>
                <c:pt idx="17">
                  <c:v>35</c:v>
                </c:pt>
                <c:pt idx="18">
                  <c:v>32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8</c:v>
                </c:pt>
                <c:pt idx="23">
                  <c:v>2</c:v>
                </c:pt>
                <c:pt idx="24">
                  <c:v>8</c:v>
                </c:pt>
                <c:pt idx="25">
                  <c:v>1</c:v>
                </c:pt>
                <c:pt idx="26">
                  <c:v>1309</c:v>
                </c:pt>
                <c:pt idx="27">
                  <c:v>15657</c:v>
                </c:pt>
                <c:pt idx="28">
                  <c:v>8</c:v>
                </c:pt>
                <c:pt idx="29">
                  <c:v>3946</c:v>
                </c:pt>
                <c:pt idx="30">
                  <c:v>3</c:v>
                </c:pt>
                <c:pt idx="31">
                  <c:v>5</c:v>
                </c:pt>
                <c:pt idx="32">
                  <c:v>7</c:v>
                </c:pt>
                <c:pt idx="33">
                  <c:v>6</c:v>
                </c:pt>
                <c:pt idx="34">
                  <c:v>1</c:v>
                </c:pt>
                <c:pt idx="35">
                  <c:v>9</c:v>
                </c:pt>
                <c:pt idx="36">
                  <c:v>1</c:v>
                </c:pt>
                <c:pt idx="37">
                  <c:v>160</c:v>
                </c:pt>
                <c:pt idx="38">
                  <c:v>518</c:v>
                </c:pt>
                <c:pt idx="39">
                  <c:v>4</c:v>
                </c:pt>
                <c:pt idx="40">
                  <c:v>1</c:v>
                </c:pt>
                <c:pt idx="41">
                  <c:v>80</c:v>
                </c:pt>
                <c:pt idx="42">
                  <c:v>3</c:v>
                </c:pt>
                <c:pt idx="43">
                  <c:v>1</c:v>
                </c:pt>
                <c:pt idx="44">
                  <c:v>2</c:v>
                </c:pt>
                <c:pt idx="45">
                  <c:v>20</c:v>
                </c:pt>
                <c:pt idx="46">
                  <c:v>1</c:v>
                </c:pt>
                <c:pt idx="47">
                  <c:v>1</c:v>
                </c:pt>
                <c:pt idx="48">
                  <c:v>7</c:v>
                </c:pt>
                <c:pt idx="49">
                  <c:v>1</c:v>
                </c:pt>
                <c:pt idx="50">
                  <c:v>4</c:v>
                </c:pt>
                <c:pt idx="51">
                  <c:v>7</c:v>
                </c:pt>
              </c:numCache>
            </c:numRef>
          </c:val>
        </c:ser>
        <c:overlap val="100"/>
        <c:axId val="133779456"/>
        <c:axId val="133780992"/>
      </c:barChart>
      <c:catAx>
        <c:axId val="133779456"/>
        <c:scaling>
          <c:orientation val="minMax"/>
        </c:scaling>
        <c:axPos val="l"/>
        <c:tickLblPos val="nextTo"/>
        <c:crossAx val="133780992"/>
        <c:crosses val="autoZero"/>
        <c:auto val="1"/>
        <c:lblAlgn val="ctr"/>
        <c:lblOffset val="100"/>
      </c:catAx>
      <c:valAx>
        <c:axId val="133780992"/>
        <c:scaling>
          <c:orientation val="minMax"/>
        </c:scaling>
        <c:axPos val="b"/>
        <c:majorGridlines/>
        <c:numFmt formatCode="General" sourceLinked="1"/>
        <c:tickLblPos val="nextTo"/>
        <c:crossAx val="13377945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2"/>
  <c:pivotSource>
    <c:name>[Capstone- 1.xlsx]Customer Level Analysis!PivotTable2</c:name>
    <c:fmtId val="2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</c:pivotFmts>
    <c:plotArea>
      <c:layout/>
      <c:pieChart>
        <c:varyColors val="1"/>
        <c:ser>
          <c:idx val="0"/>
          <c:order val="0"/>
          <c:tx>
            <c:strRef>
              <c:f>'Customer Level Analysis'!$B$6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'Customer Level Analysis'!$A$7:$A$12</c:f>
              <c:strCache>
                <c:ptCount val="5"/>
                <c:pt idx="0">
                  <c:v>Facebook</c:v>
                </c:pt>
                <c:pt idx="1">
                  <c:v>Google</c:v>
                </c:pt>
                <c:pt idx="2">
                  <c:v>Instagram</c:v>
                </c:pt>
                <c:pt idx="3">
                  <c:v>Not Found</c:v>
                </c:pt>
                <c:pt idx="4">
                  <c:v>Offline Campaign</c:v>
                </c:pt>
              </c:strCache>
            </c:strRef>
          </c:cat>
          <c:val>
            <c:numRef>
              <c:f>'Customer Level Analysis'!$B$7:$B$12</c:f>
              <c:numCache>
                <c:formatCode>General</c:formatCode>
                <c:ptCount val="5"/>
                <c:pt idx="0">
                  <c:v>1232726</c:v>
                </c:pt>
                <c:pt idx="1">
                  <c:v>1189989</c:v>
                </c:pt>
                <c:pt idx="2">
                  <c:v>1952972</c:v>
                </c:pt>
                <c:pt idx="3">
                  <c:v>1702967</c:v>
                </c:pt>
                <c:pt idx="4">
                  <c:v>2395141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3EAD65A-DD55-460E-AE17-CBD89CAFFA1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408F66F-7A63-4751-AF8C-6B5E680F1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EAD65A-DD55-460E-AE17-CBD89CAFFA1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08F66F-7A63-4751-AF8C-6B5E680F1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73EAD65A-DD55-460E-AE17-CBD89CAFFA1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408F66F-7A63-4751-AF8C-6B5E680F1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EAD65A-DD55-460E-AE17-CBD89CAFFA1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08F66F-7A63-4751-AF8C-6B5E680F1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3EAD65A-DD55-460E-AE17-CBD89CAFFA1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408F66F-7A63-4751-AF8C-6B5E680F1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EAD65A-DD55-460E-AE17-CBD89CAFFA1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08F66F-7A63-4751-AF8C-6B5E680F1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EAD65A-DD55-460E-AE17-CBD89CAFFA1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08F66F-7A63-4751-AF8C-6B5E680F1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EAD65A-DD55-460E-AE17-CBD89CAFFA1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08F66F-7A63-4751-AF8C-6B5E680F1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3EAD65A-DD55-460E-AE17-CBD89CAFFA1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08F66F-7A63-4751-AF8C-6B5E680F1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EAD65A-DD55-460E-AE17-CBD89CAFFA1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08F66F-7A63-4751-AF8C-6B5E680F1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EAD65A-DD55-460E-AE17-CBD89CAFFA1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08F66F-7A63-4751-AF8C-6B5E680F15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3EAD65A-DD55-460E-AE17-CBD89CAFFA1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408F66F-7A63-4751-AF8C-6B5E680F1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1"/>
            <a:ext cx="7696200" cy="2057400"/>
          </a:xfrm>
          <a:solidFill>
            <a:schemeClr val="accent2">
              <a:lumMod val="50000"/>
            </a:schemeClr>
          </a:solidFill>
        </p:spPr>
        <p:txBody>
          <a:bodyPr>
            <a:normAutofit fontScale="9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Title </a:t>
            </a:r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: “</a:t>
            </a:r>
            <a:r>
              <a:rPr lang="en-US" b="1" u="sng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Freshco</a:t>
            </a:r>
            <a:r>
              <a:rPr lang="en-US" b="1" u="sng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Hypermarket </a:t>
            </a:r>
            <a:r>
              <a:rPr lang="en-US" b="1" u="sng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Analysis”</a:t>
            </a:r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819400"/>
          </a:xfrm>
          <a:solidFill>
            <a:srgbClr val="FFC000"/>
          </a:solidFill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u="sng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Subtitle 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: “Optimizing Operations and Enhancing Customers Satisfaction”</a:t>
            </a:r>
          </a:p>
          <a:p>
            <a:pPr>
              <a:buFont typeface="Arial" pitchFamily="34" charset="0"/>
              <a:buChar char="•"/>
            </a:pPr>
            <a:r>
              <a:rPr lang="en-US" b="1" u="sng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Name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: </a:t>
            </a:r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Amisha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Suresh </a:t>
            </a:r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Nikam</a:t>
            </a:r>
            <a:endParaRPr lang="en-US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b="1" u="sng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Date of Presentation 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: 26/11/2023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u="sng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Delivery Level Analysis</a:t>
            </a:r>
            <a:endParaRPr lang="en-US" b="1" u="sng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rgbClr val="FF0000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Delivery Time at Slot Level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solidFill>
            <a:srgbClr val="FF0000"/>
          </a:solidFill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Delivery Charges with Slot or Delivery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2"/>
          </p:nvPr>
        </p:nvGraphicFramePr>
        <p:xfrm>
          <a:off x="381000" y="2362200"/>
          <a:ext cx="4040188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</p:nvPr>
        </p:nvGraphicFramePr>
        <p:xfrm>
          <a:off x="4495801" y="2209800"/>
          <a:ext cx="4191000" cy="4419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b="1" u="sng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Order Level Analysis</a:t>
            </a:r>
            <a:endParaRPr lang="en-US" b="1" u="sng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Order Distribution at Slot and Delivery  Area Level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7" name="Chart 6"/>
          <p:cNvGraphicFramePr/>
          <p:nvPr/>
        </p:nvGraphicFramePr>
        <p:xfrm>
          <a:off x="533400" y="2667000"/>
          <a:ext cx="81534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706562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b="1" u="sng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Order Level Analysis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>
                <a:solidFill>
                  <a:schemeClr val="accent2">
                    <a:lumMod val="75000"/>
                  </a:schemeClr>
                </a:solidFill>
              </a:rPr>
              <a:t>Area Having Highest Monthly Orders</a:t>
            </a:r>
            <a:endParaRPr lang="en-US" sz="27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81000" y="21336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b="1" u="sng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Order Level Analysis</a:t>
            </a:r>
            <a:endParaRPr lang="en-US" b="1" u="sng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chemeClr val="accent1">
              <a:lumMod val="75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Delivery Charges as a Percentage of Product Amount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solidFill>
            <a:schemeClr val="accent1">
              <a:lumMod val="75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Discount As a Percentage of Product Amount at Slot and Month Level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2"/>
          </p:nvPr>
        </p:nvGraphicFramePr>
        <p:xfrm>
          <a:off x="457200" y="1711325"/>
          <a:ext cx="35210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</p:nvPr>
        </p:nvGraphicFramePr>
        <p:xfrm>
          <a:off x="4178300" y="1711325"/>
          <a:ext cx="35210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b="1" u="sng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Order Level Analysis</a:t>
            </a:r>
            <a:endParaRPr lang="en-US" b="1" u="sng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Discount as a Percentage of Product Amount at Drop Area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Discount as a Percentage of Product Amount at Slot Level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2"/>
          </p:nvPr>
        </p:nvGraphicFramePr>
        <p:xfrm>
          <a:off x="457200" y="1711325"/>
          <a:ext cx="35210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</p:nvPr>
        </p:nvGraphicFramePr>
        <p:xfrm>
          <a:off x="4178300" y="1711325"/>
          <a:ext cx="35210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>
            <a:normAutofit fontScale="90000"/>
          </a:bodyPr>
          <a:lstStyle/>
          <a:p>
            <a:r>
              <a:rPr lang="en-US" b="1" u="sng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Completion Level Analysis</a:t>
            </a:r>
            <a:endParaRPr lang="en-US" b="1" u="sng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81000" y="6096000"/>
            <a:ext cx="3520440" cy="4572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Completion Rate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>
          <a:xfrm>
            <a:off x="4419600" y="6096000"/>
            <a:ext cx="3520440" cy="457200"/>
          </a:xfrm>
          <a:solidFill>
            <a:schemeClr val="accent2">
              <a:lumMod val="75000"/>
            </a:schemeClr>
          </a:solidFill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Completion Rate at Drop Area Level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2"/>
          </p:nvPr>
        </p:nvGraphicFramePr>
        <p:xfrm>
          <a:off x="0" y="1600200"/>
          <a:ext cx="4344988" cy="4343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</p:nvPr>
        </p:nvGraphicFramePr>
        <p:xfrm>
          <a:off x="4495800" y="1828800"/>
          <a:ext cx="3886200" cy="395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Customer</a:t>
            </a:r>
            <a:r>
              <a:rPr lang="en-US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Level Analysis</a:t>
            </a:r>
            <a:endParaRPr lang="en-US" b="1" u="sng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6096000"/>
            <a:ext cx="3444240" cy="457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Aggregated LTV at Customer Acquisition Source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419600" y="6096000"/>
            <a:ext cx="3279648" cy="457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Aggregated LTV at Customer Acquisition Month Level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3886200" cy="3687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6"/>
          <p:cNvGraphicFramePr>
            <a:graphicFrameLocks noGrp="1"/>
          </p:cNvGraphicFramePr>
          <p:nvPr>
            <p:ph sz="quarter" idx="4"/>
          </p:nvPr>
        </p:nvGraphicFramePr>
        <p:xfrm>
          <a:off x="4495800" y="1905000"/>
          <a:ext cx="35210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Customer Level Analysis</a:t>
            </a:r>
            <a:endParaRPr lang="en-US" b="1" u="sng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5791200"/>
            <a:ext cx="3520440" cy="914400"/>
          </a:xfrm>
          <a:solidFill>
            <a:schemeClr val="accent5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Average Revenue Per Order at Different Customer Acquisition Source Level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3"/>
          </p:nvPr>
        </p:nvSpPr>
        <p:spPr>
          <a:xfrm>
            <a:off x="4800600" y="6019800"/>
            <a:ext cx="3520440" cy="457200"/>
          </a:xfrm>
          <a:solidFill>
            <a:schemeClr val="accent5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Average Revenue Per Order at Acquisition Month Level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2"/>
          </p:nvPr>
        </p:nvGraphicFramePr>
        <p:xfrm>
          <a:off x="0" y="1752600"/>
          <a:ext cx="4040188" cy="395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quarter" idx="4"/>
          </p:nvPr>
        </p:nvGraphicFramePr>
        <p:xfrm>
          <a:off x="4572000" y="1752600"/>
          <a:ext cx="4041775" cy="395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u="sng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Delivery Level Analysis</a:t>
            </a:r>
            <a:endParaRPr lang="en-US" b="1" u="sng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6248400"/>
            <a:ext cx="3520440" cy="457200"/>
          </a:xfrm>
          <a:solidFill>
            <a:schemeClr val="bg2">
              <a:lumMod val="5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Average Delivery Time at Month and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Delivery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Area Level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800600" y="6248400"/>
            <a:ext cx="3520440" cy="457200"/>
          </a:xfrm>
          <a:solidFill>
            <a:schemeClr val="bg2">
              <a:lumMod val="5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Average Delivery Time at Month and Weekday and Weekend Level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2"/>
          </p:nvPr>
        </p:nvGraphicFramePr>
        <p:xfrm>
          <a:off x="0" y="1676400"/>
          <a:ext cx="4192588" cy="4454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</p:nvPr>
        </p:nvGraphicFramePr>
        <p:xfrm>
          <a:off x="4572000" y="1600200"/>
          <a:ext cx="4041775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146</TotalTime>
  <Words>168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             Title : “Freshco Hypermarket Analysis” </vt:lpstr>
      <vt:lpstr>Order Level Analysis</vt:lpstr>
      <vt:lpstr>Order Level Analysis Area Having Highest Monthly Orders</vt:lpstr>
      <vt:lpstr>Order Level Analysis</vt:lpstr>
      <vt:lpstr>Order Level Analysis</vt:lpstr>
      <vt:lpstr>Completion Level Analysis</vt:lpstr>
      <vt:lpstr>Customer Level Analysis</vt:lpstr>
      <vt:lpstr>Customer Level Analysis</vt:lpstr>
      <vt:lpstr>Delivery Level Analysis</vt:lpstr>
      <vt:lpstr>Delivery Level Analysis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19</cp:revision>
  <dcterms:created xsi:type="dcterms:W3CDTF">2023-11-25T14:28:03Z</dcterms:created>
  <dcterms:modified xsi:type="dcterms:W3CDTF">2023-11-26T15:01:00Z</dcterms:modified>
</cp:coreProperties>
</file>