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2" r:id="rId4"/>
    <p:sldId id="263" r:id="rId5"/>
    <p:sldId id="265" r:id="rId6"/>
    <p:sldId id="267" r:id="rId7"/>
    <p:sldId id="269" r:id="rId8"/>
    <p:sldId id="270"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23" name="Slide Number Placeholder 22"/>
          <p:cNvSpPr>
            <a:spLocks noGrp="1"/>
          </p:cNvSpPr>
          <p:nvPr>
            <p:ph type="sldNum" sz="quarter" idx="11"/>
          </p:nvPr>
        </p:nvSpPr>
        <p:spPr/>
        <p:txBody>
          <a:bodyPr/>
          <a:lstStyle/>
          <a:p>
            <a:fld id="{5C93BE67-D543-4EE7-93A7-63E6101C82D4}" type="slidenum">
              <a:rPr lang="en-US" smtClean="0"/>
              <a:t>‹#›</a:t>
            </a:fld>
            <a:endParaRPr lang="en-US" dirty="0"/>
          </a:p>
        </p:txBody>
      </p:sp>
      <p:sp>
        <p:nvSpPr>
          <p:cNvPr id="24" name="Footer Placeholder 23"/>
          <p:cNvSpPr>
            <a:spLocks noGrp="1"/>
          </p:cNvSpPr>
          <p:nvPr>
            <p:ph type="ftr" sz="quarter" idx="12"/>
          </p:nvPr>
        </p:nvSpPr>
        <p:spPr/>
        <p:txBody>
          <a:bodyPr/>
          <a:lstStyle/>
          <a:p>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93BE67-D543-4EE7-93A7-63E6101C82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93BE67-D543-4EE7-93A7-63E6101C82D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E3C3268E-A130-4CB9-83B1-F3D81FC106ED}" type="datetimeFigureOut">
              <a:rPr lang="en-US" smtClean="0"/>
              <a:t>2/6/2011</a:t>
            </a:fld>
            <a:endParaRPr lang="en-US" dirty="0"/>
          </a:p>
        </p:txBody>
      </p:sp>
      <p:sp>
        <p:nvSpPr>
          <p:cNvPr id="19" name="Slide Number Placeholder 18"/>
          <p:cNvSpPr>
            <a:spLocks noGrp="1"/>
          </p:cNvSpPr>
          <p:nvPr>
            <p:ph type="sldNum" sz="quarter" idx="15"/>
          </p:nvPr>
        </p:nvSpPr>
        <p:spPr/>
        <p:txBody>
          <a:bodyPr/>
          <a:lstStyle/>
          <a:p>
            <a:fld id="{5C93BE67-D543-4EE7-93A7-63E6101C82D4}"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20" name="Slide Number Placeholder 19"/>
          <p:cNvSpPr>
            <a:spLocks noGrp="1"/>
          </p:cNvSpPr>
          <p:nvPr>
            <p:ph type="sldNum" sz="quarter" idx="11"/>
          </p:nvPr>
        </p:nvSpPr>
        <p:spPr/>
        <p:txBody>
          <a:bodyPr/>
          <a:lstStyle/>
          <a:p>
            <a:fld id="{5C93BE67-D543-4EE7-93A7-63E6101C82D4}" type="slidenum">
              <a:rPr lang="en-US" smtClean="0"/>
              <a:t>‹#›</a:t>
            </a:fld>
            <a:endParaRPr lang="en-US" dirty="0"/>
          </a:p>
        </p:txBody>
      </p:sp>
      <p:sp>
        <p:nvSpPr>
          <p:cNvPr id="21" name="Footer Placeholder 20"/>
          <p:cNvSpPr>
            <a:spLocks noGrp="1"/>
          </p:cNvSpPr>
          <p:nvPr>
            <p:ph type="ftr" sz="quarter" idx="12"/>
          </p:nvPr>
        </p:nvSpPr>
        <p:spPr/>
        <p:txBody>
          <a:bodyPr/>
          <a:lstStyle/>
          <a:p>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E3C3268E-A130-4CB9-83B1-F3D81FC106ED}" type="datetimeFigureOut">
              <a:rPr lang="en-US" smtClean="0"/>
              <a:t>2/6/2011</a:t>
            </a:fld>
            <a:endParaRPr lang="en-US" dirty="0"/>
          </a:p>
        </p:txBody>
      </p:sp>
      <p:sp>
        <p:nvSpPr>
          <p:cNvPr id="25" name="Slide Number Placeholder 24"/>
          <p:cNvSpPr>
            <a:spLocks noGrp="1"/>
          </p:cNvSpPr>
          <p:nvPr>
            <p:ph type="sldNum" sz="quarter" idx="16"/>
          </p:nvPr>
        </p:nvSpPr>
        <p:spPr/>
        <p:txBody>
          <a:bodyPr/>
          <a:lstStyle/>
          <a:p>
            <a:fld id="{5C93BE67-D543-4EE7-93A7-63E6101C82D4}" type="slidenum">
              <a:rPr lang="en-US" smtClean="0"/>
              <a:t>‹#›</a:t>
            </a:fld>
            <a:endParaRPr lang="en-US" dirty="0"/>
          </a:p>
        </p:txBody>
      </p:sp>
      <p:sp>
        <p:nvSpPr>
          <p:cNvPr id="26" name="Footer Placeholder 25"/>
          <p:cNvSpPr>
            <a:spLocks noGrp="1"/>
          </p:cNvSpPr>
          <p:nvPr>
            <p:ph type="ftr" sz="quarter" idx="17"/>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E3C3268E-A130-4CB9-83B1-F3D81FC106ED}" type="datetimeFigureOut">
              <a:rPr lang="en-US" smtClean="0"/>
              <a:t>2/6/2011</a:t>
            </a:fld>
            <a:endParaRPr lang="en-US" dirty="0"/>
          </a:p>
        </p:txBody>
      </p:sp>
      <p:sp>
        <p:nvSpPr>
          <p:cNvPr id="24" name="Slide Number Placeholder 23"/>
          <p:cNvSpPr>
            <a:spLocks noGrp="1"/>
          </p:cNvSpPr>
          <p:nvPr>
            <p:ph type="sldNum" sz="quarter" idx="17"/>
          </p:nvPr>
        </p:nvSpPr>
        <p:spPr/>
        <p:txBody>
          <a:bodyPr/>
          <a:lstStyle/>
          <a:p>
            <a:fld id="{5C93BE67-D543-4EE7-93A7-63E6101C82D4}" type="slidenum">
              <a:rPr lang="en-US" smtClean="0"/>
              <a:t>‹#›</a:t>
            </a:fld>
            <a:endParaRPr lang="en-US" dirty="0"/>
          </a:p>
        </p:txBody>
      </p:sp>
      <p:sp>
        <p:nvSpPr>
          <p:cNvPr id="29" name="Footer Placeholder 28"/>
          <p:cNvSpPr>
            <a:spLocks noGrp="1"/>
          </p:cNvSpPr>
          <p:nvPr>
            <p:ph type="ftr" sz="quarter" idx="18"/>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14" name="Slide Number Placeholder 13"/>
          <p:cNvSpPr>
            <a:spLocks noGrp="1"/>
          </p:cNvSpPr>
          <p:nvPr>
            <p:ph type="sldNum" sz="quarter" idx="11"/>
          </p:nvPr>
        </p:nvSpPr>
        <p:spPr/>
        <p:txBody>
          <a:bodyPr/>
          <a:lstStyle/>
          <a:p>
            <a:fld id="{5C93BE67-D543-4EE7-93A7-63E6101C82D4}"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p:cNvSpPr>
            <a:spLocks noGrp="1"/>
          </p:cNvSpPr>
          <p:nvPr>
            <p:ph type="dt" sz="half" idx="10"/>
          </p:nvPr>
        </p:nvSpPr>
        <p:spPr/>
        <p:txBody>
          <a:bodyPr/>
          <a:lstStyle/>
          <a:p>
            <a:fld id="{E3C3268E-A130-4CB9-83B1-F3D81FC106ED}" type="datetimeFigureOut">
              <a:rPr lang="en-US" smtClean="0"/>
              <a:t>2/6/2011</a:t>
            </a:fld>
            <a:endParaRPr lang="en-US" dirty="0"/>
          </a:p>
        </p:txBody>
      </p:sp>
      <p:sp>
        <p:nvSpPr>
          <p:cNvPr id="12" name="Slide Number Placeholder 11"/>
          <p:cNvSpPr>
            <a:spLocks noGrp="1"/>
          </p:cNvSpPr>
          <p:nvPr>
            <p:ph type="sldNum" sz="quarter" idx="11"/>
          </p:nvPr>
        </p:nvSpPr>
        <p:spPr/>
        <p:txBody>
          <a:bodyPr/>
          <a:lstStyle/>
          <a:p>
            <a:fld id="{5C93BE67-D543-4EE7-93A7-63E6101C82D4}" type="slidenum">
              <a:rPr lang="en-US" smtClean="0"/>
              <a:t>‹#›</a:t>
            </a:fld>
            <a:endParaRPr lang="en-US" dirty="0"/>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E3C3268E-A130-4CB9-83B1-F3D81FC106ED}" type="datetimeFigureOut">
              <a:rPr lang="en-US" smtClean="0"/>
              <a:t>2/6/2011</a:t>
            </a:fld>
            <a:endParaRPr lang="en-US" dirty="0"/>
          </a:p>
        </p:txBody>
      </p:sp>
      <p:sp>
        <p:nvSpPr>
          <p:cNvPr id="18" name="Slide Number Placeholder 17"/>
          <p:cNvSpPr>
            <a:spLocks noGrp="1"/>
          </p:cNvSpPr>
          <p:nvPr>
            <p:ph type="sldNum" sz="quarter" idx="16"/>
          </p:nvPr>
        </p:nvSpPr>
        <p:spPr/>
        <p:txBody>
          <a:bodyPr/>
          <a:lstStyle/>
          <a:p>
            <a:fld id="{5C93BE67-D543-4EE7-93A7-63E6101C82D4}" type="slidenum">
              <a:rPr lang="en-US" smtClean="0"/>
              <a:t>‹#›</a:t>
            </a:fld>
            <a:endParaRPr lang="en-US" dirty="0"/>
          </a:p>
        </p:txBody>
      </p:sp>
      <p:sp>
        <p:nvSpPr>
          <p:cNvPr id="20" name="Footer Placeholder 19"/>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E3C3268E-A130-4CB9-83B1-F3D81FC106ED}" type="datetimeFigureOut">
              <a:rPr lang="en-US" smtClean="0"/>
              <a:t>2/6/2011</a:t>
            </a:fld>
            <a:endParaRPr lang="en-US" dirty="0"/>
          </a:p>
        </p:txBody>
      </p:sp>
      <p:sp>
        <p:nvSpPr>
          <p:cNvPr id="20" name="Slide Number Placeholder 19"/>
          <p:cNvSpPr>
            <a:spLocks noGrp="1"/>
          </p:cNvSpPr>
          <p:nvPr>
            <p:ph type="sldNum" sz="quarter" idx="15"/>
          </p:nvPr>
        </p:nvSpPr>
        <p:spPr/>
        <p:txBody>
          <a:bodyPr/>
          <a:lstStyle/>
          <a:p>
            <a:fld id="{5C93BE67-D543-4EE7-93A7-63E6101C82D4}"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E3C3268E-A130-4CB9-83B1-F3D81FC106ED}" type="datetimeFigureOut">
              <a:rPr lang="en-US" smtClean="0"/>
              <a:t>2/6/2011</a:t>
            </a:fld>
            <a:endParaRPr lang="en-US" dirty="0"/>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5C93BE67-D543-4EE7-93A7-63E6101C82D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32500" lnSpcReduction="20000"/>
          </a:bodyPr>
          <a:lstStyle/>
          <a:p>
            <a:r>
              <a:rPr lang="en-US" sz="4000" b="1" i="0" dirty="0"/>
              <a:t>Kamron Javaherpour</a:t>
            </a:r>
            <a:br>
              <a:rPr lang="en-US" sz="4000" b="1" i="0" dirty="0"/>
            </a:br>
            <a:r>
              <a:rPr lang="en-US" sz="4000" b="1" i="0" dirty="0" smtClean="0"/>
              <a:t>Jeffrey </a:t>
            </a:r>
            <a:r>
              <a:rPr lang="en-US" sz="4000" b="1" i="0" dirty="0"/>
              <a:t>Lassen</a:t>
            </a:r>
            <a:br>
              <a:rPr lang="en-US" sz="4000" b="1" i="0" dirty="0"/>
            </a:br>
            <a:r>
              <a:rPr lang="en-US" sz="4000" b="1" i="0" dirty="0" smtClean="0"/>
              <a:t>KyungBum </a:t>
            </a:r>
            <a:r>
              <a:rPr lang="en-US" sz="4000" b="1" i="0" dirty="0"/>
              <a:t>Lee</a:t>
            </a:r>
            <a:br>
              <a:rPr lang="en-US" sz="4000" b="1" i="0" dirty="0"/>
            </a:br>
            <a:r>
              <a:rPr lang="en-US" sz="4000" b="1" i="0" dirty="0" smtClean="0"/>
              <a:t>Parth </a:t>
            </a:r>
            <a:r>
              <a:rPr lang="en-US" sz="4000" b="1" i="0" dirty="0"/>
              <a:t>Patel</a:t>
            </a:r>
            <a:br>
              <a:rPr lang="en-US" sz="4000" b="1" i="0" dirty="0"/>
            </a:br>
            <a:r>
              <a:rPr lang="en-US" sz="4000" b="1" i="0" dirty="0"/>
              <a:t>Anan </a:t>
            </a:r>
            <a:r>
              <a:rPr lang="en-US" sz="4000" b="1" i="0" dirty="0" smtClean="0"/>
              <a:t>Mallik</a:t>
            </a:r>
            <a:endParaRPr lang="en-US" sz="4000" b="1" i="0" dirty="0"/>
          </a:p>
          <a:p>
            <a:r>
              <a:rPr lang="en-US" sz="4000" b="1" i="0" dirty="0" smtClean="0"/>
              <a:t>Kenneth </a:t>
            </a:r>
            <a:r>
              <a:rPr lang="en-US" sz="4000" b="1" i="0" dirty="0"/>
              <a:t>Evensen</a:t>
            </a:r>
          </a:p>
          <a:p>
            <a:endParaRPr lang="en-US" dirty="0"/>
          </a:p>
        </p:txBody>
      </p:sp>
      <p:sp>
        <p:nvSpPr>
          <p:cNvPr id="2" name="Title 1"/>
          <p:cNvSpPr>
            <a:spLocks noGrp="1"/>
          </p:cNvSpPr>
          <p:nvPr>
            <p:ph type="title"/>
          </p:nvPr>
        </p:nvSpPr>
        <p:spPr>
          <a:xfrm>
            <a:off x="228600" y="1524000"/>
            <a:ext cx="7680960" cy="1057651"/>
          </a:xfrm>
        </p:spPr>
        <p:txBody>
          <a:bodyPr/>
          <a:lstStyle/>
          <a:p>
            <a:r>
              <a:rPr lang="en-US" dirty="0" smtClean="0"/>
              <a:t>Mobile Tracker </a:t>
            </a:r>
            <a:endParaRPr lang="en-US" dirty="0"/>
          </a:p>
        </p:txBody>
      </p:sp>
    </p:spTree>
    <p:extLst>
      <p:ext uri="{BB962C8B-B14F-4D97-AF65-F5344CB8AC3E}">
        <p14:creationId xmlns:p14="http://schemas.microsoft.com/office/powerpoint/2010/main" val="324955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990600"/>
            <a:ext cx="7680960" cy="5715000"/>
          </a:xfrm>
        </p:spPr>
        <p:txBody>
          <a:bodyPr>
            <a:normAutofit lnSpcReduction="10000"/>
          </a:bodyPr>
          <a:lstStyle/>
          <a:p>
            <a:r>
              <a:rPr lang="en-US" b="1" dirty="0"/>
              <a:t>- What is Mobile Tracker?</a:t>
            </a:r>
          </a:p>
          <a:p>
            <a:pPr algn="just"/>
            <a:r>
              <a:rPr lang="en-US" sz="1600" dirty="0"/>
              <a:t>    - Mobile Tracker is a web application that allows parent or </a:t>
            </a:r>
            <a:r>
              <a:rPr lang="en-US" sz="1600" dirty="0" smtClean="0"/>
              <a:t>care-taker </a:t>
            </a:r>
            <a:r>
              <a:rPr lang="en-US" sz="1600" dirty="0"/>
              <a:t>to watch </a:t>
            </a:r>
            <a:r>
              <a:rPr lang="en-US" sz="1600" dirty="0" smtClean="0"/>
              <a:t>over</a:t>
            </a:r>
          </a:p>
          <a:p>
            <a:pPr algn="just"/>
            <a:r>
              <a:rPr lang="en-US" sz="1600" dirty="0" smtClean="0"/>
              <a:t>       their </a:t>
            </a:r>
            <a:r>
              <a:rPr lang="en-US" sz="1600" dirty="0"/>
              <a:t>child </a:t>
            </a:r>
            <a:r>
              <a:rPr lang="en-US" sz="1600" dirty="0" smtClean="0"/>
              <a:t>by </a:t>
            </a:r>
            <a:r>
              <a:rPr lang="en-US" sz="1600" dirty="0"/>
              <a:t>simply opening a web browser.</a:t>
            </a:r>
          </a:p>
          <a:p>
            <a:r>
              <a:rPr lang="en-US" sz="1600" dirty="0"/>
              <a:t>    - The goal of this project is to reduce child's dependency to the parent while </a:t>
            </a:r>
            <a:endParaRPr lang="en-US" sz="1600" dirty="0" smtClean="0"/>
          </a:p>
          <a:p>
            <a:r>
              <a:rPr lang="en-US" sz="1600" dirty="0"/>
              <a:t> </a:t>
            </a:r>
            <a:r>
              <a:rPr lang="en-US" sz="1600" dirty="0" smtClean="0"/>
              <a:t>      providing </a:t>
            </a:r>
            <a:r>
              <a:rPr lang="en-US" sz="1600" dirty="0"/>
              <a:t>a sense of safety</a:t>
            </a:r>
            <a:r>
              <a:rPr lang="en-US" sz="1600" dirty="0" smtClean="0"/>
              <a:t>.</a:t>
            </a:r>
            <a:endParaRPr lang="en-US" sz="1600" dirty="0"/>
          </a:p>
          <a:p>
            <a:r>
              <a:rPr lang="en-US" b="1" dirty="0"/>
              <a:t>- Who needs Mobile Tracker?</a:t>
            </a:r>
          </a:p>
          <a:p>
            <a:r>
              <a:rPr lang="en-US" sz="1600" dirty="0"/>
              <a:t>    - Parent and </a:t>
            </a:r>
            <a:r>
              <a:rPr lang="en-US" sz="1600" dirty="0" smtClean="0"/>
              <a:t>care-taker </a:t>
            </a:r>
            <a:r>
              <a:rPr lang="en-US" sz="1600" dirty="0"/>
              <a:t>of a child with special needs can take a great advantage </a:t>
            </a:r>
            <a:r>
              <a:rPr lang="en-US" sz="1600" dirty="0" smtClean="0"/>
              <a:t>of</a:t>
            </a:r>
          </a:p>
          <a:p>
            <a:r>
              <a:rPr lang="en-US" sz="1600" dirty="0"/>
              <a:t> </a:t>
            </a:r>
            <a:r>
              <a:rPr lang="en-US" sz="1600" dirty="0" smtClean="0"/>
              <a:t>      </a:t>
            </a:r>
            <a:r>
              <a:rPr lang="en-US" sz="1600" dirty="0"/>
              <a:t>this project.</a:t>
            </a:r>
          </a:p>
          <a:p>
            <a:r>
              <a:rPr lang="en-US" sz="1600" dirty="0"/>
              <a:t>    - Anyone who needs care and attention from distance away</a:t>
            </a:r>
            <a:r>
              <a:rPr lang="en-US" sz="1600" dirty="0" smtClean="0"/>
              <a:t>.</a:t>
            </a:r>
            <a:endParaRPr lang="en-US" sz="1600" dirty="0"/>
          </a:p>
          <a:p>
            <a:r>
              <a:rPr lang="en-US" b="1" dirty="0"/>
              <a:t>- How does Mobile Tracker contributes to our society?</a:t>
            </a:r>
          </a:p>
          <a:p>
            <a:r>
              <a:rPr lang="en-US" sz="1600" dirty="0"/>
              <a:t>    - Easiness to keep track of child's whereabouts.</a:t>
            </a:r>
          </a:p>
          <a:p>
            <a:r>
              <a:rPr lang="en-US" sz="1600" dirty="0"/>
              <a:t>    - Prediction: Less criminal </a:t>
            </a:r>
            <a:r>
              <a:rPr lang="en-US" sz="1600" dirty="0" smtClean="0"/>
              <a:t>activities.</a:t>
            </a:r>
            <a:endParaRPr lang="en-US" sz="1600" dirty="0"/>
          </a:p>
          <a:p>
            <a:r>
              <a:rPr lang="en-US" b="1" dirty="0"/>
              <a:t> </a:t>
            </a:r>
            <a:r>
              <a:rPr lang="en-US" b="1" dirty="0" smtClean="0"/>
              <a:t>- Requirements</a:t>
            </a:r>
          </a:p>
          <a:p>
            <a:r>
              <a:rPr lang="en-US" sz="1600" dirty="0" smtClean="0"/>
              <a:t>    - Access to Internet (Parent)</a:t>
            </a:r>
          </a:p>
          <a:p>
            <a:r>
              <a:rPr lang="en-US" sz="1600" dirty="0"/>
              <a:t> </a:t>
            </a:r>
            <a:r>
              <a:rPr lang="en-US" sz="1600" dirty="0" smtClean="0"/>
              <a:t>   - Win7 Phone. (Child)</a:t>
            </a:r>
            <a:endParaRPr lang="en-US" sz="1600" dirty="0"/>
          </a:p>
          <a:p>
            <a:endParaRPr lang="en-US" dirty="0"/>
          </a:p>
        </p:txBody>
      </p:sp>
      <p:sp>
        <p:nvSpPr>
          <p:cNvPr id="3" name="Title 2"/>
          <p:cNvSpPr>
            <a:spLocks noGrp="1"/>
          </p:cNvSpPr>
          <p:nvPr>
            <p:ph type="title"/>
          </p:nvPr>
        </p:nvSpPr>
        <p:spPr>
          <a:xfrm>
            <a:off x="352426" y="228600"/>
            <a:ext cx="7680960" cy="685800"/>
          </a:xfrm>
        </p:spPr>
        <p:txBody>
          <a:bodyPr>
            <a:normAutofit fontScale="90000"/>
          </a:bodyPr>
          <a:lstStyle/>
          <a:p>
            <a:r>
              <a:rPr lang="en-US" dirty="0" smtClean="0"/>
              <a:t>Mobile  Tracker</a:t>
            </a:r>
            <a:endParaRPr lang="en-US" dirty="0"/>
          </a:p>
        </p:txBody>
      </p:sp>
    </p:spTree>
    <p:extLst>
      <p:ext uri="{BB962C8B-B14F-4D97-AF65-F5344CB8AC3E}">
        <p14:creationId xmlns:p14="http://schemas.microsoft.com/office/powerpoint/2010/main" val="4187955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    </a:t>
            </a:r>
            <a:r>
              <a:rPr lang="en-US" dirty="0" smtClean="0"/>
              <a:t>1</a:t>
            </a:r>
            <a:r>
              <a:rPr lang="en-US" dirty="0"/>
              <a:t>. A monitor application on the child's phone to track the child using GPS</a:t>
            </a:r>
            <a:r>
              <a:rPr lang="en-US" dirty="0" smtClean="0"/>
              <a:t>.</a:t>
            </a:r>
            <a:endParaRPr lang="en-US" b="1" dirty="0"/>
          </a:p>
          <a:p>
            <a:r>
              <a:rPr lang="en-US" dirty="0"/>
              <a:t>    2. A website that records the location data provided by the mobile phone</a:t>
            </a:r>
            <a:r>
              <a:rPr lang="en-US" dirty="0" smtClean="0"/>
              <a:t>.</a:t>
            </a:r>
            <a:endParaRPr lang="en-US" b="1" dirty="0"/>
          </a:p>
          <a:p>
            <a:r>
              <a:rPr lang="en-US" dirty="0"/>
              <a:t>    3. The ability for the user to define alerts for destinations, routes and </a:t>
            </a:r>
            <a:endParaRPr lang="en-US" dirty="0" smtClean="0"/>
          </a:p>
          <a:p>
            <a:r>
              <a:rPr lang="en-US" dirty="0"/>
              <a:t> </a:t>
            </a:r>
            <a:r>
              <a:rPr lang="en-US" dirty="0" smtClean="0"/>
              <a:t>        loitering</a:t>
            </a:r>
            <a:r>
              <a:rPr lang="en-US" dirty="0"/>
              <a:t>.</a:t>
            </a:r>
            <a:endParaRPr lang="en-US" b="1" dirty="0"/>
          </a:p>
          <a:p>
            <a:r>
              <a:rPr lang="en-US" dirty="0"/>
              <a:t>        a. If a destination is not reached by a certain time the user is notified on </a:t>
            </a:r>
            <a:endParaRPr lang="en-US" dirty="0" smtClean="0"/>
          </a:p>
          <a:p>
            <a:r>
              <a:rPr lang="en-US" dirty="0"/>
              <a:t> </a:t>
            </a:r>
            <a:r>
              <a:rPr lang="en-US" dirty="0" smtClean="0"/>
              <a:t>            the </a:t>
            </a:r>
            <a:r>
              <a:rPr lang="en-US" dirty="0"/>
              <a:t>webpage (SMS optional).</a:t>
            </a:r>
            <a:endParaRPr lang="en-US" b="1" dirty="0"/>
          </a:p>
          <a:p>
            <a:r>
              <a:rPr lang="en-US" dirty="0"/>
              <a:t>        b. If a route is deviated from the user is notified on the webpage. (SMS </a:t>
            </a:r>
            <a:endParaRPr lang="en-US" dirty="0" smtClean="0"/>
          </a:p>
          <a:p>
            <a:r>
              <a:rPr lang="en-US" dirty="0"/>
              <a:t> </a:t>
            </a:r>
            <a:r>
              <a:rPr lang="en-US" dirty="0" smtClean="0"/>
              <a:t>            optional</a:t>
            </a:r>
            <a:r>
              <a:rPr lang="en-US" dirty="0"/>
              <a:t>).</a:t>
            </a:r>
            <a:endParaRPr lang="en-US" b="1" dirty="0"/>
          </a:p>
          <a:p>
            <a:r>
              <a:rPr lang="en-US" dirty="0"/>
              <a:t>        c. If location doesn't change for set amount of time the user is notified on </a:t>
            </a:r>
            <a:r>
              <a:rPr lang="en-US" dirty="0" smtClean="0"/>
              <a:t>the</a:t>
            </a:r>
          </a:p>
          <a:p>
            <a:r>
              <a:rPr lang="en-US" dirty="0"/>
              <a:t> </a:t>
            </a:r>
            <a:r>
              <a:rPr lang="en-US" dirty="0" smtClean="0"/>
              <a:t>           </a:t>
            </a:r>
            <a:r>
              <a:rPr lang="en-US" dirty="0"/>
              <a:t>webpage (SMS optional).</a:t>
            </a:r>
            <a:endParaRPr lang="en-US" b="1" dirty="0"/>
          </a:p>
          <a:p>
            <a:r>
              <a:rPr lang="en-US" b="1" dirty="0"/>
              <a:t> </a:t>
            </a:r>
          </a:p>
          <a:p>
            <a:r>
              <a:rPr lang="en-US" b="1" dirty="0"/>
              <a:t> </a:t>
            </a:r>
          </a:p>
          <a:p>
            <a:r>
              <a:rPr lang="en-US" dirty="0"/>
              <a:t>      </a:t>
            </a:r>
            <a:r>
              <a:rPr lang="en-US" b="1" dirty="0"/>
              <a:t>  </a:t>
            </a: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2709379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143000"/>
            <a:ext cx="7680960" cy="4724400"/>
          </a:xfrm>
        </p:spPr>
        <p:txBody>
          <a:bodyPr/>
          <a:lstStyle/>
          <a:p>
            <a:r>
              <a:rPr lang="en-US" sz="1600" dirty="0" smtClean="0"/>
              <a:t>1) Parent </a:t>
            </a:r>
            <a:r>
              <a:rPr lang="en-US" sz="1600" dirty="0"/>
              <a:t>starts the application from child's Win7 Phone.</a:t>
            </a:r>
          </a:p>
          <a:p>
            <a:r>
              <a:rPr lang="en-US" sz="1600" dirty="0" smtClean="0"/>
              <a:t>2) Parent</a:t>
            </a:r>
            <a:r>
              <a:rPr lang="en-US" sz="1600" dirty="0"/>
              <a:t> access the webpage and setup the routes with 2 addresses, how far his/her child can be apart from the route, timer to keep track of loitering activity, and time period for child to reach from starting point of route to the ending point of route.</a:t>
            </a:r>
          </a:p>
          <a:p>
            <a:r>
              <a:rPr lang="en-US" sz="1600" dirty="0" smtClean="0"/>
              <a:t>3) Win7 </a:t>
            </a:r>
            <a:r>
              <a:rPr lang="en-US" sz="1600" dirty="0"/>
              <a:t>Phone starts reporting to the server with current location every 5 seconds.</a:t>
            </a:r>
          </a:p>
          <a:p>
            <a:r>
              <a:rPr lang="en-US" sz="1600" dirty="0" smtClean="0"/>
              <a:t>4) Web</a:t>
            </a:r>
            <a:r>
              <a:rPr lang="en-US" sz="1600" dirty="0"/>
              <a:t> browser will load a map from </a:t>
            </a:r>
            <a:r>
              <a:rPr lang="en-US" sz="1600" dirty="0" smtClean="0"/>
              <a:t>Google</a:t>
            </a:r>
            <a:r>
              <a:rPr lang="en-US" sz="1600" dirty="0"/>
              <a:t>. Indicate the route by a colored line, and indicate the current location of the child.</a:t>
            </a:r>
          </a:p>
          <a:p>
            <a:r>
              <a:rPr lang="en-US" i="1" dirty="0"/>
              <a:t> </a:t>
            </a:r>
          </a:p>
          <a:p>
            <a:endParaRPr lang="en-US" dirty="0"/>
          </a:p>
        </p:txBody>
      </p:sp>
      <p:sp>
        <p:nvSpPr>
          <p:cNvPr id="3" name="Title 2"/>
          <p:cNvSpPr>
            <a:spLocks noGrp="1"/>
          </p:cNvSpPr>
          <p:nvPr>
            <p:ph type="title"/>
          </p:nvPr>
        </p:nvSpPr>
        <p:spPr>
          <a:xfrm>
            <a:off x="352426" y="228600"/>
            <a:ext cx="7680960" cy="838200"/>
          </a:xfrm>
        </p:spPr>
        <p:txBody>
          <a:bodyPr>
            <a:normAutofit/>
          </a:bodyPr>
          <a:lstStyle/>
          <a:p>
            <a:r>
              <a:rPr lang="en-US" dirty="0" smtClean="0"/>
              <a:t>Operation Scenario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733800"/>
            <a:ext cx="4324350" cy="2597465"/>
          </a:xfrm>
          <a:prstGeom prst="rect">
            <a:avLst/>
          </a:prstGeom>
        </p:spPr>
      </p:pic>
    </p:spTree>
    <p:extLst>
      <p:ext uri="{BB962C8B-B14F-4D97-AF65-F5344CB8AC3E}">
        <p14:creationId xmlns:p14="http://schemas.microsoft.com/office/powerpoint/2010/main" val="12954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447800"/>
            <a:ext cx="7680325" cy="4313735"/>
          </a:xfrm>
        </p:spPr>
      </p:pic>
      <p:sp>
        <p:nvSpPr>
          <p:cNvPr id="3" name="Title 2"/>
          <p:cNvSpPr>
            <a:spLocks noGrp="1"/>
          </p:cNvSpPr>
          <p:nvPr>
            <p:ph type="title"/>
          </p:nvPr>
        </p:nvSpPr>
        <p:spPr/>
        <p:txBody>
          <a:bodyPr/>
          <a:lstStyle/>
          <a:p>
            <a:r>
              <a:rPr lang="en-US" dirty="0" smtClean="0"/>
              <a:t>Analysis  and Design</a:t>
            </a:r>
            <a:endParaRPr lang="en-US" dirty="0"/>
          </a:p>
        </p:txBody>
      </p:sp>
    </p:spTree>
    <p:extLst>
      <p:ext uri="{BB962C8B-B14F-4D97-AF65-F5344CB8AC3E}">
        <p14:creationId xmlns:p14="http://schemas.microsoft.com/office/powerpoint/2010/main" val="2519961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Tx/>
              <a:buChar char="-"/>
            </a:pPr>
            <a:r>
              <a:rPr lang="en-US" dirty="0" smtClean="0"/>
              <a:t>Mobile Phone</a:t>
            </a:r>
          </a:p>
          <a:p>
            <a:pPr marL="285750" indent="-285750">
              <a:buFontTx/>
              <a:buChar char="-"/>
            </a:pPr>
            <a:r>
              <a:rPr lang="en-US" dirty="0" smtClean="0"/>
              <a:t>Server Side</a:t>
            </a:r>
          </a:p>
          <a:p>
            <a:pPr marL="285750" indent="-285750">
              <a:buFontTx/>
              <a:buChar char="-"/>
            </a:pPr>
            <a:r>
              <a:rPr lang="en-US" dirty="0" smtClean="0"/>
              <a:t>Web Interface</a:t>
            </a:r>
          </a:p>
          <a:p>
            <a:pPr marL="285750" indent="-285750">
              <a:buFontTx/>
              <a:buChar char="-"/>
            </a:pPr>
            <a:endParaRPr lang="en-US" dirty="0"/>
          </a:p>
        </p:txBody>
      </p:sp>
      <p:sp>
        <p:nvSpPr>
          <p:cNvPr id="3" name="Title 2"/>
          <p:cNvSpPr>
            <a:spLocks noGrp="1"/>
          </p:cNvSpPr>
          <p:nvPr>
            <p:ph type="title"/>
          </p:nvPr>
        </p:nvSpPr>
        <p:spPr/>
        <p:txBody>
          <a:bodyPr/>
          <a:lstStyle/>
          <a:p>
            <a:r>
              <a:rPr lang="en-US" dirty="0" smtClean="0"/>
              <a:t>Implementation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454880"/>
            <a:ext cx="2476500" cy="23109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990600"/>
            <a:ext cx="3581400" cy="4775200"/>
          </a:xfrm>
          <a:prstGeom prst="rect">
            <a:avLst/>
          </a:prstGeom>
        </p:spPr>
      </p:pic>
    </p:spTree>
    <p:extLst>
      <p:ext uri="{BB962C8B-B14F-4D97-AF65-F5344CB8AC3E}">
        <p14:creationId xmlns:p14="http://schemas.microsoft.com/office/powerpoint/2010/main" val="73711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2364"/>
            <a:ext cx="10467109" cy="6978073"/>
          </a:xfrm>
          <a:prstGeom prst="rect">
            <a:avLst/>
          </a:prstGeom>
        </p:spPr>
      </p:pic>
    </p:spTree>
    <p:extLst>
      <p:ext uri="{BB962C8B-B14F-4D97-AF65-F5344CB8AC3E}">
        <p14:creationId xmlns:p14="http://schemas.microsoft.com/office/powerpoint/2010/main" val="807853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sz="2000" b="1" dirty="0" smtClean="0"/>
              <a:t>1) What did we learn from this project?</a:t>
            </a:r>
          </a:p>
          <a:p>
            <a:r>
              <a:rPr lang="en-US" dirty="0" smtClean="0"/>
              <a:t>	- Learned to work under pressure, competitive environment</a:t>
            </a:r>
          </a:p>
          <a:p>
            <a:r>
              <a:rPr lang="en-US" dirty="0"/>
              <a:t>	</a:t>
            </a:r>
            <a:r>
              <a:rPr lang="en-US" dirty="0" smtClean="0"/>
              <a:t>- Win7 Phone / Android</a:t>
            </a:r>
          </a:p>
          <a:p>
            <a:r>
              <a:rPr lang="en-US" dirty="0"/>
              <a:t>	</a:t>
            </a:r>
            <a:r>
              <a:rPr lang="en-US" dirty="0" smtClean="0"/>
              <a:t>- Team work</a:t>
            </a:r>
            <a:endParaRPr lang="en-US" dirty="0"/>
          </a:p>
          <a:p>
            <a:r>
              <a:rPr lang="en-US" sz="2000" b="1" dirty="0" smtClean="0"/>
              <a:t>2) What challenges did we encounter?</a:t>
            </a:r>
          </a:p>
          <a:p>
            <a:r>
              <a:rPr lang="en-US" sz="2000" b="1" dirty="0" smtClean="0"/>
              <a:t>	</a:t>
            </a:r>
            <a:r>
              <a:rPr lang="en-US" dirty="0" smtClean="0"/>
              <a:t>- Windows 7 phone does not allow </a:t>
            </a:r>
            <a:r>
              <a:rPr lang="en-US" smtClean="0"/>
              <a:t>socket programming</a:t>
            </a:r>
            <a:endParaRPr lang="en-US" dirty="0" smtClean="0"/>
          </a:p>
          <a:p>
            <a:r>
              <a:rPr lang="en-US" dirty="0"/>
              <a:t>	</a:t>
            </a:r>
            <a:r>
              <a:rPr lang="en-US" dirty="0" smtClean="0"/>
              <a:t>- Time Management</a:t>
            </a:r>
          </a:p>
          <a:p>
            <a:r>
              <a:rPr lang="en-US" dirty="0"/>
              <a:t>	</a:t>
            </a:r>
            <a:r>
              <a:rPr lang="en-US" dirty="0" smtClean="0"/>
              <a:t>-  Web Interface</a:t>
            </a:r>
            <a:endParaRPr lang="en-US" dirty="0"/>
          </a:p>
          <a:p>
            <a:r>
              <a:rPr lang="en-US" sz="2000" b="1" dirty="0" smtClean="0"/>
              <a:t>3) Opinions</a:t>
            </a:r>
          </a:p>
          <a:p>
            <a:r>
              <a:rPr lang="en-US" b="1" dirty="0"/>
              <a:t>	</a:t>
            </a:r>
            <a:r>
              <a:rPr lang="en-US" b="1" dirty="0" smtClean="0"/>
              <a:t>- </a:t>
            </a:r>
            <a:r>
              <a:rPr lang="en-US" dirty="0" smtClean="0"/>
              <a:t>About people with disabilities</a:t>
            </a:r>
          </a:p>
          <a:p>
            <a:r>
              <a:rPr lang="en-US" b="1" dirty="0"/>
              <a:t>	</a:t>
            </a:r>
            <a:r>
              <a:rPr lang="en-US" b="1" dirty="0" smtClean="0"/>
              <a:t>- </a:t>
            </a:r>
            <a:r>
              <a:rPr lang="en-US" dirty="0" smtClean="0"/>
              <a:t>About ourselves as computer scientist/engineer/student.</a:t>
            </a:r>
            <a:endParaRPr lang="en-US" b="1" dirty="0" smtClean="0"/>
          </a:p>
          <a:p>
            <a:endParaRPr lang="en-US" sz="2000" b="1" dirty="0" smtClean="0"/>
          </a:p>
        </p:txBody>
      </p:sp>
      <p:sp>
        <p:nvSpPr>
          <p:cNvPr id="3" name="Title 2"/>
          <p:cNvSpPr>
            <a:spLocks noGrp="1"/>
          </p:cNvSpPr>
          <p:nvPr>
            <p:ph type="title"/>
          </p:nvPr>
        </p:nvSpPr>
        <p:spPr/>
        <p:txBody>
          <a:bodyPr/>
          <a:lstStyle/>
          <a:p>
            <a:r>
              <a:rPr lang="en-US" dirty="0" smtClean="0"/>
              <a:t>Teamwork and Credits</a:t>
            </a:r>
            <a:endParaRPr lang="en-US" dirty="0"/>
          </a:p>
        </p:txBody>
      </p:sp>
    </p:spTree>
    <p:extLst>
      <p:ext uri="{BB962C8B-B14F-4D97-AF65-F5344CB8AC3E}">
        <p14:creationId xmlns:p14="http://schemas.microsoft.com/office/powerpoint/2010/main" val="1123471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6" name="Content Placeholder 5"/>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042987" y="1463675"/>
            <a:ext cx="6299200" cy="4724400"/>
          </a:xfrm>
        </p:spPr>
      </p:pic>
    </p:spTree>
    <p:extLst>
      <p:ext uri="{BB962C8B-B14F-4D97-AF65-F5344CB8AC3E}">
        <p14:creationId xmlns:p14="http://schemas.microsoft.com/office/powerpoint/2010/main" val="4029864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252</TotalTime>
  <Words>49</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Mylar</vt:lpstr>
      <vt:lpstr>Mobile Tracker </vt:lpstr>
      <vt:lpstr>Mobile  Tracker</vt:lpstr>
      <vt:lpstr>Objectives</vt:lpstr>
      <vt:lpstr>Operation Scenario</vt:lpstr>
      <vt:lpstr>Analysis  and Design</vt:lpstr>
      <vt:lpstr>Implementation</vt:lpstr>
      <vt:lpstr>PowerPoint Presentation</vt:lpstr>
      <vt:lpstr>Teamwork and Credits</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Tracker </dc:title>
  <dc:creator>Lee</dc:creator>
  <cp:lastModifiedBy>Anan</cp:lastModifiedBy>
  <cp:revision>52</cp:revision>
  <dcterms:created xsi:type="dcterms:W3CDTF">2011-02-06T19:31:06Z</dcterms:created>
  <dcterms:modified xsi:type="dcterms:W3CDTF">2011-02-07T02:10:07Z</dcterms:modified>
</cp:coreProperties>
</file>