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8" r:id="rId3"/>
    <p:sldId id="260" r:id="rId4"/>
    <p:sldId id="261" r:id="rId5"/>
    <p:sldId id="264" r:id="rId6"/>
    <p:sldId id="265" r:id="rId7"/>
    <p:sldId id="266" r:id="rId8"/>
    <p:sldId id="267" r:id="rId9"/>
    <p:sldId id="273" r:id="rId10"/>
    <p:sldId id="268" r:id="rId11"/>
    <p:sldId id="269" r:id="rId12"/>
    <p:sldId id="270" r:id="rId13"/>
    <p:sldId id="271" r:id="rId14"/>
    <p:sldId id="272" r:id="rId15"/>
  </p:sldIdLst>
  <p:sldSz cx="12192000" cy="9018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FDB"/>
    <a:srgbClr val="FFAFAC"/>
    <a:srgbClr val="FFB8BB"/>
    <a:srgbClr val="F9AAD9"/>
    <a:srgbClr val="D6B0D7"/>
    <a:srgbClr val="A084A0"/>
    <a:srgbClr val="FFFFFF"/>
    <a:srgbClr val="FFA2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160"/>
    <p:restoredTop sz="94719"/>
  </p:normalViewPr>
  <p:slideViewPr>
    <p:cSldViewPr snapToGrid="0">
      <p:cViewPr>
        <p:scale>
          <a:sx n="111" d="100"/>
          <a:sy n="111" d="100"/>
        </p:scale>
        <p:origin x="101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C8D6A-08D9-CE40-83DF-0A56832C0334}" type="datetimeFigureOut">
              <a:rPr lang="de-DE" smtClean="0"/>
              <a:t>10.04.23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43025" y="1143000"/>
            <a:ext cx="4171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00D458-DAC2-B249-851D-117E0A1D78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9393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43025" y="1143000"/>
            <a:ext cx="417195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00D458-DAC2-B249-851D-117E0A1D786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94887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00D458-DAC2-B249-851D-117E0A1D786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0523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00D458-DAC2-B249-851D-117E0A1D786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9793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00D458-DAC2-B249-851D-117E0A1D7864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92757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00D458-DAC2-B249-851D-117E0A1D7864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8163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43025" y="1143000"/>
            <a:ext cx="417195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00D458-DAC2-B249-851D-117E0A1D786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7781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43025" y="1143000"/>
            <a:ext cx="417195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00D458-DAC2-B249-851D-117E0A1D786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3490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43025" y="1143000"/>
            <a:ext cx="417195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00D458-DAC2-B249-851D-117E0A1D786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118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43025" y="1143000"/>
            <a:ext cx="417195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00D458-DAC2-B249-851D-117E0A1D786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7594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43025" y="1143000"/>
            <a:ext cx="417195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00D458-DAC2-B249-851D-117E0A1D786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8829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00D458-DAC2-B249-851D-117E0A1D786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6883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00D458-DAC2-B249-851D-117E0A1D786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7867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00D458-DAC2-B249-851D-117E0A1D786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6140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75959"/>
            <a:ext cx="10363200" cy="3139805"/>
          </a:xfrm>
        </p:spPr>
        <p:txBody>
          <a:bodyPr anchor="b"/>
          <a:lstStyle>
            <a:lvl1pPr algn="ctr">
              <a:defRPr sz="789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36847"/>
            <a:ext cx="9144000" cy="2177404"/>
          </a:xfrm>
        </p:spPr>
        <p:txBody>
          <a:bodyPr/>
          <a:lstStyle>
            <a:lvl1pPr marL="0" indent="0" algn="ctr">
              <a:buNone/>
              <a:defRPr sz="3156"/>
            </a:lvl1pPr>
            <a:lvl2pPr marL="601218" indent="0" algn="ctr">
              <a:buNone/>
              <a:defRPr sz="2630"/>
            </a:lvl2pPr>
            <a:lvl3pPr marL="1202436" indent="0" algn="ctr">
              <a:buNone/>
              <a:defRPr sz="2367"/>
            </a:lvl3pPr>
            <a:lvl4pPr marL="1803654" indent="0" algn="ctr">
              <a:buNone/>
              <a:defRPr sz="2104"/>
            </a:lvl4pPr>
            <a:lvl5pPr marL="2404872" indent="0" algn="ctr">
              <a:buNone/>
              <a:defRPr sz="2104"/>
            </a:lvl5pPr>
            <a:lvl6pPr marL="3006090" indent="0" algn="ctr">
              <a:buNone/>
              <a:defRPr sz="2104"/>
            </a:lvl6pPr>
            <a:lvl7pPr marL="3607308" indent="0" algn="ctr">
              <a:buNone/>
              <a:defRPr sz="2104"/>
            </a:lvl7pPr>
            <a:lvl8pPr marL="4208526" indent="0" algn="ctr">
              <a:buNone/>
              <a:defRPr sz="2104"/>
            </a:lvl8pPr>
            <a:lvl9pPr marL="4809744" indent="0" algn="ctr">
              <a:buNone/>
              <a:defRPr sz="2104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50D0-E2B2-7F45-90B2-3A7B577C5B1F}" type="datetimeFigureOut">
              <a:rPr lang="de-DE" smtClean="0"/>
              <a:t>10.04.23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FF3F-A4C3-BA42-BC1B-1DB5FD9DE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929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50D0-E2B2-7F45-90B2-3A7B577C5B1F}" type="datetimeFigureOut">
              <a:rPr lang="de-DE" smtClean="0"/>
              <a:t>10.04.23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FF3F-A4C3-BA42-BC1B-1DB5FD9DE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0403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0157"/>
            <a:ext cx="2628900" cy="7642836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0157"/>
            <a:ext cx="7734300" cy="764283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50D0-E2B2-7F45-90B2-3A7B577C5B1F}" type="datetimeFigureOut">
              <a:rPr lang="de-DE" smtClean="0"/>
              <a:t>10.04.23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FF3F-A4C3-BA42-BC1B-1DB5FD9DE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8778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50D0-E2B2-7F45-90B2-3A7B577C5B1F}" type="datetimeFigureOut">
              <a:rPr lang="de-DE" smtClean="0"/>
              <a:t>10.04.23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FF3F-A4C3-BA42-BC1B-1DB5FD9DE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5777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48387"/>
            <a:ext cx="10515600" cy="3751481"/>
          </a:xfrm>
        </p:spPr>
        <p:txBody>
          <a:bodyPr anchor="b"/>
          <a:lstStyle>
            <a:lvl1pPr>
              <a:defRPr sz="789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035359"/>
            <a:ext cx="10515600" cy="1972815"/>
          </a:xfrm>
        </p:spPr>
        <p:txBody>
          <a:bodyPr/>
          <a:lstStyle>
            <a:lvl1pPr marL="0" indent="0">
              <a:buNone/>
              <a:defRPr sz="3156">
                <a:solidFill>
                  <a:schemeClr val="tx1"/>
                </a:solidFill>
              </a:defRPr>
            </a:lvl1pPr>
            <a:lvl2pPr marL="601218" indent="0">
              <a:buNone/>
              <a:defRPr sz="2630">
                <a:solidFill>
                  <a:schemeClr val="tx1">
                    <a:tint val="75000"/>
                  </a:schemeClr>
                </a:solidFill>
              </a:defRPr>
            </a:lvl2pPr>
            <a:lvl3pPr marL="1202436" indent="0">
              <a:buNone/>
              <a:defRPr sz="2367">
                <a:solidFill>
                  <a:schemeClr val="tx1">
                    <a:tint val="75000"/>
                  </a:schemeClr>
                </a:solidFill>
              </a:defRPr>
            </a:lvl3pPr>
            <a:lvl4pPr marL="1803654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4pPr>
            <a:lvl5pPr marL="2404872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5pPr>
            <a:lvl6pPr marL="3006090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6pPr>
            <a:lvl7pPr marL="3607308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7pPr>
            <a:lvl8pPr marL="4208526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8pPr>
            <a:lvl9pPr marL="4809744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50D0-E2B2-7F45-90B2-3A7B577C5B1F}" type="datetimeFigureOut">
              <a:rPr lang="de-DE" smtClean="0"/>
              <a:t>10.04.23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FF3F-A4C3-BA42-BC1B-1DB5FD9DE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0698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00782"/>
            <a:ext cx="5181600" cy="57222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00782"/>
            <a:ext cx="5181600" cy="57222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50D0-E2B2-7F45-90B2-3A7B577C5B1F}" type="datetimeFigureOut">
              <a:rPr lang="de-DE" smtClean="0"/>
              <a:t>10.04.23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FF3F-A4C3-BA42-BC1B-1DB5FD9DE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6310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0158"/>
            <a:ext cx="10515600" cy="174317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10808"/>
            <a:ext cx="5157787" cy="1083482"/>
          </a:xfrm>
        </p:spPr>
        <p:txBody>
          <a:bodyPr anchor="b"/>
          <a:lstStyle>
            <a:lvl1pPr marL="0" indent="0">
              <a:buNone/>
              <a:defRPr sz="3156" b="1"/>
            </a:lvl1pPr>
            <a:lvl2pPr marL="601218" indent="0">
              <a:buNone/>
              <a:defRPr sz="2630" b="1"/>
            </a:lvl2pPr>
            <a:lvl3pPr marL="1202436" indent="0">
              <a:buNone/>
              <a:defRPr sz="2367" b="1"/>
            </a:lvl3pPr>
            <a:lvl4pPr marL="1803654" indent="0">
              <a:buNone/>
              <a:defRPr sz="2104" b="1"/>
            </a:lvl4pPr>
            <a:lvl5pPr marL="2404872" indent="0">
              <a:buNone/>
              <a:defRPr sz="2104" b="1"/>
            </a:lvl5pPr>
            <a:lvl6pPr marL="3006090" indent="0">
              <a:buNone/>
              <a:defRPr sz="2104" b="1"/>
            </a:lvl6pPr>
            <a:lvl7pPr marL="3607308" indent="0">
              <a:buNone/>
              <a:defRPr sz="2104" b="1"/>
            </a:lvl7pPr>
            <a:lvl8pPr marL="4208526" indent="0">
              <a:buNone/>
              <a:defRPr sz="2104" b="1"/>
            </a:lvl8pPr>
            <a:lvl9pPr marL="4809744" indent="0">
              <a:buNone/>
              <a:defRPr sz="210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294290"/>
            <a:ext cx="5157787" cy="484540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10808"/>
            <a:ext cx="5183188" cy="1083482"/>
          </a:xfrm>
        </p:spPr>
        <p:txBody>
          <a:bodyPr anchor="b"/>
          <a:lstStyle>
            <a:lvl1pPr marL="0" indent="0">
              <a:buNone/>
              <a:defRPr sz="3156" b="1"/>
            </a:lvl1pPr>
            <a:lvl2pPr marL="601218" indent="0">
              <a:buNone/>
              <a:defRPr sz="2630" b="1"/>
            </a:lvl2pPr>
            <a:lvl3pPr marL="1202436" indent="0">
              <a:buNone/>
              <a:defRPr sz="2367" b="1"/>
            </a:lvl3pPr>
            <a:lvl4pPr marL="1803654" indent="0">
              <a:buNone/>
              <a:defRPr sz="2104" b="1"/>
            </a:lvl4pPr>
            <a:lvl5pPr marL="2404872" indent="0">
              <a:buNone/>
              <a:defRPr sz="2104" b="1"/>
            </a:lvl5pPr>
            <a:lvl6pPr marL="3006090" indent="0">
              <a:buNone/>
              <a:defRPr sz="2104" b="1"/>
            </a:lvl6pPr>
            <a:lvl7pPr marL="3607308" indent="0">
              <a:buNone/>
              <a:defRPr sz="2104" b="1"/>
            </a:lvl7pPr>
            <a:lvl8pPr marL="4208526" indent="0">
              <a:buNone/>
              <a:defRPr sz="2104" b="1"/>
            </a:lvl8pPr>
            <a:lvl9pPr marL="4809744" indent="0">
              <a:buNone/>
              <a:defRPr sz="210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294290"/>
            <a:ext cx="5183188" cy="484540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50D0-E2B2-7F45-90B2-3A7B577C5B1F}" type="datetimeFigureOut">
              <a:rPr lang="de-DE" smtClean="0"/>
              <a:t>10.04.23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FF3F-A4C3-BA42-BC1B-1DB5FD9DE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2050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50D0-E2B2-7F45-90B2-3A7B577C5B1F}" type="datetimeFigureOut">
              <a:rPr lang="de-DE" smtClean="0"/>
              <a:t>10.04.23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FF3F-A4C3-BA42-BC1B-1DB5FD9DE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4608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50D0-E2B2-7F45-90B2-3A7B577C5B1F}" type="datetimeFigureOut">
              <a:rPr lang="de-DE" smtClean="0"/>
              <a:t>10.04.23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FF3F-A4C3-BA42-BC1B-1DB5FD9DE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578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1239"/>
            <a:ext cx="3932237" cy="2104337"/>
          </a:xfrm>
        </p:spPr>
        <p:txBody>
          <a:bodyPr anchor="b"/>
          <a:lstStyle>
            <a:lvl1pPr>
              <a:defRPr sz="420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98512"/>
            <a:ext cx="6172200" cy="6409043"/>
          </a:xfrm>
        </p:spPr>
        <p:txBody>
          <a:bodyPr/>
          <a:lstStyle>
            <a:lvl1pPr>
              <a:defRPr sz="4208"/>
            </a:lvl1pPr>
            <a:lvl2pPr>
              <a:defRPr sz="3682"/>
            </a:lvl2pPr>
            <a:lvl3pPr>
              <a:defRPr sz="3156"/>
            </a:lvl3pPr>
            <a:lvl4pPr>
              <a:defRPr sz="2630"/>
            </a:lvl4pPr>
            <a:lvl5pPr>
              <a:defRPr sz="2630"/>
            </a:lvl5pPr>
            <a:lvl6pPr>
              <a:defRPr sz="2630"/>
            </a:lvl6pPr>
            <a:lvl7pPr>
              <a:defRPr sz="2630"/>
            </a:lvl7pPr>
            <a:lvl8pPr>
              <a:defRPr sz="2630"/>
            </a:lvl8pPr>
            <a:lvl9pPr>
              <a:defRPr sz="263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05576"/>
            <a:ext cx="3932237" cy="5012415"/>
          </a:xfrm>
        </p:spPr>
        <p:txBody>
          <a:bodyPr/>
          <a:lstStyle>
            <a:lvl1pPr marL="0" indent="0">
              <a:buNone/>
              <a:defRPr sz="2104"/>
            </a:lvl1pPr>
            <a:lvl2pPr marL="601218" indent="0">
              <a:buNone/>
              <a:defRPr sz="1841"/>
            </a:lvl2pPr>
            <a:lvl3pPr marL="1202436" indent="0">
              <a:buNone/>
              <a:defRPr sz="1578"/>
            </a:lvl3pPr>
            <a:lvl4pPr marL="1803654" indent="0">
              <a:buNone/>
              <a:defRPr sz="1315"/>
            </a:lvl4pPr>
            <a:lvl5pPr marL="2404872" indent="0">
              <a:buNone/>
              <a:defRPr sz="1315"/>
            </a:lvl5pPr>
            <a:lvl6pPr marL="3006090" indent="0">
              <a:buNone/>
              <a:defRPr sz="1315"/>
            </a:lvl6pPr>
            <a:lvl7pPr marL="3607308" indent="0">
              <a:buNone/>
              <a:defRPr sz="1315"/>
            </a:lvl7pPr>
            <a:lvl8pPr marL="4208526" indent="0">
              <a:buNone/>
              <a:defRPr sz="1315"/>
            </a:lvl8pPr>
            <a:lvl9pPr marL="4809744" indent="0">
              <a:buNone/>
              <a:defRPr sz="131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50D0-E2B2-7F45-90B2-3A7B577C5B1F}" type="datetimeFigureOut">
              <a:rPr lang="de-DE" smtClean="0"/>
              <a:t>10.04.23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FF3F-A4C3-BA42-BC1B-1DB5FD9DE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45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1239"/>
            <a:ext cx="3932237" cy="2104337"/>
          </a:xfrm>
        </p:spPr>
        <p:txBody>
          <a:bodyPr anchor="b"/>
          <a:lstStyle>
            <a:lvl1pPr>
              <a:defRPr sz="420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98512"/>
            <a:ext cx="6172200" cy="6409043"/>
          </a:xfrm>
        </p:spPr>
        <p:txBody>
          <a:bodyPr anchor="t"/>
          <a:lstStyle>
            <a:lvl1pPr marL="0" indent="0">
              <a:buNone/>
              <a:defRPr sz="4208"/>
            </a:lvl1pPr>
            <a:lvl2pPr marL="601218" indent="0">
              <a:buNone/>
              <a:defRPr sz="3682"/>
            </a:lvl2pPr>
            <a:lvl3pPr marL="1202436" indent="0">
              <a:buNone/>
              <a:defRPr sz="3156"/>
            </a:lvl3pPr>
            <a:lvl4pPr marL="1803654" indent="0">
              <a:buNone/>
              <a:defRPr sz="2630"/>
            </a:lvl4pPr>
            <a:lvl5pPr marL="2404872" indent="0">
              <a:buNone/>
              <a:defRPr sz="2630"/>
            </a:lvl5pPr>
            <a:lvl6pPr marL="3006090" indent="0">
              <a:buNone/>
              <a:defRPr sz="2630"/>
            </a:lvl6pPr>
            <a:lvl7pPr marL="3607308" indent="0">
              <a:buNone/>
              <a:defRPr sz="2630"/>
            </a:lvl7pPr>
            <a:lvl8pPr marL="4208526" indent="0">
              <a:buNone/>
              <a:defRPr sz="2630"/>
            </a:lvl8pPr>
            <a:lvl9pPr marL="4809744" indent="0">
              <a:buNone/>
              <a:defRPr sz="263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05576"/>
            <a:ext cx="3932237" cy="5012415"/>
          </a:xfrm>
        </p:spPr>
        <p:txBody>
          <a:bodyPr/>
          <a:lstStyle>
            <a:lvl1pPr marL="0" indent="0">
              <a:buNone/>
              <a:defRPr sz="2104"/>
            </a:lvl1pPr>
            <a:lvl2pPr marL="601218" indent="0">
              <a:buNone/>
              <a:defRPr sz="1841"/>
            </a:lvl2pPr>
            <a:lvl3pPr marL="1202436" indent="0">
              <a:buNone/>
              <a:defRPr sz="1578"/>
            </a:lvl3pPr>
            <a:lvl4pPr marL="1803654" indent="0">
              <a:buNone/>
              <a:defRPr sz="1315"/>
            </a:lvl4pPr>
            <a:lvl5pPr marL="2404872" indent="0">
              <a:buNone/>
              <a:defRPr sz="1315"/>
            </a:lvl5pPr>
            <a:lvl6pPr marL="3006090" indent="0">
              <a:buNone/>
              <a:defRPr sz="1315"/>
            </a:lvl6pPr>
            <a:lvl7pPr marL="3607308" indent="0">
              <a:buNone/>
              <a:defRPr sz="1315"/>
            </a:lvl7pPr>
            <a:lvl8pPr marL="4208526" indent="0">
              <a:buNone/>
              <a:defRPr sz="1315"/>
            </a:lvl8pPr>
            <a:lvl9pPr marL="4809744" indent="0">
              <a:buNone/>
              <a:defRPr sz="131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50D0-E2B2-7F45-90B2-3A7B577C5B1F}" type="datetimeFigureOut">
              <a:rPr lang="de-DE" smtClean="0"/>
              <a:t>10.04.23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FF3F-A4C3-BA42-BC1B-1DB5FD9DE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2252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0158"/>
            <a:ext cx="10515600" cy="1743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00782"/>
            <a:ext cx="10515600" cy="5722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358897"/>
            <a:ext cx="2743200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850D0-E2B2-7F45-90B2-3A7B577C5B1F}" type="datetimeFigureOut">
              <a:rPr lang="de-DE" smtClean="0"/>
              <a:t>10.04.23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358897"/>
            <a:ext cx="4114800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358897"/>
            <a:ext cx="2743200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4FF3F-A4C3-BA42-BC1B-1DB5FD9DE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384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02436" rtl="0" eaLnBrk="1" latinLnBrk="0" hangingPunct="1">
        <a:lnSpc>
          <a:spcPct val="90000"/>
        </a:lnSpc>
        <a:spcBef>
          <a:spcPct val="0"/>
        </a:spcBef>
        <a:buNone/>
        <a:defRPr sz="57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0609" indent="-300609" algn="l" defTabSz="1202436" rtl="0" eaLnBrk="1" latinLnBrk="0" hangingPunct="1">
        <a:lnSpc>
          <a:spcPct val="90000"/>
        </a:lnSpc>
        <a:spcBef>
          <a:spcPts val="1315"/>
        </a:spcBef>
        <a:buFont typeface="Arial" panose="020B0604020202020204" pitchFamily="34" charset="0"/>
        <a:buChar char="•"/>
        <a:defRPr sz="3682" kern="1200">
          <a:solidFill>
            <a:schemeClr val="tx1"/>
          </a:solidFill>
          <a:latin typeface="+mn-lt"/>
          <a:ea typeface="+mn-ea"/>
          <a:cs typeface="+mn-cs"/>
        </a:defRPr>
      </a:lvl1pPr>
      <a:lvl2pPr marL="901827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3156" kern="1200">
          <a:solidFill>
            <a:schemeClr val="tx1"/>
          </a:solidFill>
          <a:latin typeface="+mn-lt"/>
          <a:ea typeface="+mn-ea"/>
          <a:cs typeface="+mn-cs"/>
        </a:defRPr>
      </a:lvl2pPr>
      <a:lvl3pPr marL="1503045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630" kern="1200">
          <a:solidFill>
            <a:schemeClr val="tx1"/>
          </a:solidFill>
          <a:latin typeface="+mn-lt"/>
          <a:ea typeface="+mn-ea"/>
          <a:cs typeface="+mn-cs"/>
        </a:defRPr>
      </a:lvl3pPr>
      <a:lvl4pPr marL="2104263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4pPr>
      <a:lvl5pPr marL="2705481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5pPr>
      <a:lvl6pPr marL="3306699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6pPr>
      <a:lvl7pPr marL="3907917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7pPr>
      <a:lvl8pPr marL="4509135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8pPr>
      <a:lvl9pPr marL="5110353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1pPr>
      <a:lvl2pPr marL="601218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2pPr>
      <a:lvl3pPr marL="1202436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3pPr>
      <a:lvl4pPr marL="1803654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4pPr>
      <a:lvl5pPr marL="2404872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5pPr>
      <a:lvl6pPr marL="3006090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6pPr>
      <a:lvl7pPr marL="3607308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7pPr>
      <a:lvl8pPr marL="4208526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8pPr>
      <a:lvl9pPr marL="4809744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8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30.png"/><Relationship Id="rId3" Type="http://schemas.openxmlformats.org/officeDocument/2006/relationships/image" Target="../media/image3680.png"/><Relationship Id="rId7" Type="http://schemas.openxmlformats.org/officeDocument/2006/relationships/image" Target="../media/image37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10.png"/><Relationship Id="rId5" Type="http://schemas.openxmlformats.org/officeDocument/2006/relationships/image" Target="../media/image3700.png"/><Relationship Id="rId4" Type="http://schemas.openxmlformats.org/officeDocument/2006/relationships/image" Target="../media/image369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40.png"/><Relationship Id="rId7" Type="http://schemas.openxmlformats.org/officeDocument/2006/relationships/image" Target="../media/image378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70.png"/><Relationship Id="rId5" Type="http://schemas.openxmlformats.org/officeDocument/2006/relationships/image" Target="../media/image3760.png"/><Relationship Id="rId4" Type="http://schemas.openxmlformats.org/officeDocument/2006/relationships/image" Target="../media/image3750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9.png"/><Relationship Id="rId18" Type="http://schemas.openxmlformats.org/officeDocument/2006/relationships/image" Target="../media/image394.png"/><Relationship Id="rId26" Type="http://schemas.openxmlformats.org/officeDocument/2006/relationships/image" Target="../media/image402.png"/><Relationship Id="rId39" Type="http://schemas.openxmlformats.org/officeDocument/2006/relationships/image" Target="../media/image415.png"/><Relationship Id="rId21" Type="http://schemas.openxmlformats.org/officeDocument/2006/relationships/image" Target="../media/image397.png"/><Relationship Id="rId34" Type="http://schemas.openxmlformats.org/officeDocument/2006/relationships/image" Target="../media/image410.png"/><Relationship Id="rId42" Type="http://schemas.openxmlformats.org/officeDocument/2006/relationships/image" Target="../media/image418.png"/><Relationship Id="rId47" Type="http://schemas.openxmlformats.org/officeDocument/2006/relationships/image" Target="../media/image423.png"/><Relationship Id="rId50" Type="http://schemas.openxmlformats.org/officeDocument/2006/relationships/image" Target="../media/image426.png"/><Relationship Id="rId7" Type="http://schemas.openxmlformats.org/officeDocument/2006/relationships/image" Target="../media/image383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392.png"/><Relationship Id="rId29" Type="http://schemas.openxmlformats.org/officeDocument/2006/relationships/image" Target="../media/image405.png"/><Relationship Id="rId11" Type="http://schemas.openxmlformats.org/officeDocument/2006/relationships/image" Target="../media/image387.png"/><Relationship Id="rId24" Type="http://schemas.openxmlformats.org/officeDocument/2006/relationships/image" Target="../media/image400.png"/><Relationship Id="rId32" Type="http://schemas.openxmlformats.org/officeDocument/2006/relationships/image" Target="../media/image408.png"/><Relationship Id="rId37" Type="http://schemas.openxmlformats.org/officeDocument/2006/relationships/image" Target="../media/image413.png"/><Relationship Id="rId40" Type="http://schemas.openxmlformats.org/officeDocument/2006/relationships/image" Target="../media/image416.png"/><Relationship Id="rId45" Type="http://schemas.openxmlformats.org/officeDocument/2006/relationships/image" Target="../media/image421.png"/><Relationship Id="rId53" Type="http://schemas.openxmlformats.org/officeDocument/2006/relationships/image" Target="../media/image429.png"/><Relationship Id="rId5" Type="http://schemas.openxmlformats.org/officeDocument/2006/relationships/image" Target="../media/image381.png"/><Relationship Id="rId10" Type="http://schemas.openxmlformats.org/officeDocument/2006/relationships/image" Target="../media/image386.png"/><Relationship Id="rId19" Type="http://schemas.openxmlformats.org/officeDocument/2006/relationships/image" Target="../media/image395.png"/><Relationship Id="rId31" Type="http://schemas.openxmlformats.org/officeDocument/2006/relationships/image" Target="../media/image407.png"/><Relationship Id="rId44" Type="http://schemas.openxmlformats.org/officeDocument/2006/relationships/image" Target="../media/image420.png"/><Relationship Id="rId52" Type="http://schemas.openxmlformats.org/officeDocument/2006/relationships/image" Target="../media/image428.png"/><Relationship Id="rId4" Type="http://schemas.openxmlformats.org/officeDocument/2006/relationships/image" Target="../media/image380.png"/><Relationship Id="rId9" Type="http://schemas.openxmlformats.org/officeDocument/2006/relationships/image" Target="../media/image385.png"/><Relationship Id="rId14" Type="http://schemas.openxmlformats.org/officeDocument/2006/relationships/image" Target="../media/image390.png"/><Relationship Id="rId22" Type="http://schemas.openxmlformats.org/officeDocument/2006/relationships/image" Target="../media/image398.png"/><Relationship Id="rId27" Type="http://schemas.openxmlformats.org/officeDocument/2006/relationships/image" Target="../media/image403.png"/><Relationship Id="rId30" Type="http://schemas.openxmlformats.org/officeDocument/2006/relationships/image" Target="../media/image406.png"/><Relationship Id="rId35" Type="http://schemas.openxmlformats.org/officeDocument/2006/relationships/image" Target="../media/image411.png"/><Relationship Id="rId43" Type="http://schemas.openxmlformats.org/officeDocument/2006/relationships/image" Target="../media/image419.png"/><Relationship Id="rId48" Type="http://schemas.openxmlformats.org/officeDocument/2006/relationships/image" Target="../media/image424.png"/><Relationship Id="rId8" Type="http://schemas.openxmlformats.org/officeDocument/2006/relationships/image" Target="../media/image384.png"/><Relationship Id="rId51" Type="http://schemas.openxmlformats.org/officeDocument/2006/relationships/image" Target="../media/image427.png"/><Relationship Id="rId3" Type="http://schemas.openxmlformats.org/officeDocument/2006/relationships/image" Target="../media/image379.png"/><Relationship Id="rId12" Type="http://schemas.openxmlformats.org/officeDocument/2006/relationships/image" Target="../media/image388.png"/><Relationship Id="rId17" Type="http://schemas.openxmlformats.org/officeDocument/2006/relationships/image" Target="../media/image393.png"/><Relationship Id="rId25" Type="http://schemas.openxmlformats.org/officeDocument/2006/relationships/image" Target="../media/image401.png"/><Relationship Id="rId33" Type="http://schemas.openxmlformats.org/officeDocument/2006/relationships/image" Target="../media/image409.png"/><Relationship Id="rId38" Type="http://schemas.openxmlformats.org/officeDocument/2006/relationships/image" Target="../media/image414.png"/><Relationship Id="rId46" Type="http://schemas.openxmlformats.org/officeDocument/2006/relationships/image" Target="../media/image422.png"/><Relationship Id="rId20" Type="http://schemas.openxmlformats.org/officeDocument/2006/relationships/image" Target="../media/image396.png"/><Relationship Id="rId41" Type="http://schemas.openxmlformats.org/officeDocument/2006/relationships/image" Target="../media/image417.png"/><Relationship Id="rId54" Type="http://schemas.openxmlformats.org/officeDocument/2006/relationships/image" Target="../media/image4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2.png"/><Relationship Id="rId15" Type="http://schemas.openxmlformats.org/officeDocument/2006/relationships/image" Target="../media/image391.png"/><Relationship Id="rId23" Type="http://schemas.openxmlformats.org/officeDocument/2006/relationships/image" Target="../media/image399.png"/><Relationship Id="rId28" Type="http://schemas.openxmlformats.org/officeDocument/2006/relationships/image" Target="../media/image404.png"/><Relationship Id="rId36" Type="http://schemas.openxmlformats.org/officeDocument/2006/relationships/image" Target="../media/image412.png"/><Relationship Id="rId49" Type="http://schemas.openxmlformats.org/officeDocument/2006/relationships/image" Target="../media/image4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4.png"/><Relationship Id="rId13" Type="http://schemas.openxmlformats.org/officeDocument/2006/relationships/image" Target="../media/image440.png"/><Relationship Id="rId18" Type="http://schemas.openxmlformats.org/officeDocument/2006/relationships/image" Target="../media/image445.png"/><Relationship Id="rId3" Type="http://schemas.openxmlformats.org/officeDocument/2006/relationships/image" Target="../media/image431.png"/><Relationship Id="rId21" Type="http://schemas.openxmlformats.org/officeDocument/2006/relationships/image" Target="../media/image448.png"/><Relationship Id="rId7" Type="http://schemas.openxmlformats.org/officeDocument/2006/relationships/image" Target="../media/image435.png"/><Relationship Id="rId12" Type="http://schemas.openxmlformats.org/officeDocument/2006/relationships/image" Target="../media/image439.png"/><Relationship Id="rId17" Type="http://schemas.openxmlformats.org/officeDocument/2006/relationships/image" Target="../media/image444.png"/><Relationship Id="rId25" Type="http://schemas.openxmlformats.org/officeDocument/2006/relationships/image" Target="../media/image452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443.png"/><Relationship Id="rId20" Type="http://schemas.openxmlformats.org/officeDocument/2006/relationships/image" Target="../media/image4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4.png"/><Relationship Id="rId11" Type="http://schemas.openxmlformats.org/officeDocument/2006/relationships/image" Target="../media/image438.png"/><Relationship Id="rId24" Type="http://schemas.openxmlformats.org/officeDocument/2006/relationships/image" Target="../media/image451.png"/><Relationship Id="rId5" Type="http://schemas.openxmlformats.org/officeDocument/2006/relationships/image" Target="../media/image433.png"/><Relationship Id="rId15" Type="http://schemas.openxmlformats.org/officeDocument/2006/relationships/image" Target="../media/image442.png"/><Relationship Id="rId23" Type="http://schemas.openxmlformats.org/officeDocument/2006/relationships/image" Target="../media/image450.png"/><Relationship Id="rId10" Type="http://schemas.openxmlformats.org/officeDocument/2006/relationships/image" Target="../media/image437.png"/><Relationship Id="rId19" Type="http://schemas.openxmlformats.org/officeDocument/2006/relationships/image" Target="../media/image446.png"/><Relationship Id="rId4" Type="http://schemas.openxmlformats.org/officeDocument/2006/relationships/image" Target="../media/image432.png"/><Relationship Id="rId9" Type="http://schemas.openxmlformats.org/officeDocument/2006/relationships/image" Target="../media/image436.png"/><Relationship Id="rId14" Type="http://schemas.openxmlformats.org/officeDocument/2006/relationships/image" Target="../media/image441.png"/><Relationship Id="rId22" Type="http://schemas.openxmlformats.org/officeDocument/2006/relationships/image" Target="../media/image44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1.png"/><Relationship Id="rId3" Type="http://schemas.openxmlformats.org/officeDocument/2006/relationships/image" Target="../media/image453.png"/><Relationship Id="rId7" Type="http://schemas.openxmlformats.org/officeDocument/2006/relationships/image" Target="../media/image45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6.png"/><Relationship Id="rId5" Type="http://schemas.openxmlformats.org/officeDocument/2006/relationships/image" Target="../media/image455.png"/><Relationship Id="rId4" Type="http://schemas.openxmlformats.org/officeDocument/2006/relationships/image" Target="../media/image454.png"/><Relationship Id="rId9" Type="http://schemas.openxmlformats.org/officeDocument/2006/relationships/image" Target="../media/image458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26" Type="http://schemas.openxmlformats.org/officeDocument/2006/relationships/image" Target="../media/image57.png"/><Relationship Id="rId39" Type="http://schemas.openxmlformats.org/officeDocument/2006/relationships/image" Target="../media/image70.png"/><Relationship Id="rId21" Type="http://schemas.openxmlformats.org/officeDocument/2006/relationships/image" Target="../media/image52.png"/><Relationship Id="rId34" Type="http://schemas.openxmlformats.org/officeDocument/2006/relationships/image" Target="../media/image65.png"/><Relationship Id="rId42" Type="http://schemas.openxmlformats.org/officeDocument/2006/relationships/image" Target="../media/image73.png"/><Relationship Id="rId47" Type="http://schemas.openxmlformats.org/officeDocument/2006/relationships/image" Target="../media/image78.png"/><Relationship Id="rId50" Type="http://schemas.openxmlformats.org/officeDocument/2006/relationships/image" Target="../media/image81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7.png"/><Relationship Id="rId29" Type="http://schemas.openxmlformats.org/officeDocument/2006/relationships/image" Target="../media/image60.png"/><Relationship Id="rId11" Type="http://schemas.openxmlformats.org/officeDocument/2006/relationships/image" Target="../media/image42.png"/><Relationship Id="rId24" Type="http://schemas.openxmlformats.org/officeDocument/2006/relationships/image" Target="../media/image55.png"/><Relationship Id="rId32" Type="http://schemas.openxmlformats.org/officeDocument/2006/relationships/image" Target="../media/image63.png"/><Relationship Id="rId37" Type="http://schemas.openxmlformats.org/officeDocument/2006/relationships/image" Target="../media/image68.png"/><Relationship Id="rId40" Type="http://schemas.openxmlformats.org/officeDocument/2006/relationships/image" Target="../media/image71.png"/><Relationship Id="rId45" Type="http://schemas.openxmlformats.org/officeDocument/2006/relationships/image" Target="../media/image76.png"/><Relationship Id="rId53" Type="http://schemas.openxmlformats.org/officeDocument/2006/relationships/image" Target="../media/image84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19" Type="http://schemas.openxmlformats.org/officeDocument/2006/relationships/image" Target="../media/image50.png"/><Relationship Id="rId31" Type="http://schemas.openxmlformats.org/officeDocument/2006/relationships/image" Target="../media/image62.png"/><Relationship Id="rId44" Type="http://schemas.openxmlformats.org/officeDocument/2006/relationships/image" Target="../media/image75.png"/><Relationship Id="rId52" Type="http://schemas.openxmlformats.org/officeDocument/2006/relationships/image" Target="../media/image83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Relationship Id="rId22" Type="http://schemas.openxmlformats.org/officeDocument/2006/relationships/image" Target="../media/image53.png"/><Relationship Id="rId27" Type="http://schemas.openxmlformats.org/officeDocument/2006/relationships/image" Target="../media/image58.png"/><Relationship Id="rId30" Type="http://schemas.openxmlformats.org/officeDocument/2006/relationships/image" Target="../media/image61.png"/><Relationship Id="rId35" Type="http://schemas.openxmlformats.org/officeDocument/2006/relationships/image" Target="../media/image66.png"/><Relationship Id="rId43" Type="http://schemas.openxmlformats.org/officeDocument/2006/relationships/image" Target="../media/image74.png"/><Relationship Id="rId48" Type="http://schemas.openxmlformats.org/officeDocument/2006/relationships/image" Target="../media/image79.png"/><Relationship Id="rId8" Type="http://schemas.openxmlformats.org/officeDocument/2006/relationships/image" Target="../media/image39.png"/><Relationship Id="rId51" Type="http://schemas.openxmlformats.org/officeDocument/2006/relationships/image" Target="../media/image82.png"/><Relationship Id="rId3" Type="http://schemas.openxmlformats.org/officeDocument/2006/relationships/image" Target="../media/image34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5" Type="http://schemas.openxmlformats.org/officeDocument/2006/relationships/image" Target="../media/image56.png"/><Relationship Id="rId33" Type="http://schemas.openxmlformats.org/officeDocument/2006/relationships/image" Target="../media/image64.png"/><Relationship Id="rId38" Type="http://schemas.openxmlformats.org/officeDocument/2006/relationships/image" Target="../media/image69.png"/><Relationship Id="rId46" Type="http://schemas.openxmlformats.org/officeDocument/2006/relationships/image" Target="../media/image77.png"/><Relationship Id="rId20" Type="http://schemas.openxmlformats.org/officeDocument/2006/relationships/image" Target="../media/image51.png"/><Relationship Id="rId41" Type="http://schemas.openxmlformats.org/officeDocument/2006/relationships/image" Target="../media/image72.png"/><Relationship Id="rId54" Type="http://schemas.openxmlformats.org/officeDocument/2006/relationships/image" Target="../media/image8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5" Type="http://schemas.openxmlformats.org/officeDocument/2006/relationships/image" Target="../media/image46.png"/><Relationship Id="rId23" Type="http://schemas.openxmlformats.org/officeDocument/2006/relationships/image" Target="../media/image54.png"/><Relationship Id="rId28" Type="http://schemas.openxmlformats.org/officeDocument/2006/relationships/image" Target="../media/image59.png"/><Relationship Id="rId36" Type="http://schemas.openxmlformats.org/officeDocument/2006/relationships/image" Target="../media/image67.png"/><Relationship Id="rId49" Type="http://schemas.openxmlformats.org/officeDocument/2006/relationships/image" Target="../media/image80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09.png"/><Relationship Id="rId21" Type="http://schemas.openxmlformats.org/officeDocument/2006/relationships/image" Target="../media/image104.png"/><Relationship Id="rId42" Type="http://schemas.openxmlformats.org/officeDocument/2006/relationships/image" Target="../media/image125.png"/><Relationship Id="rId47" Type="http://schemas.openxmlformats.org/officeDocument/2006/relationships/image" Target="../media/image130.png"/><Relationship Id="rId63" Type="http://schemas.openxmlformats.org/officeDocument/2006/relationships/image" Target="../media/image146.png"/><Relationship Id="rId68" Type="http://schemas.openxmlformats.org/officeDocument/2006/relationships/image" Target="../media/image151.png"/><Relationship Id="rId16" Type="http://schemas.openxmlformats.org/officeDocument/2006/relationships/image" Target="../media/image99.png"/><Relationship Id="rId11" Type="http://schemas.openxmlformats.org/officeDocument/2006/relationships/image" Target="../media/image94.png"/><Relationship Id="rId24" Type="http://schemas.openxmlformats.org/officeDocument/2006/relationships/image" Target="../media/image107.png"/><Relationship Id="rId32" Type="http://schemas.openxmlformats.org/officeDocument/2006/relationships/image" Target="../media/image115.png"/><Relationship Id="rId37" Type="http://schemas.openxmlformats.org/officeDocument/2006/relationships/image" Target="../media/image120.png"/><Relationship Id="rId40" Type="http://schemas.openxmlformats.org/officeDocument/2006/relationships/image" Target="../media/image123.png"/><Relationship Id="rId45" Type="http://schemas.openxmlformats.org/officeDocument/2006/relationships/image" Target="../media/image128.png"/><Relationship Id="rId53" Type="http://schemas.openxmlformats.org/officeDocument/2006/relationships/image" Target="../media/image136.png"/><Relationship Id="rId58" Type="http://schemas.openxmlformats.org/officeDocument/2006/relationships/image" Target="../media/image141.png"/><Relationship Id="rId66" Type="http://schemas.openxmlformats.org/officeDocument/2006/relationships/image" Target="../media/image149.png"/><Relationship Id="rId74" Type="http://schemas.openxmlformats.org/officeDocument/2006/relationships/image" Target="../media/image157.png"/><Relationship Id="rId5" Type="http://schemas.openxmlformats.org/officeDocument/2006/relationships/image" Target="../media/image88.png"/><Relationship Id="rId61" Type="http://schemas.openxmlformats.org/officeDocument/2006/relationships/image" Target="../media/image144.png"/><Relationship Id="rId19" Type="http://schemas.openxmlformats.org/officeDocument/2006/relationships/image" Target="../media/image102.png"/><Relationship Id="rId14" Type="http://schemas.openxmlformats.org/officeDocument/2006/relationships/image" Target="../media/image97.png"/><Relationship Id="rId22" Type="http://schemas.openxmlformats.org/officeDocument/2006/relationships/image" Target="../media/image105.png"/><Relationship Id="rId27" Type="http://schemas.openxmlformats.org/officeDocument/2006/relationships/image" Target="../media/image110.png"/><Relationship Id="rId30" Type="http://schemas.openxmlformats.org/officeDocument/2006/relationships/image" Target="../media/image113.png"/><Relationship Id="rId35" Type="http://schemas.openxmlformats.org/officeDocument/2006/relationships/image" Target="../media/image118.png"/><Relationship Id="rId43" Type="http://schemas.openxmlformats.org/officeDocument/2006/relationships/image" Target="../media/image126.png"/><Relationship Id="rId48" Type="http://schemas.openxmlformats.org/officeDocument/2006/relationships/image" Target="../media/image131.png"/><Relationship Id="rId56" Type="http://schemas.openxmlformats.org/officeDocument/2006/relationships/image" Target="../media/image139.png"/><Relationship Id="rId64" Type="http://schemas.openxmlformats.org/officeDocument/2006/relationships/image" Target="../media/image147.png"/><Relationship Id="rId69" Type="http://schemas.openxmlformats.org/officeDocument/2006/relationships/image" Target="../media/image152.png"/><Relationship Id="rId77" Type="http://schemas.openxmlformats.org/officeDocument/2006/relationships/image" Target="../media/image160.png"/><Relationship Id="rId8" Type="http://schemas.openxmlformats.org/officeDocument/2006/relationships/image" Target="../media/image91.png"/><Relationship Id="rId51" Type="http://schemas.openxmlformats.org/officeDocument/2006/relationships/image" Target="../media/image134.png"/><Relationship Id="rId72" Type="http://schemas.openxmlformats.org/officeDocument/2006/relationships/image" Target="../media/image155.png"/><Relationship Id="rId3" Type="http://schemas.openxmlformats.org/officeDocument/2006/relationships/image" Target="../media/image86.png"/><Relationship Id="rId12" Type="http://schemas.openxmlformats.org/officeDocument/2006/relationships/image" Target="../media/image95.png"/><Relationship Id="rId17" Type="http://schemas.openxmlformats.org/officeDocument/2006/relationships/image" Target="../media/image100.png"/><Relationship Id="rId25" Type="http://schemas.openxmlformats.org/officeDocument/2006/relationships/image" Target="../media/image108.png"/><Relationship Id="rId33" Type="http://schemas.openxmlformats.org/officeDocument/2006/relationships/image" Target="../media/image116.png"/><Relationship Id="rId38" Type="http://schemas.openxmlformats.org/officeDocument/2006/relationships/image" Target="../media/image121.png"/><Relationship Id="rId46" Type="http://schemas.openxmlformats.org/officeDocument/2006/relationships/image" Target="../media/image129.png"/><Relationship Id="rId59" Type="http://schemas.openxmlformats.org/officeDocument/2006/relationships/image" Target="../media/image142.png"/><Relationship Id="rId67" Type="http://schemas.openxmlformats.org/officeDocument/2006/relationships/image" Target="../media/image150.png"/><Relationship Id="rId20" Type="http://schemas.openxmlformats.org/officeDocument/2006/relationships/image" Target="../media/image103.png"/><Relationship Id="rId41" Type="http://schemas.openxmlformats.org/officeDocument/2006/relationships/image" Target="../media/image124.png"/><Relationship Id="rId54" Type="http://schemas.openxmlformats.org/officeDocument/2006/relationships/image" Target="../media/image137.png"/><Relationship Id="rId62" Type="http://schemas.openxmlformats.org/officeDocument/2006/relationships/image" Target="../media/image145.png"/><Relationship Id="rId70" Type="http://schemas.openxmlformats.org/officeDocument/2006/relationships/image" Target="../media/image153.png"/><Relationship Id="rId75" Type="http://schemas.openxmlformats.org/officeDocument/2006/relationships/image" Target="../media/image1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9.png"/><Relationship Id="rId15" Type="http://schemas.openxmlformats.org/officeDocument/2006/relationships/image" Target="../media/image98.png"/><Relationship Id="rId23" Type="http://schemas.openxmlformats.org/officeDocument/2006/relationships/image" Target="../media/image106.png"/><Relationship Id="rId28" Type="http://schemas.openxmlformats.org/officeDocument/2006/relationships/image" Target="../media/image111.png"/><Relationship Id="rId36" Type="http://schemas.openxmlformats.org/officeDocument/2006/relationships/image" Target="../media/image119.png"/><Relationship Id="rId49" Type="http://schemas.openxmlformats.org/officeDocument/2006/relationships/image" Target="../media/image132.png"/><Relationship Id="rId57" Type="http://schemas.openxmlformats.org/officeDocument/2006/relationships/image" Target="../media/image140.png"/><Relationship Id="rId10" Type="http://schemas.openxmlformats.org/officeDocument/2006/relationships/image" Target="../media/image93.png"/><Relationship Id="rId31" Type="http://schemas.openxmlformats.org/officeDocument/2006/relationships/image" Target="../media/image114.png"/><Relationship Id="rId44" Type="http://schemas.openxmlformats.org/officeDocument/2006/relationships/image" Target="../media/image127.png"/><Relationship Id="rId52" Type="http://schemas.openxmlformats.org/officeDocument/2006/relationships/image" Target="../media/image135.png"/><Relationship Id="rId60" Type="http://schemas.openxmlformats.org/officeDocument/2006/relationships/image" Target="../media/image143.png"/><Relationship Id="rId65" Type="http://schemas.openxmlformats.org/officeDocument/2006/relationships/image" Target="../media/image148.png"/><Relationship Id="rId73" Type="http://schemas.openxmlformats.org/officeDocument/2006/relationships/image" Target="../media/image156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Relationship Id="rId13" Type="http://schemas.openxmlformats.org/officeDocument/2006/relationships/image" Target="../media/image96.png"/><Relationship Id="rId18" Type="http://schemas.openxmlformats.org/officeDocument/2006/relationships/image" Target="../media/image101.png"/><Relationship Id="rId39" Type="http://schemas.openxmlformats.org/officeDocument/2006/relationships/image" Target="../media/image122.png"/><Relationship Id="rId34" Type="http://schemas.openxmlformats.org/officeDocument/2006/relationships/image" Target="../media/image117.png"/><Relationship Id="rId50" Type="http://schemas.openxmlformats.org/officeDocument/2006/relationships/image" Target="../media/image133.png"/><Relationship Id="rId55" Type="http://schemas.openxmlformats.org/officeDocument/2006/relationships/image" Target="../media/image138.png"/><Relationship Id="rId76" Type="http://schemas.openxmlformats.org/officeDocument/2006/relationships/image" Target="../media/image159.png"/><Relationship Id="rId7" Type="http://schemas.openxmlformats.org/officeDocument/2006/relationships/image" Target="../media/image90.png"/><Relationship Id="rId71" Type="http://schemas.openxmlformats.org/officeDocument/2006/relationships/image" Target="../media/image154.png"/><Relationship Id="rId2" Type="http://schemas.openxmlformats.org/officeDocument/2006/relationships/notesSlide" Target="../notesSlides/notesSlide3.xml"/><Relationship Id="rId29" Type="http://schemas.openxmlformats.org/officeDocument/2006/relationships/image" Target="../media/image112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1.png"/><Relationship Id="rId18" Type="http://schemas.openxmlformats.org/officeDocument/2006/relationships/image" Target="../media/image176.png"/><Relationship Id="rId26" Type="http://schemas.openxmlformats.org/officeDocument/2006/relationships/image" Target="../media/image184.png"/><Relationship Id="rId39" Type="http://schemas.openxmlformats.org/officeDocument/2006/relationships/image" Target="../media/image197.png"/><Relationship Id="rId21" Type="http://schemas.openxmlformats.org/officeDocument/2006/relationships/image" Target="../media/image179.png"/><Relationship Id="rId34" Type="http://schemas.openxmlformats.org/officeDocument/2006/relationships/image" Target="../media/image192.png"/><Relationship Id="rId42" Type="http://schemas.openxmlformats.org/officeDocument/2006/relationships/image" Target="../media/image200.png"/><Relationship Id="rId47" Type="http://schemas.openxmlformats.org/officeDocument/2006/relationships/image" Target="../media/image205.png"/><Relationship Id="rId7" Type="http://schemas.openxmlformats.org/officeDocument/2006/relationships/image" Target="../media/image16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74.png"/><Relationship Id="rId29" Type="http://schemas.openxmlformats.org/officeDocument/2006/relationships/image" Target="../media/image18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4.png"/><Relationship Id="rId11" Type="http://schemas.openxmlformats.org/officeDocument/2006/relationships/image" Target="../media/image169.png"/><Relationship Id="rId24" Type="http://schemas.openxmlformats.org/officeDocument/2006/relationships/image" Target="../media/image182.png"/><Relationship Id="rId32" Type="http://schemas.openxmlformats.org/officeDocument/2006/relationships/image" Target="../media/image190.png"/><Relationship Id="rId37" Type="http://schemas.openxmlformats.org/officeDocument/2006/relationships/image" Target="../media/image195.png"/><Relationship Id="rId40" Type="http://schemas.openxmlformats.org/officeDocument/2006/relationships/image" Target="../media/image198.png"/><Relationship Id="rId45" Type="http://schemas.openxmlformats.org/officeDocument/2006/relationships/image" Target="../media/image203.png"/><Relationship Id="rId5" Type="http://schemas.openxmlformats.org/officeDocument/2006/relationships/image" Target="../media/image163.png"/><Relationship Id="rId15" Type="http://schemas.openxmlformats.org/officeDocument/2006/relationships/image" Target="../media/image173.png"/><Relationship Id="rId23" Type="http://schemas.openxmlformats.org/officeDocument/2006/relationships/image" Target="../media/image181.png"/><Relationship Id="rId28" Type="http://schemas.openxmlformats.org/officeDocument/2006/relationships/image" Target="../media/image186.png"/><Relationship Id="rId36" Type="http://schemas.openxmlformats.org/officeDocument/2006/relationships/image" Target="../media/image194.png"/><Relationship Id="rId10" Type="http://schemas.openxmlformats.org/officeDocument/2006/relationships/image" Target="../media/image168.png"/><Relationship Id="rId19" Type="http://schemas.openxmlformats.org/officeDocument/2006/relationships/image" Target="../media/image177.png"/><Relationship Id="rId31" Type="http://schemas.openxmlformats.org/officeDocument/2006/relationships/image" Target="../media/image189.png"/><Relationship Id="rId44" Type="http://schemas.openxmlformats.org/officeDocument/2006/relationships/image" Target="../media/image202.png"/><Relationship Id="rId4" Type="http://schemas.openxmlformats.org/officeDocument/2006/relationships/image" Target="../media/image162.png"/><Relationship Id="rId9" Type="http://schemas.openxmlformats.org/officeDocument/2006/relationships/image" Target="../media/image167.png"/><Relationship Id="rId14" Type="http://schemas.openxmlformats.org/officeDocument/2006/relationships/image" Target="../media/image172.png"/><Relationship Id="rId22" Type="http://schemas.openxmlformats.org/officeDocument/2006/relationships/image" Target="../media/image180.png"/><Relationship Id="rId27" Type="http://schemas.openxmlformats.org/officeDocument/2006/relationships/image" Target="../media/image185.png"/><Relationship Id="rId30" Type="http://schemas.openxmlformats.org/officeDocument/2006/relationships/image" Target="../media/image188.png"/><Relationship Id="rId35" Type="http://schemas.openxmlformats.org/officeDocument/2006/relationships/image" Target="../media/image193.png"/><Relationship Id="rId43" Type="http://schemas.openxmlformats.org/officeDocument/2006/relationships/image" Target="../media/image201.png"/><Relationship Id="rId48" Type="http://schemas.openxmlformats.org/officeDocument/2006/relationships/image" Target="../media/image206.png"/><Relationship Id="rId8" Type="http://schemas.openxmlformats.org/officeDocument/2006/relationships/image" Target="../media/image166.png"/><Relationship Id="rId3" Type="http://schemas.openxmlformats.org/officeDocument/2006/relationships/image" Target="../media/image161.png"/><Relationship Id="rId12" Type="http://schemas.openxmlformats.org/officeDocument/2006/relationships/image" Target="../media/image170.png"/><Relationship Id="rId17" Type="http://schemas.openxmlformats.org/officeDocument/2006/relationships/image" Target="../media/image175.png"/><Relationship Id="rId25" Type="http://schemas.openxmlformats.org/officeDocument/2006/relationships/image" Target="../media/image183.png"/><Relationship Id="rId33" Type="http://schemas.openxmlformats.org/officeDocument/2006/relationships/image" Target="../media/image191.png"/><Relationship Id="rId38" Type="http://schemas.openxmlformats.org/officeDocument/2006/relationships/image" Target="../media/image196.png"/><Relationship Id="rId46" Type="http://schemas.openxmlformats.org/officeDocument/2006/relationships/image" Target="../media/image204.png"/><Relationship Id="rId20" Type="http://schemas.openxmlformats.org/officeDocument/2006/relationships/image" Target="../media/image178.png"/><Relationship Id="rId41" Type="http://schemas.openxmlformats.org/officeDocument/2006/relationships/image" Target="../media/image199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7.png"/><Relationship Id="rId18" Type="http://schemas.openxmlformats.org/officeDocument/2006/relationships/image" Target="../media/image222.png"/><Relationship Id="rId26" Type="http://schemas.openxmlformats.org/officeDocument/2006/relationships/image" Target="../media/image230.png"/><Relationship Id="rId39" Type="http://schemas.openxmlformats.org/officeDocument/2006/relationships/image" Target="../media/image243.png"/><Relationship Id="rId21" Type="http://schemas.openxmlformats.org/officeDocument/2006/relationships/image" Target="../media/image225.png"/><Relationship Id="rId34" Type="http://schemas.openxmlformats.org/officeDocument/2006/relationships/image" Target="../media/image238.png"/><Relationship Id="rId42" Type="http://schemas.openxmlformats.org/officeDocument/2006/relationships/image" Target="../media/image246.png"/><Relationship Id="rId47" Type="http://schemas.openxmlformats.org/officeDocument/2006/relationships/image" Target="../media/image251.png"/><Relationship Id="rId50" Type="http://schemas.openxmlformats.org/officeDocument/2006/relationships/image" Target="../media/image254.png"/><Relationship Id="rId55" Type="http://schemas.openxmlformats.org/officeDocument/2006/relationships/image" Target="../media/image259.png"/><Relationship Id="rId7" Type="http://schemas.openxmlformats.org/officeDocument/2006/relationships/image" Target="../media/image211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20.png"/><Relationship Id="rId29" Type="http://schemas.openxmlformats.org/officeDocument/2006/relationships/image" Target="../media/image233.png"/><Relationship Id="rId11" Type="http://schemas.openxmlformats.org/officeDocument/2006/relationships/image" Target="../media/image215.png"/><Relationship Id="rId24" Type="http://schemas.openxmlformats.org/officeDocument/2006/relationships/image" Target="../media/image228.png"/><Relationship Id="rId32" Type="http://schemas.openxmlformats.org/officeDocument/2006/relationships/image" Target="../media/image236.png"/><Relationship Id="rId37" Type="http://schemas.openxmlformats.org/officeDocument/2006/relationships/image" Target="../media/image241.png"/><Relationship Id="rId40" Type="http://schemas.openxmlformats.org/officeDocument/2006/relationships/image" Target="../media/image244.png"/><Relationship Id="rId45" Type="http://schemas.openxmlformats.org/officeDocument/2006/relationships/image" Target="../media/image249.png"/><Relationship Id="rId53" Type="http://schemas.openxmlformats.org/officeDocument/2006/relationships/image" Target="../media/image257.png"/><Relationship Id="rId5" Type="http://schemas.openxmlformats.org/officeDocument/2006/relationships/image" Target="../media/image209.png"/><Relationship Id="rId10" Type="http://schemas.openxmlformats.org/officeDocument/2006/relationships/image" Target="../media/image214.png"/><Relationship Id="rId19" Type="http://schemas.openxmlformats.org/officeDocument/2006/relationships/image" Target="../media/image223.png"/><Relationship Id="rId31" Type="http://schemas.openxmlformats.org/officeDocument/2006/relationships/image" Target="../media/image235.png"/><Relationship Id="rId44" Type="http://schemas.openxmlformats.org/officeDocument/2006/relationships/image" Target="../media/image248.png"/><Relationship Id="rId52" Type="http://schemas.openxmlformats.org/officeDocument/2006/relationships/image" Target="../media/image256.png"/><Relationship Id="rId4" Type="http://schemas.openxmlformats.org/officeDocument/2006/relationships/image" Target="../media/image208.png"/><Relationship Id="rId9" Type="http://schemas.openxmlformats.org/officeDocument/2006/relationships/image" Target="../media/image213.png"/><Relationship Id="rId14" Type="http://schemas.openxmlformats.org/officeDocument/2006/relationships/image" Target="../media/image218.png"/><Relationship Id="rId22" Type="http://schemas.openxmlformats.org/officeDocument/2006/relationships/image" Target="../media/image226.png"/><Relationship Id="rId27" Type="http://schemas.openxmlformats.org/officeDocument/2006/relationships/image" Target="../media/image231.png"/><Relationship Id="rId30" Type="http://schemas.openxmlformats.org/officeDocument/2006/relationships/image" Target="../media/image234.png"/><Relationship Id="rId35" Type="http://schemas.openxmlformats.org/officeDocument/2006/relationships/image" Target="../media/image239.png"/><Relationship Id="rId43" Type="http://schemas.openxmlformats.org/officeDocument/2006/relationships/image" Target="../media/image247.png"/><Relationship Id="rId48" Type="http://schemas.openxmlformats.org/officeDocument/2006/relationships/image" Target="../media/image252.png"/><Relationship Id="rId56" Type="http://schemas.openxmlformats.org/officeDocument/2006/relationships/image" Target="../media/image260.png"/><Relationship Id="rId8" Type="http://schemas.openxmlformats.org/officeDocument/2006/relationships/image" Target="../media/image212.png"/><Relationship Id="rId51" Type="http://schemas.openxmlformats.org/officeDocument/2006/relationships/image" Target="../media/image255.png"/><Relationship Id="rId3" Type="http://schemas.openxmlformats.org/officeDocument/2006/relationships/image" Target="../media/image207.png"/><Relationship Id="rId12" Type="http://schemas.openxmlformats.org/officeDocument/2006/relationships/image" Target="../media/image216.png"/><Relationship Id="rId17" Type="http://schemas.openxmlformats.org/officeDocument/2006/relationships/image" Target="../media/image221.png"/><Relationship Id="rId25" Type="http://schemas.openxmlformats.org/officeDocument/2006/relationships/image" Target="../media/image229.png"/><Relationship Id="rId33" Type="http://schemas.openxmlformats.org/officeDocument/2006/relationships/image" Target="../media/image237.png"/><Relationship Id="rId38" Type="http://schemas.openxmlformats.org/officeDocument/2006/relationships/image" Target="../media/image242.png"/><Relationship Id="rId46" Type="http://schemas.openxmlformats.org/officeDocument/2006/relationships/image" Target="../media/image250.png"/><Relationship Id="rId20" Type="http://schemas.openxmlformats.org/officeDocument/2006/relationships/image" Target="../media/image224.png"/><Relationship Id="rId41" Type="http://schemas.openxmlformats.org/officeDocument/2006/relationships/image" Target="../media/image245.png"/><Relationship Id="rId54" Type="http://schemas.openxmlformats.org/officeDocument/2006/relationships/image" Target="../media/image2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0.png"/><Relationship Id="rId15" Type="http://schemas.openxmlformats.org/officeDocument/2006/relationships/image" Target="../media/image219.png"/><Relationship Id="rId23" Type="http://schemas.openxmlformats.org/officeDocument/2006/relationships/image" Target="../media/image227.png"/><Relationship Id="rId28" Type="http://schemas.openxmlformats.org/officeDocument/2006/relationships/image" Target="../media/image232.png"/><Relationship Id="rId36" Type="http://schemas.openxmlformats.org/officeDocument/2006/relationships/image" Target="../media/image240.png"/><Relationship Id="rId49" Type="http://schemas.openxmlformats.org/officeDocument/2006/relationships/image" Target="../media/image253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9.png"/><Relationship Id="rId26" Type="http://schemas.openxmlformats.org/officeDocument/2006/relationships/image" Target="../media/image284.png"/><Relationship Id="rId34" Type="http://schemas.openxmlformats.org/officeDocument/2006/relationships/image" Target="../media/image276.png"/><Relationship Id="rId42" Type="http://schemas.openxmlformats.org/officeDocument/2006/relationships/image" Target="../media/image300.png"/><Relationship Id="rId47" Type="http://schemas.openxmlformats.org/officeDocument/2006/relationships/image" Target="../media/image305.png"/><Relationship Id="rId50" Type="http://schemas.openxmlformats.org/officeDocument/2006/relationships/image" Target="../media/image285.png"/><Relationship Id="rId55" Type="http://schemas.openxmlformats.org/officeDocument/2006/relationships/image" Target="../media/image313.png"/><Relationship Id="rId7" Type="http://schemas.openxmlformats.org/officeDocument/2006/relationships/image" Target="../media/image265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72.png"/><Relationship Id="rId11" Type="http://schemas.openxmlformats.org/officeDocument/2006/relationships/image" Target="../media/image266.png"/><Relationship Id="rId24" Type="http://schemas.openxmlformats.org/officeDocument/2006/relationships/image" Target="../media/image282.png"/><Relationship Id="rId32" Type="http://schemas.openxmlformats.org/officeDocument/2006/relationships/image" Target="../media/image290.png"/><Relationship Id="rId37" Type="http://schemas.openxmlformats.org/officeDocument/2006/relationships/image" Target="../media/image279.png"/><Relationship Id="rId40" Type="http://schemas.openxmlformats.org/officeDocument/2006/relationships/image" Target="../media/image298.png"/><Relationship Id="rId45" Type="http://schemas.openxmlformats.org/officeDocument/2006/relationships/image" Target="../media/image281.png"/><Relationship Id="rId53" Type="http://schemas.openxmlformats.org/officeDocument/2006/relationships/image" Target="../media/image311.png"/><Relationship Id="rId58" Type="http://schemas.openxmlformats.org/officeDocument/2006/relationships/image" Target="../media/image287.png"/><Relationship Id="rId5" Type="http://schemas.openxmlformats.org/officeDocument/2006/relationships/image" Target="../media/image263.png"/><Relationship Id="rId15" Type="http://schemas.openxmlformats.org/officeDocument/2006/relationships/image" Target="../media/image271.png"/><Relationship Id="rId28" Type="http://schemas.openxmlformats.org/officeDocument/2006/relationships/image" Target="../media/image275.png"/><Relationship Id="rId36" Type="http://schemas.openxmlformats.org/officeDocument/2006/relationships/image" Target="../media/image278.png"/><Relationship Id="rId49" Type="http://schemas.openxmlformats.org/officeDocument/2006/relationships/image" Target="../media/image307.png"/><Relationship Id="rId57" Type="http://schemas.openxmlformats.org/officeDocument/2006/relationships/image" Target="../media/image315.png"/><Relationship Id="rId61" Type="http://schemas.openxmlformats.org/officeDocument/2006/relationships/image" Target="../media/image293.png"/><Relationship Id="rId10" Type="http://schemas.openxmlformats.org/officeDocument/2006/relationships/image" Target="../media/image268.png"/><Relationship Id="rId31" Type="http://schemas.openxmlformats.org/officeDocument/2006/relationships/image" Target="../media/image289.png"/><Relationship Id="rId44" Type="http://schemas.openxmlformats.org/officeDocument/2006/relationships/image" Target="../media/image302.png"/><Relationship Id="rId52" Type="http://schemas.openxmlformats.org/officeDocument/2006/relationships/image" Target="../media/image310.png"/><Relationship Id="rId60" Type="http://schemas.openxmlformats.org/officeDocument/2006/relationships/image" Target="../media/image292.png"/><Relationship Id="rId14" Type="http://schemas.openxmlformats.org/officeDocument/2006/relationships/image" Target="../media/image270.png"/><Relationship Id="rId27" Type="http://schemas.openxmlformats.org/officeDocument/2006/relationships/image" Target="../media/image274.png"/><Relationship Id="rId35" Type="http://schemas.openxmlformats.org/officeDocument/2006/relationships/image" Target="../media/image277.png"/><Relationship Id="rId43" Type="http://schemas.openxmlformats.org/officeDocument/2006/relationships/image" Target="../media/image301.png"/><Relationship Id="rId48" Type="http://schemas.openxmlformats.org/officeDocument/2006/relationships/image" Target="../media/image306.png"/><Relationship Id="rId56" Type="http://schemas.openxmlformats.org/officeDocument/2006/relationships/image" Target="../media/image314.png"/><Relationship Id="rId8" Type="http://schemas.openxmlformats.org/officeDocument/2006/relationships/image" Target="../media/image262.png"/><Relationship Id="rId51" Type="http://schemas.openxmlformats.org/officeDocument/2006/relationships/image" Target="../media/image286.png"/><Relationship Id="rId3" Type="http://schemas.openxmlformats.org/officeDocument/2006/relationships/image" Target="../media/image261.png"/><Relationship Id="rId12" Type="http://schemas.openxmlformats.org/officeDocument/2006/relationships/image" Target="../media/image267.png"/><Relationship Id="rId17" Type="http://schemas.openxmlformats.org/officeDocument/2006/relationships/image" Target="../media/image273.png"/><Relationship Id="rId25" Type="http://schemas.openxmlformats.org/officeDocument/2006/relationships/image" Target="../media/image283.png"/><Relationship Id="rId33" Type="http://schemas.openxmlformats.org/officeDocument/2006/relationships/image" Target="../media/image291.png"/><Relationship Id="rId38" Type="http://schemas.openxmlformats.org/officeDocument/2006/relationships/image" Target="../media/image280.png"/><Relationship Id="rId46" Type="http://schemas.openxmlformats.org/officeDocument/2006/relationships/image" Target="../media/image304.png"/><Relationship Id="rId59" Type="http://schemas.openxmlformats.org/officeDocument/2006/relationships/image" Target="../media/image288.png"/><Relationship Id="rId41" Type="http://schemas.openxmlformats.org/officeDocument/2006/relationships/image" Target="../media/image299.png"/><Relationship Id="rId54" Type="http://schemas.openxmlformats.org/officeDocument/2006/relationships/image" Target="../media/image312.png"/><Relationship Id="rId62" Type="http://schemas.openxmlformats.org/officeDocument/2006/relationships/image" Target="../media/image2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4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0.png"/><Relationship Id="rId18" Type="http://schemas.openxmlformats.org/officeDocument/2006/relationships/image" Target="../media/image325.png"/><Relationship Id="rId26" Type="http://schemas.openxmlformats.org/officeDocument/2006/relationships/image" Target="../media/image333.png"/><Relationship Id="rId39" Type="http://schemas.openxmlformats.org/officeDocument/2006/relationships/image" Target="../media/image346.png"/><Relationship Id="rId21" Type="http://schemas.openxmlformats.org/officeDocument/2006/relationships/image" Target="../media/image328.png"/><Relationship Id="rId34" Type="http://schemas.openxmlformats.org/officeDocument/2006/relationships/image" Target="../media/image341.png"/><Relationship Id="rId7" Type="http://schemas.openxmlformats.org/officeDocument/2006/relationships/image" Target="../media/image308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23.png"/><Relationship Id="rId20" Type="http://schemas.openxmlformats.org/officeDocument/2006/relationships/image" Target="../media/image327.png"/><Relationship Id="rId29" Type="http://schemas.openxmlformats.org/officeDocument/2006/relationships/image" Target="../media/image336.png"/><Relationship Id="rId41" Type="http://schemas.openxmlformats.org/officeDocument/2006/relationships/image" Target="../media/image3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3.png"/><Relationship Id="rId11" Type="http://schemas.openxmlformats.org/officeDocument/2006/relationships/image" Target="../media/image318.png"/><Relationship Id="rId24" Type="http://schemas.openxmlformats.org/officeDocument/2006/relationships/image" Target="../media/image331.png"/><Relationship Id="rId32" Type="http://schemas.openxmlformats.org/officeDocument/2006/relationships/image" Target="../media/image339.png"/><Relationship Id="rId37" Type="http://schemas.openxmlformats.org/officeDocument/2006/relationships/image" Target="../media/image344.png"/><Relationship Id="rId40" Type="http://schemas.openxmlformats.org/officeDocument/2006/relationships/image" Target="../media/image347.png"/><Relationship Id="rId5" Type="http://schemas.openxmlformats.org/officeDocument/2006/relationships/image" Target="../media/image297.png"/><Relationship Id="rId15" Type="http://schemas.openxmlformats.org/officeDocument/2006/relationships/image" Target="../media/image322.png"/><Relationship Id="rId23" Type="http://schemas.openxmlformats.org/officeDocument/2006/relationships/image" Target="../media/image330.png"/><Relationship Id="rId28" Type="http://schemas.openxmlformats.org/officeDocument/2006/relationships/image" Target="../media/image335.png"/><Relationship Id="rId36" Type="http://schemas.openxmlformats.org/officeDocument/2006/relationships/image" Target="../media/image343.png"/><Relationship Id="rId10" Type="http://schemas.openxmlformats.org/officeDocument/2006/relationships/image" Target="../media/image317.png"/><Relationship Id="rId19" Type="http://schemas.openxmlformats.org/officeDocument/2006/relationships/image" Target="../media/image326.png"/><Relationship Id="rId31" Type="http://schemas.openxmlformats.org/officeDocument/2006/relationships/image" Target="../media/image338.png"/><Relationship Id="rId4" Type="http://schemas.openxmlformats.org/officeDocument/2006/relationships/image" Target="../media/image296.png"/><Relationship Id="rId9" Type="http://schemas.openxmlformats.org/officeDocument/2006/relationships/image" Target="../media/image316.png"/><Relationship Id="rId14" Type="http://schemas.openxmlformats.org/officeDocument/2006/relationships/image" Target="../media/image321.png"/><Relationship Id="rId22" Type="http://schemas.openxmlformats.org/officeDocument/2006/relationships/image" Target="../media/image329.png"/><Relationship Id="rId27" Type="http://schemas.openxmlformats.org/officeDocument/2006/relationships/image" Target="../media/image334.png"/><Relationship Id="rId30" Type="http://schemas.openxmlformats.org/officeDocument/2006/relationships/image" Target="../media/image337.png"/><Relationship Id="rId35" Type="http://schemas.openxmlformats.org/officeDocument/2006/relationships/image" Target="../media/image342.png"/><Relationship Id="rId8" Type="http://schemas.openxmlformats.org/officeDocument/2006/relationships/image" Target="../media/image309.png"/><Relationship Id="rId3" Type="http://schemas.openxmlformats.org/officeDocument/2006/relationships/image" Target="../media/image295.png"/><Relationship Id="rId12" Type="http://schemas.openxmlformats.org/officeDocument/2006/relationships/image" Target="../media/image319.png"/><Relationship Id="rId17" Type="http://schemas.openxmlformats.org/officeDocument/2006/relationships/image" Target="../media/image324.png"/><Relationship Id="rId25" Type="http://schemas.openxmlformats.org/officeDocument/2006/relationships/image" Target="../media/image332.png"/><Relationship Id="rId33" Type="http://schemas.openxmlformats.org/officeDocument/2006/relationships/image" Target="../media/image340.png"/><Relationship Id="rId38" Type="http://schemas.openxmlformats.org/officeDocument/2006/relationships/image" Target="../media/image34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1.png"/><Relationship Id="rId13" Type="http://schemas.openxmlformats.org/officeDocument/2006/relationships/image" Target="../media/image366.png"/><Relationship Id="rId3" Type="http://schemas.openxmlformats.org/officeDocument/2006/relationships/image" Target="../media/image349.png"/><Relationship Id="rId7" Type="http://schemas.openxmlformats.org/officeDocument/2006/relationships/image" Target="../media/image352.png"/><Relationship Id="rId12" Type="http://schemas.openxmlformats.org/officeDocument/2006/relationships/image" Target="../media/image36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1.png"/><Relationship Id="rId11" Type="http://schemas.openxmlformats.org/officeDocument/2006/relationships/image" Target="../media/image364.png"/><Relationship Id="rId5" Type="http://schemas.openxmlformats.org/officeDocument/2006/relationships/image" Target="../media/image350.png"/><Relationship Id="rId10" Type="http://schemas.openxmlformats.org/officeDocument/2006/relationships/image" Target="../media/image363.png"/><Relationship Id="rId4" Type="http://schemas.openxmlformats.org/officeDocument/2006/relationships/image" Target="../media/image357.png"/><Relationship Id="rId9" Type="http://schemas.openxmlformats.org/officeDocument/2006/relationships/image" Target="../media/image353.png"/><Relationship Id="rId14" Type="http://schemas.openxmlformats.org/officeDocument/2006/relationships/image" Target="../media/image36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2.png"/><Relationship Id="rId13" Type="http://schemas.openxmlformats.org/officeDocument/2006/relationships/image" Target="../media/image372.png"/><Relationship Id="rId18" Type="http://schemas.openxmlformats.org/officeDocument/2006/relationships/image" Target="../media/image377.png"/><Relationship Id="rId3" Type="http://schemas.openxmlformats.org/officeDocument/2006/relationships/image" Target="../media/image355.png"/><Relationship Id="rId7" Type="http://schemas.openxmlformats.org/officeDocument/2006/relationships/image" Target="../media/image360.png"/><Relationship Id="rId12" Type="http://schemas.openxmlformats.org/officeDocument/2006/relationships/image" Target="../media/image371.png"/><Relationship Id="rId17" Type="http://schemas.openxmlformats.org/officeDocument/2006/relationships/image" Target="../media/image376.png"/><Relationship Id="rId2" Type="http://schemas.openxmlformats.org/officeDocument/2006/relationships/image" Target="../media/image354.png"/><Relationship Id="rId16" Type="http://schemas.openxmlformats.org/officeDocument/2006/relationships/image" Target="../media/image3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9.png"/><Relationship Id="rId11" Type="http://schemas.openxmlformats.org/officeDocument/2006/relationships/image" Target="../media/image370.png"/><Relationship Id="rId5" Type="http://schemas.openxmlformats.org/officeDocument/2006/relationships/image" Target="../media/image358.png"/><Relationship Id="rId15" Type="http://schemas.openxmlformats.org/officeDocument/2006/relationships/image" Target="../media/image374.png"/><Relationship Id="rId10" Type="http://schemas.openxmlformats.org/officeDocument/2006/relationships/image" Target="../media/image369.png"/><Relationship Id="rId19" Type="http://schemas.openxmlformats.org/officeDocument/2006/relationships/image" Target="../media/image378.png"/><Relationship Id="rId4" Type="http://schemas.openxmlformats.org/officeDocument/2006/relationships/image" Target="../media/image356.png"/><Relationship Id="rId9" Type="http://schemas.openxmlformats.org/officeDocument/2006/relationships/image" Target="../media/image368.png"/><Relationship Id="rId14" Type="http://schemas.openxmlformats.org/officeDocument/2006/relationships/image" Target="../media/image37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1" name="Gerade Verbindung 170">
            <a:extLst>
              <a:ext uri="{FF2B5EF4-FFF2-40B4-BE49-F238E27FC236}">
                <a16:creationId xmlns:a16="http://schemas.microsoft.com/office/drawing/2014/main" id="{A031A192-F1F2-D6DE-0AAF-7FC0074DBF1E}"/>
              </a:ext>
            </a:extLst>
          </p:cNvPr>
          <p:cNvCxnSpPr>
            <a:cxnSpLocks/>
            <a:stCxn id="24" idx="2"/>
            <a:endCxn id="18" idx="6"/>
          </p:cNvCxnSpPr>
          <p:nvPr/>
        </p:nvCxnSpPr>
        <p:spPr>
          <a:xfrm flipH="1" flipV="1">
            <a:off x="8400290" y="2653571"/>
            <a:ext cx="883045" cy="724999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Gerade Verbindung 173">
            <a:extLst>
              <a:ext uri="{FF2B5EF4-FFF2-40B4-BE49-F238E27FC236}">
                <a16:creationId xmlns:a16="http://schemas.microsoft.com/office/drawing/2014/main" id="{F13DA338-BC8C-A517-5F2D-E5688CD3EA69}"/>
              </a:ext>
            </a:extLst>
          </p:cNvPr>
          <p:cNvCxnSpPr>
            <a:cxnSpLocks/>
            <a:stCxn id="24" idx="2"/>
            <a:endCxn id="17" idx="6"/>
          </p:cNvCxnSpPr>
          <p:nvPr/>
        </p:nvCxnSpPr>
        <p:spPr>
          <a:xfrm flipH="1">
            <a:off x="8400290" y="3378570"/>
            <a:ext cx="883045" cy="75869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Gerade Verbindung 176">
            <a:extLst>
              <a:ext uri="{FF2B5EF4-FFF2-40B4-BE49-F238E27FC236}">
                <a16:creationId xmlns:a16="http://schemas.microsoft.com/office/drawing/2014/main" id="{F2BD252A-310A-E6DF-FB7C-8473D3D917A3}"/>
              </a:ext>
            </a:extLst>
          </p:cNvPr>
          <p:cNvCxnSpPr>
            <a:cxnSpLocks/>
            <a:stCxn id="16" idx="6"/>
            <a:endCxn id="24" idx="2"/>
          </p:cNvCxnSpPr>
          <p:nvPr/>
        </p:nvCxnSpPr>
        <p:spPr>
          <a:xfrm flipV="1">
            <a:off x="8400290" y="3378569"/>
            <a:ext cx="883045" cy="225052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Gerade Verbindung 179">
            <a:extLst>
              <a:ext uri="{FF2B5EF4-FFF2-40B4-BE49-F238E27FC236}">
                <a16:creationId xmlns:a16="http://schemas.microsoft.com/office/drawing/2014/main" id="{0BE1EB03-60B8-2498-4E44-DFE6DF21F469}"/>
              </a:ext>
            </a:extLst>
          </p:cNvPr>
          <p:cNvCxnSpPr>
            <a:cxnSpLocks/>
            <a:stCxn id="19" idx="6"/>
            <a:endCxn id="24" idx="2"/>
          </p:cNvCxnSpPr>
          <p:nvPr/>
        </p:nvCxnSpPr>
        <p:spPr>
          <a:xfrm flipV="1">
            <a:off x="8400290" y="3378570"/>
            <a:ext cx="883045" cy="3737279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Gerade Verbindung 219">
            <a:extLst>
              <a:ext uri="{FF2B5EF4-FFF2-40B4-BE49-F238E27FC236}">
                <a16:creationId xmlns:a16="http://schemas.microsoft.com/office/drawing/2014/main" id="{9464DEB5-0488-2C64-B5BF-28F386E3CADD}"/>
              </a:ext>
            </a:extLst>
          </p:cNvPr>
          <p:cNvCxnSpPr>
            <a:cxnSpLocks/>
            <a:stCxn id="219" idx="2"/>
            <a:endCxn id="18" idx="6"/>
          </p:cNvCxnSpPr>
          <p:nvPr/>
        </p:nvCxnSpPr>
        <p:spPr>
          <a:xfrm flipH="1" flipV="1">
            <a:off x="8400289" y="2653570"/>
            <a:ext cx="887416" cy="222164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Gerade Verbindung 222">
            <a:extLst>
              <a:ext uri="{FF2B5EF4-FFF2-40B4-BE49-F238E27FC236}">
                <a16:creationId xmlns:a16="http://schemas.microsoft.com/office/drawing/2014/main" id="{7830E3FD-5F93-37EF-3C82-6BE8954EEB08}"/>
              </a:ext>
            </a:extLst>
          </p:cNvPr>
          <p:cNvCxnSpPr>
            <a:cxnSpLocks/>
            <a:stCxn id="219" idx="2"/>
            <a:endCxn id="17" idx="6"/>
          </p:cNvCxnSpPr>
          <p:nvPr/>
        </p:nvCxnSpPr>
        <p:spPr>
          <a:xfrm flipH="1" flipV="1">
            <a:off x="8400289" y="4137260"/>
            <a:ext cx="887416" cy="73795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Gerade Verbindung 225">
            <a:extLst>
              <a:ext uri="{FF2B5EF4-FFF2-40B4-BE49-F238E27FC236}">
                <a16:creationId xmlns:a16="http://schemas.microsoft.com/office/drawing/2014/main" id="{6CC53914-E9DF-B986-117B-BA4A4BF92231}"/>
              </a:ext>
            </a:extLst>
          </p:cNvPr>
          <p:cNvCxnSpPr>
            <a:cxnSpLocks/>
            <a:stCxn id="219" idx="2"/>
            <a:endCxn id="16" idx="6"/>
          </p:cNvCxnSpPr>
          <p:nvPr/>
        </p:nvCxnSpPr>
        <p:spPr>
          <a:xfrm flipH="1">
            <a:off x="8400289" y="4875215"/>
            <a:ext cx="887416" cy="753879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Gerade Verbindung 228">
            <a:extLst>
              <a:ext uri="{FF2B5EF4-FFF2-40B4-BE49-F238E27FC236}">
                <a16:creationId xmlns:a16="http://schemas.microsoft.com/office/drawing/2014/main" id="{4A675F0F-0E06-F8CB-1396-C9DF2DD33C8E}"/>
              </a:ext>
            </a:extLst>
          </p:cNvPr>
          <p:cNvCxnSpPr>
            <a:cxnSpLocks/>
            <a:stCxn id="219" idx="2"/>
            <a:endCxn id="19" idx="6"/>
          </p:cNvCxnSpPr>
          <p:nvPr/>
        </p:nvCxnSpPr>
        <p:spPr>
          <a:xfrm flipH="1">
            <a:off x="8400289" y="4875214"/>
            <a:ext cx="887416" cy="224063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Gerade Verbindung 144">
            <a:extLst>
              <a:ext uri="{FF2B5EF4-FFF2-40B4-BE49-F238E27FC236}">
                <a16:creationId xmlns:a16="http://schemas.microsoft.com/office/drawing/2014/main" id="{3B1850B6-9C1F-D5EF-C849-9CE2E312E3E7}"/>
              </a:ext>
            </a:extLst>
          </p:cNvPr>
          <p:cNvCxnSpPr>
            <a:cxnSpLocks/>
            <a:stCxn id="554" idx="2"/>
            <a:endCxn id="18" idx="6"/>
          </p:cNvCxnSpPr>
          <p:nvPr/>
        </p:nvCxnSpPr>
        <p:spPr>
          <a:xfrm flipH="1" flipV="1">
            <a:off x="8400290" y="2653570"/>
            <a:ext cx="883045" cy="3731406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Gerade Verbindung 148">
            <a:extLst>
              <a:ext uri="{FF2B5EF4-FFF2-40B4-BE49-F238E27FC236}">
                <a16:creationId xmlns:a16="http://schemas.microsoft.com/office/drawing/2014/main" id="{4531275A-E9B2-74CF-7C0C-3C6370361FED}"/>
              </a:ext>
            </a:extLst>
          </p:cNvPr>
          <p:cNvCxnSpPr>
            <a:cxnSpLocks/>
            <a:stCxn id="554" idx="2"/>
            <a:endCxn id="17" idx="6"/>
          </p:cNvCxnSpPr>
          <p:nvPr/>
        </p:nvCxnSpPr>
        <p:spPr>
          <a:xfrm flipH="1" flipV="1">
            <a:off x="8400290" y="4137260"/>
            <a:ext cx="883045" cy="2247716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Gerade Verbindung 153">
            <a:extLst>
              <a:ext uri="{FF2B5EF4-FFF2-40B4-BE49-F238E27FC236}">
                <a16:creationId xmlns:a16="http://schemas.microsoft.com/office/drawing/2014/main" id="{DFD128E6-9D42-5381-A0E2-DAD18EA64685}"/>
              </a:ext>
            </a:extLst>
          </p:cNvPr>
          <p:cNvCxnSpPr>
            <a:cxnSpLocks/>
            <a:stCxn id="554" idx="2"/>
            <a:endCxn id="16" idx="6"/>
          </p:cNvCxnSpPr>
          <p:nvPr/>
        </p:nvCxnSpPr>
        <p:spPr>
          <a:xfrm flipH="1" flipV="1">
            <a:off x="8400290" y="5629094"/>
            <a:ext cx="883045" cy="755883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Gerade Verbindung 157">
            <a:extLst>
              <a:ext uri="{FF2B5EF4-FFF2-40B4-BE49-F238E27FC236}">
                <a16:creationId xmlns:a16="http://schemas.microsoft.com/office/drawing/2014/main" id="{9DBF3E6B-20BE-05FD-31B9-04073713D837}"/>
              </a:ext>
            </a:extLst>
          </p:cNvPr>
          <p:cNvCxnSpPr>
            <a:cxnSpLocks/>
            <a:stCxn id="554" idx="2"/>
            <a:endCxn id="19" idx="6"/>
          </p:cNvCxnSpPr>
          <p:nvPr/>
        </p:nvCxnSpPr>
        <p:spPr>
          <a:xfrm flipH="1">
            <a:off x="8400290" y="6384976"/>
            <a:ext cx="883045" cy="730872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Gerade Verbindung 63">
            <a:extLst>
              <a:ext uri="{FF2B5EF4-FFF2-40B4-BE49-F238E27FC236}">
                <a16:creationId xmlns:a16="http://schemas.microsoft.com/office/drawing/2014/main" id="{69B255B1-9B22-EEED-88CD-1DE13FCBFCEB}"/>
              </a:ext>
            </a:extLst>
          </p:cNvPr>
          <p:cNvCxnSpPr>
            <a:cxnSpLocks/>
            <a:stCxn id="27" idx="1"/>
            <a:endCxn id="9" idx="6"/>
          </p:cNvCxnSpPr>
          <p:nvPr/>
        </p:nvCxnSpPr>
        <p:spPr>
          <a:xfrm flipH="1" flipV="1">
            <a:off x="4835366" y="2647367"/>
            <a:ext cx="863789" cy="2981726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Gerade Verbindung 64">
            <a:extLst>
              <a:ext uri="{FF2B5EF4-FFF2-40B4-BE49-F238E27FC236}">
                <a16:creationId xmlns:a16="http://schemas.microsoft.com/office/drawing/2014/main" id="{C1A1EE77-D6B3-6C0B-9036-78DECD8A09DD}"/>
              </a:ext>
            </a:extLst>
          </p:cNvPr>
          <p:cNvCxnSpPr>
            <a:cxnSpLocks/>
            <a:stCxn id="9" idx="6"/>
            <a:endCxn id="25" idx="1"/>
          </p:cNvCxnSpPr>
          <p:nvPr/>
        </p:nvCxnSpPr>
        <p:spPr>
          <a:xfrm>
            <a:off x="4835366" y="2647367"/>
            <a:ext cx="871385" cy="6172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Gerade Verbindung 68">
            <a:extLst>
              <a:ext uri="{FF2B5EF4-FFF2-40B4-BE49-F238E27FC236}">
                <a16:creationId xmlns:a16="http://schemas.microsoft.com/office/drawing/2014/main" id="{CB4653EF-CE5E-2307-8BB9-CE92B9C865CE}"/>
              </a:ext>
            </a:extLst>
          </p:cNvPr>
          <p:cNvCxnSpPr>
            <a:cxnSpLocks/>
            <a:stCxn id="9" idx="6"/>
            <a:endCxn id="26" idx="1"/>
          </p:cNvCxnSpPr>
          <p:nvPr/>
        </p:nvCxnSpPr>
        <p:spPr>
          <a:xfrm>
            <a:off x="4835365" y="2647368"/>
            <a:ext cx="873180" cy="1490877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Gerade Verbindung 74">
            <a:extLst>
              <a:ext uri="{FF2B5EF4-FFF2-40B4-BE49-F238E27FC236}">
                <a16:creationId xmlns:a16="http://schemas.microsoft.com/office/drawing/2014/main" id="{2E9850C6-EF7F-7969-94CB-E4E6A38D0F11}"/>
              </a:ext>
            </a:extLst>
          </p:cNvPr>
          <p:cNvCxnSpPr>
            <a:cxnSpLocks/>
            <a:stCxn id="9" idx="6"/>
            <a:endCxn id="28" idx="1"/>
          </p:cNvCxnSpPr>
          <p:nvPr/>
        </p:nvCxnSpPr>
        <p:spPr>
          <a:xfrm>
            <a:off x="4835366" y="2647367"/>
            <a:ext cx="863789" cy="4467638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Gerade Verbindung 77">
            <a:extLst>
              <a:ext uri="{FF2B5EF4-FFF2-40B4-BE49-F238E27FC236}">
                <a16:creationId xmlns:a16="http://schemas.microsoft.com/office/drawing/2014/main" id="{F5B4B8C1-ECAD-B5E7-BAB2-D23E424F7FA9}"/>
              </a:ext>
            </a:extLst>
          </p:cNvPr>
          <p:cNvCxnSpPr>
            <a:cxnSpLocks/>
            <a:stCxn id="8" idx="6"/>
            <a:endCxn id="25" idx="1"/>
          </p:cNvCxnSpPr>
          <p:nvPr/>
        </p:nvCxnSpPr>
        <p:spPr>
          <a:xfrm flipV="1">
            <a:off x="4839658" y="2653540"/>
            <a:ext cx="867092" cy="148372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 Verbindung 89">
            <a:extLst>
              <a:ext uri="{FF2B5EF4-FFF2-40B4-BE49-F238E27FC236}">
                <a16:creationId xmlns:a16="http://schemas.microsoft.com/office/drawing/2014/main" id="{76D6F170-6848-1845-6DAB-40E1B2EB93F6}"/>
              </a:ext>
            </a:extLst>
          </p:cNvPr>
          <p:cNvCxnSpPr>
            <a:cxnSpLocks/>
            <a:stCxn id="8" idx="6"/>
            <a:endCxn id="26" idx="1"/>
          </p:cNvCxnSpPr>
          <p:nvPr/>
        </p:nvCxnSpPr>
        <p:spPr>
          <a:xfrm>
            <a:off x="4839659" y="4137260"/>
            <a:ext cx="868887" cy="98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Gerade Verbindung 92">
            <a:extLst>
              <a:ext uri="{FF2B5EF4-FFF2-40B4-BE49-F238E27FC236}">
                <a16:creationId xmlns:a16="http://schemas.microsoft.com/office/drawing/2014/main" id="{9DEE01D6-7398-7292-AB42-4BE87F941038}"/>
              </a:ext>
            </a:extLst>
          </p:cNvPr>
          <p:cNvCxnSpPr>
            <a:cxnSpLocks/>
            <a:stCxn id="8" idx="6"/>
            <a:endCxn id="27" idx="1"/>
          </p:cNvCxnSpPr>
          <p:nvPr/>
        </p:nvCxnSpPr>
        <p:spPr>
          <a:xfrm>
            <a:off x="4839658" y="4137261"/>
            <a:ext cx="859496" cy="1491833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Gerade Verbindung 95">
            <a:extLst>
              <a:ext uri="{FF2B5EF4-FFF2-40B4-BE49-F238E27FC236}">
                <a16:creationId xmlns:a16="http://schemas.microsoft.com/office/drawing/2014/main" id="{1EB310EF-0303-9F33-B505-397A3F3D45DA}"/>
              </a:ext>
            </a:extLst>
          </p:cNvPr>
          <p:cNvCxnSpPr>
            <a:cxnSpLocks/>
            <a:stCxn id="8" idx="6"/>
            <a:endCxn id="28" idx="1"/>
          </p:cNvCxnSpPr>
          <p:nvPr/>
        </p:nvCxnSpPr>
        <p:spPr>
          <a:xfrm>
            <a:off x="4839658" y="4137261"/>
            <a:ext cx="859496" cy="297774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Gerade Verbindung 98">
            <a:extLst>
              <a:ext uri="{FF2B5EF4-FFF2-40B4-BE49-F238E27FC236}">
                <a16:creationId xmlns:a16="http://schemas.microsoft.com/office/drawing/2014/main" id="{A6EBE8B8-2AA8-1D48-DEFB-10E6C3AEB368}"/>
              </a:ext>
            </a:extLst>
          </p:cNvPr>
          <p:cNvCxnSpPr>
            <a:cxnSpLocks/>
            <a:stCxn id="7" idx="6"/>
            <a:endCxn id="25" idx="1"/>
          </p:cNvCxnSpPr>
          <p:nvPr/>
        </p:nvCxnSpPr>
        <p:spPr>
          <a:xfrm flipV="1">
            <a:off x="4835366" y="2653539"/>
            <a:ext cx="871385" cy="297361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Gerade Verbindung 101">
            <a:extLst>
              <a:ext uri="{FF2B5EF4-FFF2-40B4-BE49-F238E27FC236}">
                <a16:creationId xmlns:a16="http://schemas.microsoft.com/office/drawing/2014/main" id="{64DF263E-3E82-0956-9BD5-97B7CCF99862}"/>
              </a:ext>
            </a:extLst>
          </p:cNvPr>
          <p:cNvCxnSpPr>
            <a:cxnSpLocks/>
            <a:stCxn id="7" idx="6"/>
            <a:endCxn id="26" idx="1"/>
          </p:cNvCxnSpPr>
          <p:nvPr/>
        </p:nvCxnSpPr>
        <p:spPr>
          <a:xfrm flipV="1">
            <a:off x="4835365" y="4138245"/>
            <a:ext cx="873180" cy="1488909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Gerade Verbindung 104">
            <a:extLst>
              <a:ext uri="{FF2B5EF4-FFF2-40B4-BE49-F238E27FC236}">
                <a16:creationId xmlns:a16="http://schemas.microsoft.com/office/drawing/2014/main" id="{E8E2FA01-0892-7C98-255F-4EE914CF1CC8}"/>
              </a:ext>
            </a:extLst>
          </p:cNvPr>
          <p:cNvCxnSpPr>
            <a:cxnSpLocks/>
            <a:stCxn id="7" idx="6"/>
            <a:endCxn id="27" idx="1"/>
          </p:cNvCxnSpPr>
          <p:nvPr/>
        </p:nvCxnSpPr>
        <p:spPr>
          <a:xfrm>
            <a:off x="4835366" y="5627153"/>
            <a:ext cx="863789" cy="194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Gerade Verbindung 107">
            <a:extLst>
              <a:ext uri="{FF2B5EF4-FFF2-40B4-BE49-F238E27FC236}">
                <a16:creationId xmlns:a16="http://schemas.microsoft.com/office/drawing/2014/main" id="{CAEBD71D-99F3-CE44-1918-2418003B0252}"/>
              </a:ext>
            </a:extLst>
          </p:cNvPr>
          <p:cNvCxnSpPr>
            <a:cxnSpLocks/>
            <a:stCxn id="7" idx="6"/>
            <a:endCxn id="28" idx="1"/>
          </p:cNvCxnSpPr>
          <p:nvPr/>
        </p:nvCxnSpPr>
        <p:spPr>
          <a:xfrm>
            <a:off x="4835366" y="5627153"/>
            <a:ext cx="863789" cy="1487852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Gerade Verbindung 110">
            <a:extLst>
              <a:ext uri="{FF2B5EF4-FFF2-40B4-BE49-F238E27FC236}">
                <a16:creationId xmlns:a16="http://schemas.microsoft.com/office/drawing/2014/main" id="{C7C0476B-8F5A-794F-BEB2-7CC1AE8D69D1}"/>
              </a:ext>
            </a:extLst>
          </p:cNvPr>
          <p:cNvCxnSpPr>
            <a:cxnSpLocks/>
            <a:stCxn id="10" idx="6"/>
            <a:endCxn id="25" idx="1"/>
          </p:cNvCxnSpPr>
          <p:nvPr/>
        </p:nvCxnSpPr>
        <p:spPr>
          <a:xfrm flipV="1">
            <a:off x="4835366" y="2653540"/>
            <a:ext cx="871385" cy="4462309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Gerade Verbindung 113">
            <a:extLst>
              <a:ext uri="{FF2B5EF4-FFF2-40B4-BE49-F238E27FC236}">
                <a16:creationId xmlns:a16="http://schemas.microsoft.com/office/drawing/2014/main" id="{270CD6EB-6017-E80E-13E5-98EDB8243BDC}"/>
              </a:ext>
            </a:extLst>
          </p:cNvPr>
          <p:cNvCxnSpPr>
            <a:cxnSpLocks/>
            <a:stCxn id="10" idx="6"/>
            <a:endCxn id="26" idx="1"/>
          </p:cNvCxnSpPr>
          <p:nvPr/>
        </p:nvCxnSpPr>
        <p:spPr>
          <a:xfrm flipV="1">
            <a:off x="4835365" y="4138244"/>
            <a:ext cx="873180" cy="297760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Gerade Verbindung 116">
            <a:extLst>
              <a:ext uri="{FF2B5EF4-FFF2-40B4-BE49-F238E27FC236}">
                <a16:creationId xmlns:a16="http://schemas.microsoft.com/office/drawing/2014/main" id="{ECED08EF-7ACC-47BE-CB8B-0B9A98895779}"/>
              </a:ext>
            </a:extLst>
          </p:cNvPr>
          <p:cNvCxnSpPr>
            <a:cxnSpLocks/>
            <a:stCxn id="27" idx="1"/>
            <a:endCxn id="10" idx="6"/>
          </p:cNvCxnSpPr>
          <p:nvPr/>
        </p:nvCxnSpPr>
        <p:spPr>
          <a:xfrm flipH="1">
            <a:off x="4835366" y="5629094"/>
            <a:ext cx="863789" cy="148675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Gerade Verbindung 119">
            <a:extLst>
              <a:ext uri="{FF2B5EF4-FFF2-40B4-BE49-F238E27FC236}">
                <a16:creationId xmlns:a16="http://schemas.microsoft.com/office/drawing/2014/main" id="{813CD79D-C4D4-C7A8-C478-E8827FF66D3A}"/>
              </a:ext>
            </a:extLst>
          </p:cNvPr>
          <p:cNvCxnSpPr>
            <a:cxnSpLocks/>
            <a:stCxn id="10" idx="6"/>
            <a:endCxn id="28" idx="1"/>
          </p:cNvCxnSpPr>
          <p:nvPr/>
        </p:nvCxnSpPr>
        <p:spPr>
          <a:xfrm flipV="1">
            <a:off x="4835366" y="7115006"/>
            <a:ext cx="863789" cy="843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Gerade Verbindung 122">
            <a:extLst>
              <a:ext uri="{FF2B5EF4-FFF2-40B4-BE49-F238E27FC236}">
                <a16:creationId xmlns:a16="http://schemas.microsoft.com/office/drawing/2014/main" id="{52E990B7-63F2-386B-F532-27411F4BB01A}"/>
              </a:ext>
            </a:extLst>
          </p:cNvPr>
          <p:cNvCxnSpPr>
            <a:cxnSpLocks/>
            <a:stCxn id="18" idx="2"/>
            <a:endCxn id="25" idx="3"/>
          </p:cNvCxnSpPr>
          <p:nvPr/>
        </p:nvCxnSpPr>
        <p:spPr>
          <a:xfrm flipH="1" flipV="1">
            <a:off x="6426751" y="2653540"/>
            <a:ext cx="893539" cy="3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Gerade Verbindung 125">
            <a:extLst>
              <a:ext uri="{FF2B5EF4-FFF2-40B4-BE49-F238E27FC236}">
                <a16:creationId xmlns:a16="http://schemas.microsoft.com/office/drawing/2014/main" id="{DA4E95DF-1D1F-B52D-0820-30C08342B759}"/>
              </a:ext>
            </a:extLst>
          </p:cNvPr>
          <p:cNvCxnSpPr>
            <a:cxnSpLocks/>
            <a:stCxn id="17" idx="2"/>
            <a:endCxn id="25" idx="3"/>
          </p:cNvCxnSpPr>
          <p:nvPr/>
        </p:nvCxnSpPr>
        <p:spPr>
          <a:xfrm flipH="1" flipV="1">
            <a:off x="6426751" y="2653540"/>
            <a:ext cx="893539" cy="148372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Gerade Verbindung 128">
            <a:extLst>
              <a:ext uri="{FF2B5EF4-FFF2-40B4-BE49-F238E27FC236}">
                <a16:creationId xmlns:a16="http://schemas.microsoft.com/office/drawing/2014/main" id="{AD08CEAF-1EAD-C0C9-FE39-97F8F33F4E63}"/>
              </a:ext>
            </a:extLst>
          </p:cNvPr>
          <p:cNvCxnSpPr>
            <a:cxnSpLocks/>
            <a:stCxn id="16" idx="2"/>
            <a:endCxn id="25" idx="3"/>
          </p:cNvCxnSpPr>
          <p:nvPr/>
        </p:nvCxnSpPr>
        <p:spPr>
          <a:xfrm flipH="1" flipV="1">
            <a:off x="6426751" y="2653539"/>
            <a:ext cx="893539" cy="297555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Gerade Verbindung 131">
            <a:extLst>
              <a:ext uri="{FF2B5EF4-FFF2-40B4-BE49-F238E27FC236}">
                <a16:creationId xmlns:a16="http://schemas.microsoft.com/office/drawing/2014/main" id="{779A6DC6-53DD-2E1F-29C7-EF98BB229220}"/>
              </a:ext>
            </a:extLst>
          </p:cNvPr>
          <p:cNvCxnSpPr>
            <a:cxnSpLocks/>
            <a:stCxn id="19" idx="2"/>
            <a:endCxn id="25" idx="3"/>
          </p:cNvCxnSpPr>
          <p:nvPr/>
        </p:nvCxnSpPr>
        <p:spPr>
          <a:xfrm flipH="1" flipV="1">
            <a:off x="6426751" y="2653540"/>
            <a:ext cx="893539" cy="4462309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Gerade Verbindung 134">
            <a:extLst>
              <a:ext uri="{FF2B5EF4-FFF2-40B4-BE49-F238E27FC236}">
                <a16:creationId xmlns:a16="http://schemas.microsoft.com/office/drawing/2014/main" id="{BD498CEF-EE9C-5ED7-2517-D0C353DEF050}"/>
              </a:ext>
            </a:extLst>
          </p:cNvPr>
          <p:cNvCxnSpPr>
            <a:cxnSpLocks/>
            <a:stCxn id="26" idx="3"/>
            <a:endCxn id="18" idx="2"/>
          </p:cNvCxnSpPr>
          <p:nvPr/>
        </p:nvCxnSpPr>
        <p:spPr>
          <a:xfrm flipV="1">
            <a:off x="6428545" y="2653570"/>
            <a:ext cx="891744" cy="148467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Gerade Verbindung 137">
            <a:extLst>
              <a:ext uri="{FF2B5EF4-FFF2-40B4-BE49-F238E27FC236}">
                <a16:creationId xmlns:a16="http://schemas.microsoft.com/office/drawing/2014/main" id="{3E2461A4-D40F-2145-7CF4-6EBBCFE01514}"/>
              </a:ext>
            </a:extLst>
          </p:cNvPr>
          <p:cNvCxnSpPr>
            <a:cxnSpLocks/>
            <a:stCxn id="26" idx="3"/>
            <a:endCxn id="17" idx="2"/>
          </p:cNvCxnSpPr>
          <p:nvPr/>
        </p:nvCxnSpPr>
        <p:spPr>
          <a:xfrm flipV="1">
            <a:off x="6428545" y="4137260"/>
            <a:ext cx="891744" cy="98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Gerade Verbindung 140">
            <a:extLst>
              <a:ext uri="{FF2B5EF4-FFF2-40B4-BE49-F238E27FC236}">
                <a16:creationId xmlns:a16="http://schemas.microsoft.com/office/drawing/2014/main" id="{E9149A4A-FB00-D076-E7EA-1EC551ED0C1C}"/>
              </a:ext>
            </a:extLst>
          </p:cNvPr>
          <p:cNvCxnSpPr>
            <a:cxnSpLocks/>
            <a:stCxn id="26" idx="3"/>
            <a:endCxn id="16" idx="2"/>
          </p:cNvCxnSpPr>
          <p:nvPr/>
        </p:nvCxnSpPr>
        <p:spPr>
          <a:xfrm>
            <a:off x="6428545" y="4138245"/>
            <a:ext cx="891744" cy="1490849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Gerade Verbindung 143">
            <a:extLst>
              <a:ext uri="{FF2B5EF4-FFF2-40B4-BE49-F238E27FC236}">
                <a16:creationId xmlns:a16="http://schemas.microsoft.com/office/drawing/2014/main" id="{88AB44E5-DDEA-12D3-8379-8DA3FF2CB23D}"/>
              </a:ext>
            </a:extLst>
          </p:cNvPr>
          <p:cNvCxnSpPr>
            <a:cxnSpLocks/>
            <a:stCxn id="26" idx="3"/>
            <a:endCxn id="19" idx="2"/>
          </p:cNvCxnSpPr>
          <p:nvPr/>
        </p:nvCxnSpPr>
        <p:spPr>
          <a:xfrm>
            <a:off x="6428545" y="4138244"/>
            <a:ext cx="891744" cy="297760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Gerade Verbindung 146">
            <a:extLst>
              <a:ext uri="{FF2B5EF4-FFF2-40B4-BE49-F238E27FC236}">
                <a16:creationId xmlns:a16="http://schemas.microsoft.com/office/drawing/2014/main" id="{BC033493-7DFC-585A-93F5-AEF064E65F33}"/>
              </a:ext>
            </a:extLst>
          </p:cNvPr>
          <p:cNvCxnSpPr>
            <a:cxnSpLocks/>
            <a:stCxn id="27" idx="3"/>
            <a:endCxn id="18" idx="2"/>
          </p:cNvCxnSpPr>
          <p:nvPr/>
        </p:nvCxnSpPr>
        <p:spPr>
          <a:xfrm flipV="1">
            <a:off x="6419155" y="2653571"/>
            <a:ext cx="901135" cy="2975523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Gerade Verbindung 149">
            <a:extLst>
              <a:ext uri="{FF2B5EF4-FFF2-40B4-BE49-F238E27FC236}">
                <a16:creationId xmlns:a16="http://schemas.microsoft.com/office/drawing/2014/main" id="{55AD17FA-E6F7-CFF0-14B1-DBFD6D029A7A}"/>
              </a:ext>
            </a:extLst>
          </p:cNvPr>
          <p:cNvCxnSpPr>
            <a:cxnSpLocks/>
            <a:stCxn id="27" idx="3"/>
            <a:endCxn id="17" idx="2"/>
          </p:cNvCxnSpPr>
          <p:nvPr/>
        </p:nvCxnSpPr>
        <p:spPr>
          <a:xfrm flipV="1">
            <a:off x="6419155" y="4137261"/>
            <a:ext cx="901135" cy="1491833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Gerade Verbindung 152">
            <a:extLst>
              <a:ext uri="{FF2B5EF4-FFF2-40B4-BE49-F238E27FC236}">
                <a16:creationId xmlns:a16="http://schemas.microsoft.com/office/drawing/2014/main" id="{B6EA793D-53CD-7E8D-1C4A-E606135D6D22}"/>
              </a:ext>
            </a:extLst>
          </p:cNvPr>
          <p:cNvCxnSpPr>
            <a:cxnSpLocks/>
            <a:stCxn id="27" idx="3"/>
            <a:endCxn id="16" idx="2"/>
          </p:cNvCxnSpPr>
          <p:nvPr/>
        </p:nvCxnSpPr>
        <p:spPr>
          <a:xfrm>
            <a:off x="6419155" y="5629093"/>
            <a:ext cx="90113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Gerade Verbindung 155">
            <a:extLst>
              <a:ext uri="{FF2B5EF4-FFF2-40B4-BE49-F238E27FC236}">
                <a16:creationId xmlns:a16="http://schemas.microsoft.com/office/drawing/2014/main" id="{356A8ADC-E68E-AA0D-2E54-EB9742EE00FF}"/>
              </a:ext>
            </a:extLst>
          </p:cNvPr>
          <p:cNvCxnSpPr>
            <a:cxnSpLocks/>
            <a:stCxn id="27" idx="3"/>
            <a:endCxn id="19" idx="2"/>
          </p:cNvCxnSpPr>
          <p:nvPr/>
        </p:nvCxnSpPr>
        <p:spPr>
          <a:xfrm>
            <a:off x="6419155" y="5629094"/>
            <a:ext cx="901135" cy="148675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Gerade Verbindung 158">
            <a:extLst>
              <a:ext uri="{FF2B5EF4-FFF2-40B4-BE49-F238E27FC236}">
                <a16:creationId xmlns:a16="http://schemas.microsoft.com/office/drawing/2014/main" id="{7F678D1C-E018-4255-A86A-204CCAD0F373}"/>
              </a:ext>
            </a:extLst>
          </p:cNvPr>
          <p:cNvCxnSpPr>
            <a:cxnSpLocks/>
            <a:stCxn id="28" idx="3"/>
            <a:endCxn id="18" idx="2"/>
          </p:cNvCxnSpPr>
          <p:nvPr/>
        </p:nvCxnSpPr>
        <p:spPr>
          <a:xfrm flipV="1">
            <a:off x="6419155" y="2653571"/>
            <a:ext cx="901135" cy="446143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Gerade Verbindung 161">
            <a:extLst>
              <a:ext uri="{FF2B5EF4-FFF2-40B4-BE49-F238E27FC236}">
                <a16:creationId xmlns:a16="http://schemas.microsoft.com/office/drawing/2014/main" id="{147A58B7-21C2-5414-6546-5989801C9053}"/>
              </a:ext>
            </a:extLst>
          </p:cNvPr>
          <p:cNvCxnSpPr>
            <a:cxnSpLocks/>
            <a:stCxn id="28" idx="3"/>
            <a:endCxn id="17" idx="2"/>
          </p:cNvCxnSpPr>
          <p:nvPr/>
        </p:nvCxnSpPr>
        <p:spPr>
          <a:xfrm flipV="1">
            <a:off x="6419155" y="4137261"/>
            <a:ext cx="901135" cy="297774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Gerade Verbindung 164">
            <a:extLst>
              <a:ext uri="{FF2B5EF4-FFF2-40B4-BE49-F238E27FC236}">
                <a16:creationId xmlns:a16="http://schemas.microsoft.com/office/drawing/2014/main" id="{B7DA482D-E1BA-4A32-4175-783785997DB4}"/>
              </a:ext>
            </a:extLst>
          </p:cNvPr>
          <p:cNvCxnSpPr>
            <a:cxnSpLocks/>
            <a:stCxn id="28" idx="3"/>
            <a:endCxn id="16" idx="2"/>
          </p:cNvCxnSpPr>
          <p:nvPr/>
        </p:nvCxnSpPr>
        <p:spPr>
          <a:xfrm flipV="1">
            <a:off x="6419155" y="5629093"/>
            <a:ext cx="901135" cy="1485912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Gerade Verbindung 167">
            <a:extLst>
              <a:ext uri="{FF2B5EF4-FFF2-40B4-BE49-F238E27FC236}">
                <a16:creationId xmlns:a16="http://schemas.microsoft.com/office/drawing/2014/main" id="{1443DFF0-F335-EB0B-A2C1-BD639957B3AB}"/>
              </a:ext>
            </a:extLst>
          </p:cNvPr>
          <p:cNvCxnSpPr>
            <a:cxnSpLocks/>
            <a:stCxn id="28" idx="3"/>
            <a:endCxn id="19" idx="2"/>
          </p:cNvCxnSpPr>
          <p:nvPr/>
        </p:nvCxnSpPr>
        <p:spPr>
          <a:xfrm>
            <a:off x="6419155" y="7115006"/>
            <a:ext cx="901135" cy="843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29">
            <a:extLst>
              <a:ext uri="{FF2B5EF4-FFF2-40B4-BE49-F238E27FC236}">
                <a16:creationId xmlns:a16="http://schemas.microsoft.com/office/drawing/2014/main" id="{3ECE6FC9-5406-F1F1-5E97-5BB723F0A291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 flipV="1">
            <a:off x="2791049" y="2647367"/>
            <a:ext cx="964316" cy="73422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3BF2577A-EDFE-0F3C-1D86-3F41DC000401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2791050" y="3381592"/>
            <a:ext cx="968609" cy="755669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33">
            <a:extLst>
              <a:ext uri="{FF2B5EF4-FFF2-40B4-BE49-F238E27FC236}">
                <a16:creationId xmlns:a16="http://schemas.microsoft.com/office/drawing/2014/main" id="{D2CC11DC-C80B-5D55-A93F-D4C87A78E049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2791049" y="3381591"/>
            <a:ext cx="964316" cy="2245562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Gerade Verbindung 36">
            <a:extLst>
              <a:ext uri="{FF2B5EF4-FFF2-40B4-BE49-F238E27FC236}">
                <a16:creationId xmlns:a16="http://schemas.microsoft.com/office/drawing/2014/main" id="{7BFE2ECE-9730-6440-8D44-2B6AF29C7B2C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2791049" y="3381592"/>
            <a:ext cx="964316" cy="3734257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39">
            <a:extLst>
              <a:ext uri="{FF2B5EF4-FFF2-40B4-BE49-F238E27FC236}">
                <a16:creationId xmlns:a16="http://schemas.microsoft.com/office/drawing/2014/main" id="{ECC49B1E-87CE-3658-058A-7FA047132F6B}"/>
              </a:ext>
            </a:extLst>
          </p:cNvPr>
          <p:cNvCxnSpPr>
            <a:cxnSpLocks/>
            <a:stCxn id="9" idx="2"/>
            <a:endCxn id="5" idx="6"/>
          </p:cNvCxnSpPr>
          <p:nvPr/>
        </p:nvCxnSpPr>
        <p:spPr>
          <a:xfrm flipH="1">
            <a:off x="2791049" y="2647367"/>
            <a:ext cx="964316" cy="2229532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Gerade Verbindung 42">
            <a:extLst>
              <a:ext uri="{FF2B5EF4-FFF2-40B4-BE49-F238E27FC236}">
                <a16:creationId xmlns:a16="http://schemas.microsoft.com/office/drawing/2014/main" id="{4BBAD5CF-3402-5202-28CE-F51FD57ABC74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 flipV="1">
            <a:off x="2791050" y="4137261"/>
            <a:ext cx="968609" cy="739639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 Verbindung 45">
            <a:extLst>
              <a:ext uri="{FF2B5EF4-FFF2-40B4-BE49-F238E27FC236}">
                <a16:creationId xmlns:a16="http://schemas.microsoft.com/office/drawing/2014/main" id="{DBBF744D-1594-824D-0A01-852E6FCA81E9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2791049" y="4876899"/>
            <a:ext cx="964316" cy="75025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Gerade Verbindung 48">
            <a:extLst>
              <a:ext uri="{FF2B5EF4-FFF2-40B4-BE49-F238E27FC236}">
                <a16:creationId xmlns:a16="http://schemas.microsoft.com/office/drawing/2014/main" id="{DFB87E63-8319-16D6-CF7A-E7D2D0D7818C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>
            <a:off x="2791049" y="4876900"/>
            <a:ext cx="964316" cy="2238949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51">
            <a:extLst>
              <a:ext uri="{FF2B5EF4-FFF2-40B4-BE49-F238E27FC236}">
                <a16:creationId xmlns:a16="http://schemas.microsoft.com/office/drawing/2014/main" id="{FDA70211-CCF8-70A4-D645-4B2FAB62FEE3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2795497" y="2647367"/>
            <a:ext cx="959868" cy="373575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54">
            <a:extLst>
              <a:ext uri="{FF2B5EF4-FFF2-40B4-BE49-F238E27FC236}">
                <a16:creationId xmlns:a16="http://schemas.microsoft.com/office/drawing/2014/main" id="{6BB0B6CF-6442-A400-2AD2-ADA151408C57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2795498" y="4137261"/>
            <a:ext cx="964161" cy="224586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 Verbindung 57">
            <a:extLst>
              <a:ext uri="{FF2B5EF4-FFF2-40B4-BE49-F238E27FC236}">
                <a16:creationId xmlns:a16="http://schemas.microsoft.com/office/drawing/2014/main" id="{5719C02E-8DC0-1700-A9D4-CBD2C653E45D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795497" y="5627153"/>
            <a:ext cx="959868" cy="755968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Gerade Verbindung 60">
            <a:extLst>
              <a:ext uri="{FF2B5EF4-FFF2-40B4-BE49-F238E27FC236}">
                <a16:creationId xmlns:a16="http://schemas.microsoft.com/office/drawing/2014/main" id="{FD7B993E-005D-9072-A0FF-0FBC2867F8D2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2795497" y="6383122"/>
            <a:ext cx="959868" cy="732727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1551BD4B-9A45-4B54-B3E4-25F654117475}"/>
              </a:ext>
            </a:extLst>
          </p:cNvPr>
          <p:cNvSpPr/>
          <p:nvPr/>
        </p:nvSpPr>
        <p:spPr>
          <a:xfrm>
            <a:off x="9283334" y="2838569"/>
            <a:ext cx="1080000" cy="1080000"/>
          </a:xfrm>
          <a:prstGeom prst="ellipse">
            <a:avLst/>
          </a:prstGeom>
          <a:solidFill>
            <a:srgbClr val="FFB8BB"/>
          </a:solidFill>
          <a:ln>
            <a:solidFill>
              <a:srgbClr val="FFB8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3FEB6F8-B163-F301-EA94-26027E861D40}"/>
                  </a:ext>
                </a:extLst>
              </p:cNvPr>
              <p:cNvSpPr/>
              <p:nvPr/>
            </p:nvSpPr>
            <p:spPr>
              <a:xfrm>
                <a:off x="1711049" y="2841591"/>
                <a:ext cx="1080000" cy="10800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3FEB6F8-B163-F301-EA94-26027E861D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049" y="2841591"/>
                <a:ext cx="1080000" cy="1080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1A962F02-2F90-8EA1-762B-1C6B96B17E0F}"/>
              </a:ext>
            </a:extLst>
          </p:cNvPr>
          <p:cNvSpPr/>
          <p:nvPr/>
        </p:nvSpPr>
        <p:spPr>
          <a:xfrm>
            <a:off x="1711049" y="4336899"/>
            <a:ext cx="1080000" cy="10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7E372D1-7626-F96A-8198-0B690763E2BC}"/>
                  </a:ext>
                </a:extLst>
              </p:cNvPr>
              <p:cNvSpPr/>
              <p:nvPr/>
            </p:nvSpPr>
            <p:spPr>
              <a:xfrm>
                <a:off x="1715497" y="5843121"/>
                <a:ext cx="1080000" cy="10800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7E372D1-7626-F96A-8198-0B690763E2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497" y="5843121"/>
                <a:ext cx="1080000" cy="108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4785D08A-71D6-2C77-4047-80D92B821C53}"/>
              </a:ext>
            </a:extLst>
          </p:cNvPr>
          <p:cNvSpPr/>
          <p:nvPr/>
        </p:nvSpPr>
        <p:spPr>
          <a:xfrm>
            <a:off x="3755365" y="5087153"/>
            <a:ext cx="1080000" cy="1080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0508C0-2C57-7BDD-7AC9-D1364B74B5B3}"/>
              </a:ext>
            </a:extLst>
          </p:cNvPr>
          <p:cNvSpPr/>
          <p:nvPr/>
        </p:nvSpPr>
        <p:spPr>
          <a:xfrm>
            <a:off x="3759658" y="3597260"/>
            <a:ext cx="1080000" cy="1080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17D0A43-35FB-073C-C161-C9C0C6FCF36D}"/>
              </a:ext>
            </a:extLst>
          </p:cNvPr>
          <p:cNvSpPr/>
          <p:nvPr/>
        </p:nvSpPr>
        <p:spPr>
          <a:xfrm>
            <a:off x="3755365" y="2107367"/>
            <a:ext cx="1080000" cy="1080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C82678-7703-3D03-EFBC-7C8BD0A7EBCE}"/>
              </a:ext>
            </a:extLst>
          </p:cNvPr>
          <p:cNvSpPr/>
          <p:nvPr/>
        </p:nvSpPr>
        <p:spPr>
          <a:xfrm>
            <a:off x="3755365" y="6575848"/>
            <a:ext cx="1080000" cy="1080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2A56706-2F75-A3D2-0964-1FC26A798CBE}"/>
              </a:ext>
            </a:extLst>
          </p:cNvPr>
          <p:cNvSpPr/>
          <p:nvPr/>
        </p:nvSpPr>
        <p:spPr>
          <a:xfrm>
            <a:off x="7320289" y="5089093"/>
            <a:ext cx="1080000" cy="1080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796865D-4DC1-CD35-0868-73C1CA926740}"/>
              </a:ext>
            </a:extLst>
          </p:cNvPr>
          <p:cNvSpPr/>
          <p:nvPr/>
        </p:nvSpPr>
        <p:spPr>
          <a:xfrm>
            <a:off x="7320289" y="3597260"/>
            <a:ext cx="1080000" cy="1080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FB8DE5E-D910-A8B9-470B-B402C375BC5D}"/>
              </a:ext>
            </a:extLst>
          </p:cNvPr>
          <p:cNvSpPr/>
          <p:nvPr/>
        </p:nvSpPr>
        <p:spPr>
          <a:xfrm>
            <a:off x="7320289" y="2113570"/>
            <a:ext cx="1080000" cy="1080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A3C531B-B21E-DE63-31A0-BB636D1B34FF}"/>
              </a:ext>
            </a:extLst>
          </p:cNvPr>
          <p:cNvSpPr/>
          <p:nvPr/>
        </p:nvSpPr>
        <p:spPr>
          <a:xfrm>
            <a:off x="7320289" y="6575848"/>
            <a:ext cx="1080000" cy="1080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F442A2F4-B9F9-A60F-15E3-6480B02B89D2}"/>
              </a:ext>
            </a:extLst>
          </p:cNvPr>
          <p:cNvSpPr txBox="1"/>
          <p:nvPr/>
        </p:nvSpPr>
        <p:spPr>
          <a:xfrm>
            <a:off x="5706750" y="2530429"/>
            <a:ext cx="72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• •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1AE2F22D-2AF1-054D-77EF-B3C9491A5D91}"/>
              </a:ext>
            </a:extLst>
          </p:cNvPr>
          <p:cNvSpPr txBox="1"/>
          <p:nvPr/>
        </p:nvSpPr>
        <p:spPr>
          <a:xfrm>
            <a:off x="5708545" y="4015134"/>
            <a:ext cx="72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• •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0544D02F-1A2F-C838-D322-05BED9533D63}"/>
              </a:ext>
            </a:extLst>
          </p:cNvPr>
          <p:cNvSpPr txBox="1"/>
          <p:nvPr/>
        </p:nvSpPr>
        <p:spPr>
          <a:xfrm>
            <a:off x="5699154" y="5505983"/>
            <a:ext cx="72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• •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87E9511-2EF3-C707-FF81-0115E210182D}"/>
              </a:ext>
            </a:extLst>
          </p:cNvPr>
          <p:cNvSpPr txBox="1"/>
          <p:nvPr/>
        </p:nvSpPr>
        <p:spPr>
          <a:xfrm>
            <a:off x="5699154" y="6991895"/>
            <a:ext cx="72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• 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feld 182">
                <a:extLst>
                  <a:ext uri="{FF2B5EF4-FFF2-40B4-BE49-F238E27FC236}">
                    <a16:creationId xmlns:a16="http://schemas.microsoft.com/office/drawing/2014/main" id="{33DAF154-8CE0-C231-A34F-0AACDC5A40A1}"/>
                  </a:ext>
                </a:extLst>
              </p:cNvPr>
              <p:cNvSpPr txBox="1"/>
              <p:nvPr/>
            </p:nvSpPr>
            <p:spPr>
              <a:xfrm>
                <a:off x="1250980" y="2038391"/>
                <a:ext cx="200013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e-DE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 Layer </a:t>
                </a:r>
                <a14:m>
                  <m:oMath xmlns:m="http://schemas.openxmlformats.org/officeDocument/2006/math">
                    <m:r>
                      <a:rPr lang="de-CH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𝐱</m:t>
                    </m:r>
                  </m:oMath>
                </a14:m>
                <a:r>
                  <a:rPr lang="de-DE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de-CH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de-CH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de-CH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83" name="Textfeld 182">
                <a:extLst>
                  <a:ext uri="{FF2B5EF4-FFF2-40B4-BE49-F238E27FC236}">
                    <a16:creationId xmlns:a16="http://schemas.microsoft.com/office/drawing/2014/main" id="{33DAF154-8CE0-C231-A34F-0AACDC5A4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980" y="2038391"/>
                <a:ext cx="2000138" cy="276999"/>
              </a:xfrm>
              <a:prstGeom prst="rect">
                <a:avLst/>
              </a:prstGeom>
              <a:blipFill>
                <a:blip r:embed="rId5"/>
                <a:stretch>
                  <a:fillRect l="-6962" t="-26087" r="-6962" b="-434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feld 184">
                <a:extLst>
                  <a:ext uri="{FF2B5EF4-FFF2-40B4-BE49-F238E27FC236}">
                    <a16:creationId xmlns:a16="http://schemas.microsoft.com/office/drawing/2014/main" id="{A22D7551-1DF6-8A41-F40A-323B19023D0E}"/>
                  </a:ext>
                </a:extLst>
              </p:cNvPr>
              <p:cNvSpPr txBox="1"/>
              <p:nvPr/>
            </p:nvSpPr>
            <p:spPr>
              <a:xfrm>
                <a:off x="8706998" y="2038391"/>
                <a:ext cx="222393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e-DE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 Layer </a:t>
                </a:r>
                <a14:m>
                  <m:oMath xmlns:m="http://schemas.openxmlformats.org/officeDocument/2006/math">
                    <m:r>
                      <a:rPr lang="de-CH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𝐨</m:t>
                    </m:r>
                  </m:oMath>
                </a14:m>
                <a:r>
                  <a:rPr lang="de-DE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de-CH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de-CH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de-CH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85" name="Textfeld 184">
                <a:extLst>
                  <a:ext uri="{FF2B5EF4-FFF2-40B4-BE49-F238E27FC236}">
                    <a16:creationId xmlns:a16="http://schemas.microsoft.com/office/drawing/2014/main" id="{A22D7551-1DF6-8A41-F40A-323B19023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6998" y="2038391"/>
                <a:ext cx="2223931" cy="276999"/>
              </a:xfrm>
              <a:prstGeom prst="rect">
                <a:avLst/>
              </a:prstGeom>
              <a:blipFill>
                <a:blip r:embed="rId6"/>
                <a:stretch>
                  <a:fillRect l="-5114" t="-26087" r="-5114" b="-434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feld 185">
                <a:extLst>
                  <a:ext uri="{FF2B5EF4-FFF2-40B4-BE49-F238E27FC236}">
                    <a16:creationId xmlns:a16="http://schemas.microsoft.com/office/drawing/2014/main" id="{BEDDF141-060B-6DAA-252B-F3C85326C90F}"/>
                  </a:ext>
                </a:extLst>
              </p:cNvPr>
              <p:cNvSpPr txBox="1"/>
              <p:nvPr/>
            </p:nvSpPr>
            <p:spPr>
              <a:xfrm>
                <a:off x="2972485" y="1333808"/>
                <a:ext cx="2636760" cy="2955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e-DE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Hidden Layer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de-CH" b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𝐡</m:t>
                        </m:r>
                      </m:e>
                      <m:sup>
                        <m:d>
                          <m:dPr>
                            <m:ctrlPr>
                              <a:rPr lang="de-CH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de-CH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e>
                        </m:d>
                      </m:sup>
                    </m:sSup>
                  </m:oMath>
                </a14:m>
                <a:r>
                  <a:rPr lang="de-DE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de-CH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de-CH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de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de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86" name="Textfeld 185">
                <a:extLst>
                  <a:ext uri="{FF2B5EF4-FFF2-40B4-BE49-F238E27FC236}">
                    <a16:creationId xmlns:a16="http://schemas.microsoft.com/office/drawing/2014/main" id="{BEDDF141-060B-6DAA-252B-F3C85326C9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485" y="1333808"/>
                <a:ext cx="2636760" cy="295594"/>
              </a:xfrm>
              <a:prstGeom prst="rect">
                <a:avLst/>
              </a:prstGeom>
              <a:blipFill>
                <a:blip r:embed="rId7"/>
                <a:stretch>
                  <a:fillRect l="-3365" t="-16667" r="-3365" b="-458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7FCF7E3E-2A70-7353-48BD-545A88336123}"/>
                  </a:ext>
                </a:extLst>
              </p:cNvPr>
              <p:cNvSpPr/>
              <p:nvPr/>
            </p:nvSpPr>
            <p:spPr>
              <a:xfrm>
                <a:off x="9287705" y="4335214"/>
                <a:ext cx="1080000" cy="1080000"/>
              </a:xfrm>
              <a:prstGeom prst="ellipse">
                <a:avLst/>
              </a:prstGeom>
              <a:solidFill>
                <a:srgbClr val="FFB8BB"/>
              </a:solidFill>
              <a:ln>
                <a:solidFill>
                  <a:srgbClr val="FFB8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e-DE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…</m:t>
                      </m:r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7FCF7E3E-2A70-7353-48BD-545A883361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705" y="4335214"/>
                <a:ext cx="1080000" cy="1080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FFB8BB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Textfeld 252">
                <a:extLst>
                  <a:ext uri="{FF2B5EF4-FFF2-40B4-BE49-F238E27FC236}">
                    <a16:creationId xmlns:a16="http://schemas.microsoft.com/office/drawing/2014/main" id="{EE8065AC-B77C-8837-AC84-0EA9282C66EF}"/>
                  </a:ext>
                </a:extLst>
              </p:cNvPr>
              <p:cNvSpPr txBox="1"/>
              <p:nvPr/>
            </p:nvSpPr>
            <p:spPr>
              <a:xfrm>
                <a:off x="2762073" y="2705925"/>
                <a:ext cx="968476" cy="209224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</m:t>
                          </m:r>
                          <m:r>
                            <a:rPr lang="de-CH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CH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11</m:t>
                          </m:r>
                        </m:sub>
                        <m:sup>
                          <m:d>
                            <m:dPr>
                              <m:ctrlPr>
                                <a:rPr lang="de-CH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3" name="Textfeld 252">
                <a:extLst>
                  <a:ext uri="{FF2B5EF4-FFF2-40B4-BE49-F238E27FC236}">
                    <a16:creationId xmlns:a16="http://schemas.microsoft.com/office/drawing/2014/main" id="{EE8065AC-B77C-8837-AC84-0EA9282C6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073" y="2705925"/>
                <a:ext cx="968476" cy="209224"/>
              </a:xfrm>
              <a:prstGeom prst="rect">
                <a:avLst/>
              </a:prstGeom>
              <a:blipFill>
                <a:blip r:embed="rId9"/>
                <a:stretch>
                  <a:fillRect t="-5882" b="-2941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0" name="Textfeld 519">
                <a:extLst>
                  <a:ext uri="{FF2B5EF4-FFF2-40B4-BE49-F238E27FC236}">
                    <a16:creationId xmlns:a16="http://schemas.microsoft.com/office/drawing/2014/main" id="{42FEB7D7-9D1E-9EF6-E05B-C2C03CE4DEE6}"/>
                  </a:ext>
                </a:extLst>
              </p:cNvPr>
              <p:cNvSpPr txBox="1"/>
              <p:nvPr/>
            </p:nvSpPr>
            <p:spPr>
              <a:xfrm>
                <a:off x="3751060" y="3282783"/>
                <a:ext cx="1080000" cy="269176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CH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lang="de-CH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CH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20" name="Textfeld 519">
                <a:extLst>
                  <a:ext uri="{FF2B5EF4-FFF2-40B4-BE49-F238E27FC236}">
                    <a16:creationId xmlns:a16="http://schemas.microsoft.com/office/drawing/2014/main" id="{42FEB7D7-9D1E-9EF6-E05B-C2C03CE4D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1060" y="3282783"/>
                <a:ext cx="1080000" cy="269176"/>
              </a:xfrm>
              <a:prstGeom prst="rect">
                <a:avLst/>
              </a:prstGeom>
              <a:blipFill>
                <a:blip r:embed="rId10"/>
                <a:stretch>
                  <a:fillRect b="-2727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4" name="Oval 553">
            <a:extLst>
              <a:ext uri="{FF2B5EF4-FFF2-40B4-BE49-F238E27FC236}">
                <a16:creationId xmlns:a16="http://schemas.microsoft.com/office/drawing/2014/main" id="{5E689D0C-F478-639B-5CED-A9AFCD8600BE}"/>
              </a:ext>
            </a:extLst>
          </p:cNvPr>
          <p:cNvSpPr/>
          <p:nvPr/>
        </p:nvSpPr>
        <p:spPr>
          <a:xfrm>
            <a:off x="9283334" y="5844976"/>
            <a:ext cx="1080000" cy="1080000"/>
          </a:xfrm>
          <a:prstGeom prst="ellipse">
            <a:avLst/>
          </a:prstGeom>
          <a:solidFill>
            <a:srgbClr val="FFB8BB"/>
          </a:solidFill>
          <a:ln>
            <a:solidFill>
              <a:srgbClr val="FFB8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8" name="Textfeld 567">
            <a:extLst>
              <a:ext uri="{FF2B5EF4-FFF2-40B4-BE49-F238E27FC236}">
                <a16:creationId xmlns:a16="http://schemas.microsoft.com/office/drawing/2014/main" id="{2C233662-D8B1-10F2-0EC3-164954103785}"/>
              </a:ext>
            </a:extLst>
          </p:cNvPr>
          <p:cNvSpPr txBox="1"/>
          <p:nvPr/>
        </p:nvSpPr>
        <p:spPr>
          <a:xfrm>
            <a:off x="3753180" y="4854897"/>
            <a:ext cx="1080000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ctr"/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569" name="Textfeld 568">
            <a:extLst>
              <a:ext uri="{FF2B5EF4-FFF2-40B4-BE49-F238E27FC236}">
                <a16:creationId xmlns:a16="http://schemas.microsoft.com/office/drawing/2014/main" id="{4CB79122-CF78-4D21-CC9E-96F485F2669C}"/>
              </a:ext>
            </a:extLst>
          </p:cNvPr>
          <p:cNvSpPr txBox="1"/>
          <p:nvPr/>
        </p:nvSpPr>
        <p:spPr>
          <a:xfrm>
            <a:off x="7324660" y="4855615"/>
            <a:ext cx="1080000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ctr"/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570" name="Textfeld 569">
            <a:extLst>
              <a:ext uri="{FF2B5EF4-FFF2-40B4-BE49-F238E27FC236}">
                <a16:creationId xmlns:a16="http://schemas.microsoft.com/office/drawing/2014/main" id="{A5884812-DBFC-5F8D-56AD-A6540828D329}"/>
              </a:ext>
            </a:extLst>
          </p:cNvPr>
          <p:cNvSpPr txBox="1"/>
          <p:nvPr/>
        </p:nvSpPr>
        <p:spPr>
          <a:xfrm>
            <a:off x="1733484" y="4107349"/>
            <a:ext cx="1080000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ctr"/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571" name="Textfeld 570">
            <a:extLst>
              <a:ext uri="{FF2B5EF4-FFF2-40B4-BE49-F238E27FC236}">
                <a16:creationId xmlns:a16="http://schemas.microsoft.com/office/drawing/2014/main" id="{20C7ABCD-6737-39D9-CA7F-92FEDCECD6A7}"/>
              </a:ext>
            </a:extLst>
          </p:cNvPr>
          <p:cNvSpPr txBox="1"/>
          <p:nvPr/>
        </p:nvSpPr>
        <p:spPr>
          <a:xfrm>
            <a:off x="9287705" y="4102161"/>
            <a:ext cx="1080000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ctr"/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27">
                <a:extLst>
                  <a:ext uri="{FF2B5EF4-FFF2-40B4-BE49-F238E27FC236}">
                    <a16:creationId xmlns:a16="http://schemas.microsoft.com/office/drawing/2014/main" id="{3613B3B9-7E71-6912-F6CC-ADA331A5AA34}"/>
                  </a:ext>
                </a:extLst>
              </p:cNvPr>
              <p:cNvSpPr txBox="1"/>
              <p:nvPr/>
            </p:nvSpPr>
            <p:spPr>
              <a:xfrm>
                <a:off x="4830975" y="2407436"/>
                <a:ext cx="875777" cy="212302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</m:t>
                          </m:r>
                          <m:r>
                            <a:rPr lang="de-CH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CH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11</m:t>
                          </m:r>
                        </m:sub>
                        <m:sup>
                          <m:d>
                            <m:dPr>
                              <m:ctrlPr>
                                <a:rPr lang="de-CH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8" name="Textfeld 127">
                <a:extLst>
                  <a:ext uri="{FF2B5EF4-FFF2-40B4-BE49-F238E27FC236}">
                    <a16:creationId xmlns:a16="http://schemas.microsoft.com/office/drawing/2014/main" id="{3613B3B9-7E71-6912-F6CC-ADA331A5A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975" y="2407436"/>
                <a:ext cx="875777" cy="212302"/>
              </a:xfrm>
              <a:prstGeom prst="rect">
                <a:avLst/>
              </a:prstGeom>
              <a:blipFill>
                <a:blip r:embed="rId11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feld 130">
                <a:extLst>
                  <a:ext uri="{FF2B5EF4-FFF2-40B4-BE49-F238E27FC236}">
                    <a16:creationId xmlns:a16="http://schemas.microsoft.com/office/drawing/2014/main" id="{44645D74-F657-6DF1-48C7-6D61B1471164}"/>
                  </a:ext>
                </a:extLst>
              </p:cNvPr>
              <p:cNvSpPr txBox="1"/>
              <p:nvPr/>
            </p:nvSpPr>
            <p:spPr>
              <a:xfrm>
                <a:off x="6427689" y="2409897"/>
                <a:ext cx="875777" cy="212302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</m:t>
                          </m:r>
                          <m:r>
                            <a:rPr lang="de-CH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CH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11</m:t>
                          </m:r>
                        </m:sub>
                        <m:sup>
                          <m:d>
                            <m:dPr>
                              <m:ctrlPr>
                                <a:rPr lang="de-CH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1" name="Textfeld 130">
                <a:extLst>
                  <a:ext uri="{FF2B5EF4-FFF2-40B4-BE49-F238E27FC236}">
                    <a16:creationId xmlns:a16="http://schemas.microsoft.com/office/drawing/2014/main" id="{44645D74-F657-6DF1-48C7-6D61B1471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7689" y="2409897"/>
                <a:ext cx="875777" cy="212302"/>
              </a:xfrm>
              <a:prstGeom prst="rect">
                <a:avLst/>
              </a:prstGeom>
              <a:blipFill>
                <a:blip r:embed="rId12"/>
                <a:stretch>
                  <a:fillRect b="-277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feld 132">
                <a:extLst>
                  <a:ext uri="{FF2B5EF4-FFF2-40B4-BE49-F238E27FC236}">
                    <a16:creationId xmlns:a16="http://schemas.microsoft.com/office/drawing/2014/main" id="{45FF32EE-8404-0AF5-BD1A-123F6F38A38D}"/>
                  </a:ext>
                </a:extLst>
              </p:cNvPr>
              <p:cNvSpPr txBox="1"/>
              <p:nvPr/>
            </p:nvSpPr>
            <p:spPr>
              <a:xfrm>
                <a:off x="4830974" y="7155588"/>
                <a:ext cx="875777" cy="232115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</m:t>
                          </m:r>
                          <m:r>
                            <a:rPr lang="de-CH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de-CH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de-CH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CH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de-CH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d>
                            <m:dPr>
                              <m:ctrlPr>
                                <a:rPr lang="de-CH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3" name="Textfeld 132">
                <a:extLst>
                  <a:ext uri="{FF2B5EF4-FFF2-40B4-BE49-F238E27FC236}">
                    <a16:creationId xmlns:a16="http://schemas.microsoft.com/office/drawing/2014/main" id="{45FF32EE-8404-0AF5-BD1A-123F6F38A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974" y="7155588"/>
                <a:ext cx="875777" cy="232115"/>
              </a:xfrm>
              <a:prstGeom prst="rect">
                <a:avLst/>
              </a:prstGeom>
              <a:blipFill>
                <a:blip r:embed="rId13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feld 135">
                <a:extLst>
                  <a:ext uri="{FF2B5EF4-FFF2-40B4-BE49-F238E27FC236}">
                    <a16:creationId xmlns:a16="http://schemas.microsoft.com/office/drawing/2014/main" id="{72981F5A-9650-8B86-B2B6-B003F3F42D13}"/>
                  </a:ext>
                </a:extLst>
              </p:cNvPr>
              <p:cNvSpPr txBox="1"/>
              <p:nvPr/>
            </p:nvSpPr>
            <p:spPr>
              <a:xfrm>
                <a:off x="2730998" y="6793214"/>
                <a:ext cx="968476" cy="232115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</m:t>
                          </m:r>
                          <m:r>
                            <a:rPr lang="de-CH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de-CH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de-CH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CH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  <m:sup>
                          <m:d>
                            <m:dPr>
                              <m:ctrlPr>
                                <a:rPr lang="de-CH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6" name="Textfeld 135">
                <a:extLst>
                  <a:ext uri="{FF2B5EF4-FFF2-40B4-BE49-F238E27FC236}">
                    <a16:creationId xmlns:a16="http://schemas.microsoft.com/office/drawing/2014/main" id="{72981F5A-9650-8B86-B2B6-B003F3F42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998" y="6793214"/>
                <a:ext cx="968476" cy="232115"/>
              </a:xfrm>
              <a:prstGeom prst="rect">
                <a:avLst/>
              </a:prstGeom>
              <a:blipFill>
                <a:blip r:embed="rId14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feld 136">
                <a:extLst>
                  <a:ext uri="{FF2B5EF4-FFF2-40B4-BE49-F238E27FC236}">
                    <a16:creationId xmlns:a16="http://schemas.microsoft.com/office/drawing/2014/main" id="{145F9EDF-0D43-C871-EFA7-12BF73263770}"/>
                  </a:ext>
                </a:extLst>
              </p:cNvPr>
              <p:cNvSpPr txBox="1"/>
              <p:nvPr/>
            </p:nvSpPr>
            <p:spPr>
              <a:xfrm>
                <a:off x="3750973" y="1791105"/>
                <a:ext cx="1080000" cy="269176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CH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d>
                            <m:dPr>
                              <m:ctrlPr>
                                <a:rPr lang="de-CH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CH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7" name="Textfeld 136">
                <a:extLst>
                  <a:ext uri="{FF2B5EF4-FFF2-40B4-BE49-F238E27FC236}">
                    <a16:creationId xmlns:a16="http://schemas.microsoft.com/office/drawing/2014/main" id="{145F9EDF-0D43-C871-EFA7-12BF73263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0973" y="1791105"/>
                <a:ext cx="1080000" cy="269176"/>
              </a:xfrm>
              <a:prstGeom prst="rect">
                <a:avLst/>
              </a:prstGeom>
              <a:blipFill>
                <a:blip r:embed="rId15"/>
                <a:stretch>
                  <a:fillRect b="-2727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feld 138">
                <a:extLst>
                  <a:ext uri="{FF2B5EF4-FFF2-40B4-BE49-F238E27FC236}">
                    <a16:creationId xmlns:a16="http://schemas.microsoft.com/office/drawing/2014/main" id="{DAC9964F-E02D-B43A-287A-7E06B8D1D1CA}"/>
                  </a:ext>
                </a:extLst>
              </p:cNvPr>
              <p:cNvSpPr txBox="1"/>
              <p:nvPr/>
            </p:nvSpPr>
            <p:spPr>
              <a:xfrm>
                <a:off x="3742834" y="6237086"/>
                <a:ext cx="1080000" cy="297517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CH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𝒉</m:t>
                          </m:r>
                        </m:e>
                        <m:sub>
                          <m:sSub>
                            <m:sSubPr>
                              <m:ctrlPr>
                                <a:rPr lang="de-CH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de-CH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>
                          <m:d>
                            <m:dPr>
                              <m:ctrlPr>
                                <a:rPr lang="de-CH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CH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9" name="Textfeld 138">
                <a:extLst>
                  <a:ext uri="{FF2B5EF4-FFF2-40B4-BE49-F238E27FC236}">
                    <a16:creationId xmlns:a16="http://schemas.microsoft.com/office/drawing/2014/main" id="{DAC9964F-E02D-B43A-287A-7E06B8D1D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834" y="6237086"/>
                <a:ext cx="1080000" cy="297517"/>
              </a:xfrm>
              <a:prstGeom prst="rect">
                <a:avLst/>
              </a:prstGeom>
              <a:blipFill>
                <a:blip r:embed="rId1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feld 139">
                <a:extLst>
                  <a:ext uri="{FF2B5EF4-FFF2-40B4-BE49-F238E27FC236}">
                    <a16:creationId xmlns:a16="http://schemas.microsoft.com/office/drawing/2014/main" id="{560922F9-AB85-B2A4-AA24-4D86ED5A8A8D}"/>
                  </a:ext>
                </a:extLst>
              </p:cNvPr>
              <p:cNvSpPr txBox="1"/>
              <p:nvPr/>
            </p:nvSpPr>
            <p:spPr>
              <a:xfrm>
                <a:off x="7303465" y="3283069"/>
                <a:ext cx="1080000" cy="269176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CH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lang="de-CH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𝑳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CH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0" name="Textfeld 139">
                <a:extLst>
                  <a:ext uri="{FF2B5EF4-FFF2-40B4-BE49-F238E27FC236}">
                    <a16:creationId xmlns:a16="http://schemas.microsoft.com/office/drawing/2014/main" id="{560922F9-AB85-B2A4-AA24-4D86ED5A8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3465" y="3283069"/>
                <a:ext cx="1080000" cy="269176"/>
              </a:xfrm>
              <a:prstGeom prst="rect">
                <a:avLst/>
              </a:prstGeom>
              <a:blipFill>
                <a:blip r:embed="rId17"/>
                <a:stretch>
                  <a:fillRect b="-318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feld 141">
                <a:extLst>
                  <a:ext uri="{FF2B5EF4-FFF2-40B4-BE49-F238E27FC236}">
                    <a16:creationId xmlns:a16="http://schemas.microsoft.com/office/drawing/2014/main" id="{5FE0C1AF-A26C-B0C9-1FE5-CA315E416F75}"/>
                  </a:ext>
                </a:extLst>
              </p:cNvPr>
              <p:cNvSpPr txBox="1"/>
              <p:nvPr/>
            </p:nvSpPr>
            <p:spPr>
              <a:xfrm>
                <a:off x="7303465" y="1790959"/>
                <a:ext cx="1080000" cy="269176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CH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d>
                            <m:dPr>
                              <m:ctrlPr>
                                <a:rPr lang="de-CH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𝑳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CH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2" name="Textfeld 141">
                <a:extLst>
                  <a:ext uri="{FF2B5EF4-FFF2-40B4-BE49-F238E27FC236}">
                    <a16:creationId xmlns:a16="http://schemas.microsoft.com/office/drawing/2014/main" id="{5FE0C1AF-A26C-B0C9-1FE5-CA315E416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3465" y="1790959"/>
                <a:ext cx="1080000" cy="269176"/>
              </a:xfrm>
              <a:prstGeom prst="rect">
                <a:avLst/>
              </a:prstGeom>
              <a:blipFill>
                <a:blip r:embed="rId18"/>
                <a:stretch>
                  <a:fillRect b="-2727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feld 142">
                <a:extLst>
                  <a:ext uri="{FF2B5EF4-FFF2-40B4-BE49-F238E27FC236}">
                    <a16:creationId xmlns:a16="http://schemas.microsoft.com/office/drawing/2014/main" id="{204CD34E-AB48-122F-7E3B-4A1049770403}"/>
                  </a:ext>
                </a:extLst>
              </p:cNvPr>
              <p:cNvSpPr txBox="1"/>
              <p:nvPr/>
            </p:nvSpPr>
            <p:spPr>
              <a:xfrm>
                <a:off x="7310766" y="6236303"/>
                <a:ext cx="1080000" cy="297517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CH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𝒉</m:t>
                          </m:r>
                        </m:e>
                        <m:sub>
                          <m:sSub>
                            <m:sSubPr>
                              <m:ctrlPr>
                                <a:rPr lang="de-CH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de-CH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𝑳</m:t>
                              </m:r>
                            </m:sub>
                          </m:sSub>
                        </m:sub>
                        <m:sup>
                          <m:d>
                            <m:dPr>
                              <m:ctrlPr>
                                <a:rPr lang="de-CH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𝑳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CH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3" name="Textfeld 142">
                <a:extLst>
                  <a:ext uri="{FF2B5EF4-FFF2-40B4-BE49-F238E27FC236}">
                    <a16:creationId xmlns:a16="http://schemas.microsoft.com/office/drawing/2014/main" id="{204CD34E-AB48-122F-7E3B-4A10497704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0766" y="6236303"/>
                <a:ext cx="1080000" cy="297517"/>
              </a:xfrm>
              <a:prstGeom prst="rect">
                <a:avLst/>
              </a:prstGeom>
              <a:blipFill>
                <a:blip r:embed="rId1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162">
                <a:extLst>
                  <a:ext uri="{FF2B5EF4-FFF2-40B4-BE49-F238E27FC236}">
                    <a16:creationId xmlns:a16="http://schemas.microsoft.com/office/drawing/2014/main" id="{CE70C4BC-AD80-3CE0-16D3-C9DED7BE32E7}"/>
                  </a:ext>
                </a:extLst>
              </p:cNvPr>
              <p:cNvSpPr txBox="1"/>
              <p:nvPr/>
            </p:nvSpPr>
            <p:spPr>
              <a:xfrm>
                <a:off x="1711049" y="2580243"/>
                <a:ext cx="1080000" cy="215444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CH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CH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3" name="Textfeld 162">
                <a:extLst>
                  <a:ext uri="{FF2B5EF4-FFF2-40B4-BE49-F238E27FC236}">
                    <a16:creationId xmlns:a16="http://schemas.microsoft.com/office/drawing/2014/main" id="{CE70C4BC-AD80-3CE0-16D3-C9DED7BE3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049" y="2580243"/>
                <a:ext cx="1080000" cy="215444"/>
              </a:xfrm>
              <a:prstGeom prst="rect">
                <a:avLst/>
              </a:prstGeom>
              <a:blipFill>
                <a:blip r:embed="rId20"/>
                <a:stretch>
                  <a:fillRect t="-5556" b="-388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feld 163">
                <a:extLst>
                  <a:ext uri="{FF2B5EF4-FFF2-40B4-BE49-F238E27FC236}">
                    <a16:creationId xmlns:a16="http://schemas.microsoft.com/office/drawing/2014/main" id="{AAF86DE7-8D2D-3CC5-0F8E-2557BB0909F1}"/>
                  </a:ext>
                </a:extLst>
              </p:cNvPr>
              <p:cNvSpPr txBox="1"/>
              <p:nvPr/>
            </p:nvSpPr>
            <p:spPr>
              <a:xfrm>
                <a:off x="1723895" y="5563866"/>
                <a:ext cx="1080000" cy="234744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CH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</m:t>
                          </m:r>
                        </m:sub>
                      </m:sSub>
                    </m:oMath>
                  </m:oMathPara>
                </a14:m>
                <a:endParaRPr lang="de-CH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4" name="Textfeld 163">
                <a:extLst>
                  <a:ext uri="{FF2B5EF4-FFF2-40B4-BE49-F238E27FC236}">
                    <a16:creationId xmlns:a16="http://schemas.microsoft.com/office/drawing/2014/main" id="{AAF86DE7-8D2D-3CC5-0F8E-2557BB090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895" y="5563866"/>
                <a:ext cx="1080000" cy="234744"/>
              </a:xfrm>
              <a:prstGeom prst="rect">
                <a:avLst/>
              </a:prstGeom>
              <a:blipFill>
                <a:blip r:embed="rId21"/>
                <a:stretch>
                  <a:fillRect t="-10526" b="-263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feld 165">
                <a:extLst>
                  <a:ext uri="{FF2B5EF4-FFF2-40B4-BE49-F238E27FC236}">
                    <a16:creationId xmlns:a16="http://schemas.microsoft.com/office/drawing/2014/main" id="{7B2300E4-1A84-EA96-E19C-3787F0020C1D}"/>
                  </a:ext>
                </a:extLst>
              </p:cNvPr>
              <p:cNvSpPr txBox="1"/>
              <p:nvPr/>
            </p:nvSpPr>
            <p:spPr>
              <a:xfrm>
                <a:off x="9265004" y="2584682"/>
                <a:ext cx="1080000" cy="215444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CH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CH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6" name="Textfeld 165">
                <a:extLst>
                  <a:ext uri="{FF2B5EF4-FFF2-40B4-BE49-F238E27FC236}">
                    <a16:creationId xmlns:a16="http://schemas.microsoft.com/office/drawing/2014/main" id="{7B2300E4-1A84-EA96-E19C-3787F0020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004" y="2584682"/>
                <a:ext cx="1080000" cy="215444"/>
              </a:xfrm>
              <a:prstGeom prst="rect">
                <a:avLst/>
              </a:prstGeom>
              <a:blipFill>
                <a:blip r:embed="rId22"/>
                <a:stretch>
                  <a:fillRect b="-4444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feld 166">
                <a:extLst>
                  <a:ext uri="{FF2B5EF4-FFF2-40B4-BE49-F238E27FC236}">
                    <a16:creationId xmlns:a16="http://schemas.microsoft.com/office/drawing/2014/main" id="{C07C76DD-D47F-C226-ABF5-2D55FFBF43FB}"/>
                  </a:ext>
                </a:extLst>
              </p:cNvPr>
              <p:cNvSpPr txBox="1"/>
              <p:nvPr/>
            </p:nvSpPr>
            <p:spPr>
              <a:xfrm>
                <a:off x="9270095" y="5563993"/>
                <a:ext cx="1080000" cy="234808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CH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𝒒</m:t>
                          </m:r>
                        </m:sub>
                      </m:sSub>
                    </m:oMath>
                  </m:oMathPara>
                </a14:m>
                <a:endParaRPr lang="de-CH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7" name="Textfeld 166">
                <a:extLst>
                  <a:ext uri="{FF2B5EF4-FFF2-40B4-BE49-F238E27FC236}">
                    <a16:creationId xmlns:a16="http://schemas.microsoft.com/office/drawing/2014/main" id="{C07C76DD-D47F-C226-ABF5-2D55FFBF4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0095" y="5563993"/>
                <a:ext cx="1080000" cy="234808"/>
              </a:xfrm>
              <a:prstGeom prst="rect">
                <a:avLst/>
              </a:prstGeom>
              <a:blipFill>
                <a:blip r:embed="rId23"/>
                <a:stretch>
                  <a:fillRect t="-10526" b="-263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feld 171">
                <a:extLst>
                  <a:ext uri="{FF2B5EF4-FFF2-40B4-BE49-F238E27FC236}">
                    <a16:creationId xmlns:a16="http://schemas.microsoft.com/office/drawing/2014/main" id="{C08A6EEA-93FB-4780-A724-3B7D4463973D}"/>
                  </a:ext>
                </a:extLst>
              </p:cNvPr>
              <p:cNvSpPr txBox="1"/>
              <p:nvPr/>
            </p:nvSpPr>
            <p:spPr>
              <a:xfrm>
                <a:off x="8444653" y="2769953"/>
                <a:ext cx="968476" cy="212302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</m:t>
                          </m:r>
                          <m:r>
                            <a:rPr lang="de-CH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CH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11</m:t>
                          </m:r>
                        </m:sub>
                        <m:sup>
                          <m:d>
                            <m:dPr>
                              <m:ctrlPr>
                                <a:rPr lang="de-CH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𝑂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2" name="Textfeld 171">
                <a:extLst>
                  <a:ext uri="{FF2B5EF4-FFF2-40B4-BE49-F238E27FC236}">
                    <a16:creationId xmlns:a16="http://schemas.microsoft.com/office/drawing/2014/main" id="{C08A6EEA-93FB-4780-A724-3B7D44639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653" y="2769953"/>
                <a:ext cx="968476" cy="212302"/>
              </a:xfrm>
              <a:prstGeom prst="rect">
                <a:avLst/>
              </a:prstGeom>
              <a:blipFill>
                <a:blip r:embed="rId24"/>
                <a:stretch>
                  <a:fillRect b="-277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feld 174">
                <a:extLst>
                  <a:ext uri="{FF2B5EF4-FFF2-40B4-BE49-F238E27FC236}">
                    <a16:creationId xmlns:a16="http://schemas.microsoft.com/office/drawing/2014/main" id="{0D186581-AF29-9FFB-61FA-018D2838A0E9}"/>
                  </a:ext>
                </a:extLst>
              </p:cNvPr>
              <p:cNvSpPr txBox="1"/>
              <p:nvPr/>
            </p:nvSpPr>
            <p:spPr>
              <a:xfrm>
                <a:off x="6427688" y="7150364"/>
                <a:ext cx="875777" cy="238912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</m:t>
                          </m:r>
                          <m:r>
                            <a:rPr lang="de-CH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de-CH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de-CH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CH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de-CH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  <m:r>
                                <a:rPr lang="de-CH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>
                          <m:d>
                            <m:dPr>
                              <m:ctrlPr>
                                <a:rPr lang="de-CH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5" name="Textfeld 174">
                <a:extLst>
                  <a:ext uri="{FF2B5EF4-FFF2-40B4-BE49-F238E27FC236}">
                    <a16:creationId xmlns:a16="http://schemas.microsoft.com/office/drawing/2014/main" id="{0D186581-AF29-9FFB-61FA-018D2838A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7688" y="7150364"/>
                <a:ext cx="875777" cy="238912"/>
              </a:xfrm>
              <a:prstGeom prst="rect">
                <a:avLst/>
              </a:prstGeom>
              <a:blipFill>
                <a:blip r:embed="rId25"/>
                <a:stretch>
                  <a:fillRect t="-5263" b="-157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Textfeld 187">
                <a:extLst>
                  <a:ext uri="{FF2B5EF4-FFF2-40B4-BE49-F238E27FC236}">
                    <a16:creationId xmlns:a16="http://schemas.microsoft.com/office/drawing/2014/main" id="{7610E219-1B15-64E8-E433-21DA12024629}"/>
                  </a:ext>
                </a:extLst>
              </p:cNvPr>
              <p:cNvSpPr txBox="1"/>
              <p:nvPr/>
            </p:nvSpPr>
            <p:spPr>
              <a:xfrm>
                <a:off x="8416481" y="6790327"/>
                <a:ext cx="968476" cy="238912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</m:t>
                          </m:r>
                          <m:r>
                            <a:rPr lang="de-CH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CH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  <m:sSub>
                            <m:sSubPr>
                              <m:ctrlPr>
                                <a:rPr lang="de-CH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de-CH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sub>
                          </m:sSub>
                        </m:sub>
                        <m:sup>
                          <m:d>
                            <m:dPr>
                              <m:ctrlPr>
                                <a:rPr lang="de-CH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𝑂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8" name="Textfeld 187">
                <a:extLst>
                  <a:ext uri="{FF2B5EF4-FFF2-40B4-BE49-F238E27FC236}">
                    <a16:creationId xmlns:a16="http://schemas.microsoft.com/office/drawing/2014/main" id="{7610E219-1B15-64E8-E433-21DA12024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6481" y="6790327"/>
                <a:ext cx="968476" cy="238912"/>
              </a:xfrm>
              <a:prstGeom prst="rect">
                <a:avLst/>
              </a:prstGeom>
              <a:blipFill>
                <a:blip r:embed="rId2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feld 1">
            <a:extLst>
              <a:ext uri="{FF2B5EF4-FFF2-40B4-BE49-F238E27FC236}">
                <a16:creationId xmlns:a16="http://schemas.microsoft.com/office/drawing/2014/main" id="{C3E5CB4C-2BB4-C51C-2699-E18839B829D1}"/>
              </a:ext>
            </a:extLst>
          </p:cNvPr>
          <p:cNvSpPr txBox="1"/>
          <p:nvPr/>
        </p:nvSpPr>
        <p:spPr>
          <a:xfrm>
            <a:off x="5711882" y="1259980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6A9FB289-F94B-97FE-009B-FDEA438C0E81}"/>
                  </a:ext>
                </a:extLst>
              </p:cNvPr>
              <p:cNvSpPr txBox="1"/>
              <p:nvPr/>
            </p:nvSpPr>
            <p:spPr>
              <a:xfrm>
                <a:off x="6541127" y="1330139"/>
                <a:ext cx="2636760" cy="2955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e-DE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Hidden Layer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de-CH" b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𝐡</m:t>
                        </m:r>
                      </m:e>
                      <m:sup>
                        <m:d>
                          <m:dPr>
                            <m:ctrlPr>
                              <a:rPr lang="de-CH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de-CH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𝑳</m:t>
                            </m:r>
                          </m:e>
                        </m:d>
                      </m:sup>
                    </m:sSup>
                  </m:oMath>
                </a14:m>
                <a:r>
                  <a:rPr lang="de-DE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de-CH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de-CH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de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de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6A9FB289-F94B-97FE-009B-FDEA438C0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1127" y="1330139"/>
                <a:ext cx="2636760" cy="295594"/>
              </a:xfrm>
              <a:prstGeom prst="rect">
                <a:avLst/>
              </a:prstGeom>
              <a:blipFill>
                <a:blip r:embed="rId27"/>
                <a:stretch>
                  <a:fillRect l="-3846" t="-16000" r="-3365" b="-44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feld 84">
                <a:extLst>
                  <a:ext uri="{FF2B5EF4-FFF2-40B4-BE49-F238E27FC236}">
                    <a16:creationId xmlns:a16="http://schemas.microsoft.com/office/drawing/2014/main" id="{8A7F4A51-2C17-F2E4-9F6E-C8AF9914C980}"/>
                  </a:ext>
                </a:extLst>
              </p:cNvPr>
              <p:cNvSpPr txBox="1"/>
              <p:nvPr/>
            </p:nvSpPr>
            <p:spPr>
              <a:xfrm>
                <a:off x="3797039" y="2317026"/>
                <a:ext cx="904656" cy="6260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de-CH" sz="1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de-CH" sz="1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  <m:d>
                      <m:dPr>
                        <m:ctrlPr>
                          <a:rPr lang="de-CH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CH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de-CH" sz="12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𝐱</m:t>
                            </m:r>
                            <m:r>
                              <a:rPr lang="de-CH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,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de-CH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CH" sz="12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𝐰</m:t>
                                </m:r>
                              </m:e>
                              <m:sub>
                                <m:r>
                                  <a:rPr lang="de-CH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e-CH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de-CH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de-CH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CH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de-CH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e-CH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</m:e>
                        </m:eqArr>
                      </m:e>
                    </m:d>
                  </m:oMath>
                </a14:m>
                <a:r>
                  <a:rPr lang="de-DE" sz="1200" dirty="0"/>
                  <a:t> </a:t>
                </a:r>
              </a:p>
            </p:txBody>
          </p:sp>
        </mc:Choice>
        <mc:Fallback xmlns="">
          <p:sp>
            <p:nvSpPr>
              <p:cNvPr id="85" name="Textfeld 84">
                <a:extLst>
                  <a:ext uri="{FF2B5EF4-FFF2-40B4-BE49-F238E27FC236}">
                    <a16:creationId xmlns:a16="http://schemas.microsoft.com/office/drawing/2014/main" id="{8A7F4A51-2C17-F2E4-9F6E-C8AF9914C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039" y="2317026"/>
                <a:ext cx="904656" cy="626005"/>
              </a:xfrm>
              <a:prstGeom prst="rect">
                <a:avLst/>
              </a:prstGeom>
              <a:blipFill>
                <a:blip r:embed="rId28"/>
                <a:stretch>
                  <a:fillRect t="-10000" b="-6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feld 85">
                <a:extLst>
                  <a:ext uri="{FF2B5EF4-FFF2-40B4-BE49-F238E27FC236}">
                    <a16:creationId xmlns:a16="http://schemas.microsoft.com/office/drawing/2014/main" id="{32C5C6E5-1ACB-9581-649C-5E1C7F634372}"/>
                  </a:ext>
                </a:extLst>
              </p:cNvPr>
              <p:cNvSpPr txBox="1"/>
              <p:nvPr/>
            </p:nvSpPr>
            <p:spPr>
              <a:xfrm>
                <a:off x="3795654" y="3813066"/>
                <a:ext cx="904656" cy="6263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de-CH" sz="1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de-CH" sz="1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  <m:d>
                      <m:dPr>
                        <m:ctrlPr>
                          <a:rPr lang="de-CH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CH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de-CH" sz="12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𝐱</m:t>
                            </m:r>
                            <m:r>
                              <a:rPr lang="de-CH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,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de-CH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CH" sz="12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𝐰</m:t>
                                </m:r>
                              </m:e>
                              <m:sub>
                                <m:r>
                                  <a:rPr lang="de-CH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e-CH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de-CH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de-CH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CH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de-CH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e-CH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</m:e>
                        </m:eqArr>
                      </m:e>
                    </m:d>
                  </m:oMath>
                </a14:m>
                <a:r>
                  <a:rPr lang="de-DE" sz="1200" dirty="0"/>
                  <a:t> </a:t>
                </a:r>
              </a:p>
            </p:txBody>
          </p:sp>
        </mc:Choice>
        <mc:Fallback xmlns="">
          <p:sp>
            <p:nvSpPr>
              <p:cNvPr id="86" name="Textfeld 85">
                <a:extLst>
                  <a:ext uri="{FF2B5EF4-FFF2-40B4-BE49-F238E27FC236}">
                    <a16:creationId xmlns:a16="http://schemas.microsoft.com/office/drawing/2014/main" id="{32C5C6E5-1ACB-9581-649C-5E1C7F634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654" y="3813066"/>
                <a:ext cx="904656" cy="626390"/>
              </a:xfrm>
              <a:prstGeom prst="rect">
                <a:avLst/>
              </a:prstGeom>
              <a:blipFill>
                <a:blip r:embed="rId29"/>
                <a:stretch>
                  <a:fillRect t="-10000" b="-6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feld 86">
                <a:extLst>
                  <a:ext uri="{FF2B5EF4-FFF2-40B4-BE49-F238E27FC236}">
                    <a16:creationId xmlns:a16="http://schemas.microsoft.com/office/drawing/2014/main" id="{AC31711C-2486-D5B4-81D8-0848C33E6DF4}"/>
                  </a:ext>
                </a:extLst>
              </p:cNvPr>
              <p:cNvSpPr txBox="1"/>
              <p:nvPr/>
            </p:nvSpPr>
            <p:spPr>
              <a:xfrm>
                <a:off x="3802170" y="6762247"/>
                <a:ext cx="904656" cy="6898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de-CH" sz="1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de-CH" sz="1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  <m:d>
                      <m:dPr>
                        <m:ctrlPr>
                          <a:rPr lang="de-CH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CH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de-CH" sz="12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𝐱</m:t>
                            </m:r>
                            <m:r>
                              <a:rPr lang="de-CH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,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de-CH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CH" sz="12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𝐰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de-CH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CH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  <m:sup>
                                <m:d>
                                  <m:dPr>
                                    <m:ctrlPr>
                                      <a:rPr lang="de-CH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de-CH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de-CH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CH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de-CH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CH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  <m:sup>
                                <m:d>
                                  <m:dPr>
                                    <m:ctrlPr>
                                      <a:rPr lang="de-CH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</m:e>
                        </m:eqArr>
                      </m:e>
                    </m:d>
                  </m:oMath>
                </a14:m>
                <a:r>
                  <a:rPr lang="de-DE" sz="1200" dirty="0"/>
                  <a:t> </a:t>
                </a:r>
              </a:p>
            </p:txBody>
          </p:sp>
        </mc:Choice>
        <mc:Fallback xmlns="">
          <p:sp>
            <p:nvSpPr>
              <p:cNvPr id="87" name="Textfeld 86">
                <a:extLst>
                  <a:ext uri="{FF2B5EF4-FFF2-40B4-BE49-F238E27FC236}">
                    <a16:creationId xmlns:a16="http://schemas.microsoft.com/office/drawing/2014/main" id="{AC31711C-2486-D5B4-81D8-0848C33E6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170" y="6762247"/>
                <a:ext cx="904656" cy="689804"/>
              </a:xfrm>
              <a:prstGeom prst="rect">
                <a:avLst/>
              </a:prstGeom>
              <a:blipFill>
                <a:blip r:embed="rId30"/>
                <a:stretch>
                  <a:fillRect t="-9091" b="-18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feld 88">
                <a:extLst>
                  <a:ext uri="{FF2B5EF4-FFF2-40B4-BE49-F238E27FC236}">
                    <a16:creationId xmlns:a16="http://schemas.microsoft.com/office/drawing/2014/main" id="{7D596CDB-A6E9-C25A-0E9E-091640DEA49A}"/>
                  </a:ext>
                </a:extLst>
              </p:cNvPr>
              <p:cNvSpPr txBox="1"/>
              <p:nvPr/>
            </p:nvSpPr>
            <p:spPr>
              <a:xfrm>
                <a:off x="7366458" y="2308763"/>
                <a:ext cx="904656" cy="693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de-CH" sz="1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de-CH" sz="1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  <m:d>
                      <m:dPr>
                        <m:ctrlPr>
                          <a:rPr lang="de-CH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CH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de-CH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sz="12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de-CH" sz="12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𝐡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de-CH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  <m:r>
                                      <a:rPr lang="de-CH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de-CH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,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de-CH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CH" sz="12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𝐰</m:t>
                                </m:r>
                              </m:e>
                              <m:sub>
                                <m:r>
                                  <a:rPr lang="de-CH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e-CH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de-CH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de-CH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CH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de-CH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e-CH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</m:e>
                                </m:d>
                              </m:sup>
                            </m:sSubSup>
                          </m:e>
                        </m:eqArr>
                      </m:e>
                    </m:d>
                  </m:oMath>
                </a14:m>
                <a:r>
                  <a:rPr lang="de-DE" sz="1200" dirty="0"/>
                  <a:t> </a:t>
                </a:r>
              </a:p>
            </p:txBody>
          </p:sp>
        </mc:Choice>
        <mc:Fallback xmlns="">
          <p:sp>
            <p:nvSpPr>
              <p:cNvPr id="89" name="Textfeld 88">
                <a:extLst>
                  <a:ext uri="{FF2B5EF4-FFF2-40B4-BE49-F238E27FC236}">
                    <a16:creationId xmlns:a16="http://schemas.microsoft.com/office/drawing/2014/main" id="{7D596CDB-A6E9-C25A-0E9E-091640DEA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6458" y="2308763"/>
                <a:ext cx="904656" cy="693331"/>
              </a:xfrm>
              <a:prstGeom prst="rect">
                <a:avLst/>
              </a:prstGeom>
              <a:blipFill>
                <a:blip r:embed="rId31"/>
                <a:stretch>
                  <a:fillRect l="-5479" b="-357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363286D7-7C4D-F423-F9F2-6ACF68C697A7}"/>
                  </a:ext>
                </a:extLst>
              </p:cNvPr>
              <p:cNvSpPr txBox="1"/>
              <p:nvPr/>
            </p:nvSpPr>
            <p:spPr>
              <a:xfrm>
                <a:off x="7374818" y="3786210"/>
                <a:ext cx="904656" cy="6937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de-CH" sz="1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de-CH" sz="1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  <m:d>
                      <m:dPr>
                        <m:ctrlPr>
                          <a:rPr lang="de-CH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CH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de-CH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sz="12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de-CH" sz="12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𝐡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de-CH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  <m:r>
                                      <a:rPr lang="de-CH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de-CH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,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de-CH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CH" sz="12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𝐰</m:t>
                                </m:r>
                              </m:e>
                              <m:sub>
                                <m:r>
                                  <a:rPr lang="de-CH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e-CH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de-CH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de-CH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CH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de-CH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e-CH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</m:e>
                                </m:d>
                              </m:sup>
                            </m:sSubSup>
                          </m:e>
                        </m:eqArr>
                      </m:e>
                    </m:d>
                  </m:oMath>
                </a14:m>
                <a:r>
                  <a:rPr lang="de-DE" sz="1200" dirty="0"/>
                  <a:t> </a:t>
                </a:r>
              </a:p>
            </p:txBody>
          </p:sp>
        </mc:Choice>
        <mc:Fallback xmlns="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363286D7-7C4D-F423-F9F2-6ACF68C69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818" y="3786210"/>
                <a:ext cx="904656" cy="693716"/>
              </a:xfrm>
              <a:prstGeom prst="rect">
                <a:avLst/>
              </a:prstGeom>
              <a:blipFill>
                <a:blip r:embed="rId32"/>
                <a:stretch>
                  <a:fillRect l="-6944" b="-36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C7997449-6C8D-2931-20CB-67DCA53E4E9C}"/>
                  </a:ext>
                </a:extLst>
              </p:cNvPr>
              <p:cNvSpPr txBox="1"/>
              <p:nvPr/>
            </p:nvSpPr>
            <p:spPr>
              <a:xfrm>
                <a:off x="7356730" y="6743331"/>
                <a:ext cx="904656" cy="7721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de-CH" sz="1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de-CH" sz="1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  <m:d>
                      <m:dPr>
                        <m:ctrlPr>
                          <a:rPr lang="de-CH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CH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de-CH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sz="12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de-CH" sz="12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𝐡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de-CH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  <m:r>
                                      <a:rPr lang="de-CH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de-CH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,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de-CH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CH" sz="12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𝐰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de-CH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CH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</m:sub>
                              <m:sup>
                                <m:d>
                                  <m:dPr>
                                    <m:ctrlPr>
                                      <a:rPr lang="de-CH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de-CH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de-CH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CH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de-CH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CH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</m:sub>
                              <m:sup>
                                <m:d>
                                  <m:dPr>
                                    <m:ctrlPr>
                                      <a:rPr lang="de-CH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</m:e>
                                </m:d>
                              </m:sup>
                            </m:sSubSup>
                          </m:e>
                        </m:eqArr>
                      </m:e>
                    </m:d>
                  </m:oMath>
                </a14:m>
                <a:r>
                  <a:rPr lang="de-DE" sz="1200" dirty="0"/>
                  <a:t> </a:t>
                </a:r>
              </a:p>
            </p:txBody>
          </p:sp>
        </mc:Choice>
        <mc:Fallback xmlns=""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C7997449-6C8D-2931-20CB-67DCA53E4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730" y="6743331"/>
                <a:ext cx="904656" cy="772134"/>
              </a:xfrm>
              <a:prstGeom prst="rect">
                <a:avLst/>
              </a:prstGeom>
              <a:blipFill>
                <a:blip r:embed="rId33"/>
                <a:stretch>
                  <a:fillRect l="-694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feld 93">
                <a:extLst>
                  <a:ext uri="{FF2B5EF4-FFF2-40B4-BE49-F238E27FC236}">
                    <a16:creationId xmlns:a16="http://schemas.microsoft.com/office/drawing/2014/main" id="{101083D0-FF07-C261-9BF1-4E8191433CFA}"/>
                  </a:ext>
                </a:extLst>
              </p:cNvPr>
              <p:cNvSpPr txBox="1"/>
              <p:nvPr/>
            </p:nvSpPr>
            <p:spPr>
              <a:xfrm>
                <a:off x="9325145" y="3032970"/>
                <a:ext cx="904656" cy="693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de-CH" sz="1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de-CH" sz="1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  <m:d>
                      <m:dPr>
                        <m:ctrlPr>
                          <a:rPr lang="de-CH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CH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de-CH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sz="12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de-CH" sz="12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𝐡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de-CH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de-CH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,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de-CH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CH" sz="12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𝐰</m:t>
                                </m:r>
                              </m:e>
                              <m:sub>
                                <m:r>
                                  <a:rPr lang="de-CH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e-CH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𝑂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de-CH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de-CH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CH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de-CH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e-CH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𝑂</m:t>
                                    </m:r>
                                  </m:e>
                                </m:d>
                              </m:sup>
                            </m:sSubSup>
                          </m:e>
                        </m:eqArr>
                      </m:e>
                    </m:d>
                  </m:oMath>
                </a14:m>
                <a:r>
                  <a:rPr lang="de-DE" sz="1200" dirty="0"/>
                  <a:t> </a:t>
                </a:r>
              </a:p>
            </p:txBody>
          </p:sp>
        </mc:Choice>
        <mc:Fallback xmlns="">
          <p:sp>
            <p:nvSpPr>
              <p:cNvPr id="94" name="Textfeld 93">
                <a:extLst>
                  <a:ext uri="{FF2B5EF4-FFF2-40B4-BE49-F238E27FC236}">
                    <a16:creationId xmlns:a16="http://schemas.microsoft.com/office/drawing/2014/main" id="{101083D0-FF07-C261-9BF1-4E8191433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5145" y="3032970"/>
                <a:ext cx="904656" cy="693331"/>
              </a:xfrm>
              <a:prstGeom prst="rect">
                <a:avLst/>
              </a:prstGeom>
              <a:blipFill>
                <a:blip r:embed="rId34"/>
                <a:stretch>
                  <a:fillRect t="-1818" b="-36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feld 94">
                <a:extLst>
                  <a:ext uri="{FF2B5EF4-FFF2-40B4-BE49-F238E27FC236}">
                    <a16:creationId xmlns:a16="http://schemas.microsoft.com/office/drawing/2014/main" id="{5A3E30EC-199B-5DC8-80FE-6620D345EAC3}"/>
                  </a:ext>
                </a:extLst>
              </p:cNvPr>
              <p:cNvSpPr txBox="1"/>
              <p:nvPr/>
            </p:nvSpPr>
            <p:spPr>
              <a:xfrm>
                <a:off x="9325145" y="6024658"/>
                <a:ext cx="904656" cy="721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de-CH" sz="1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de-CH" sz="1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  <m:d>
                      <m:dPr>
                        <m:ctrlPr>
                          <a:rPr lang="de-CH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CH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de-CH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sz="12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de-CH" sz="12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𝐡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de-CH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de-CH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,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de-CH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CH" sz="12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𝐰</m:t>
                                </m:r>
                              </m:e>
                              <m:sub>
                                <m:r>
                                  <a:rPr lang="de-CH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e-CH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𝑂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de-CH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de-CH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CH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de-CH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e-CH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𝑂</m:t>
                                    </m:r>
                                  </m:e>
                                </m:d>
                              </m:sup>
                            </m:sSubSup>
                          </m:e>
                        </m:eqArr>
                      </m:e>
                    </m:d>
                  </m:oMath>
                </a14:m>
                <a:r>
                  <a:rPr lang="de-DE" sz="1200" dirty="0"/>
                  <a:t> </a:t>
                </a:r>
              </a:p>
            </p:txBody>
          </p:sp>
        </mc:Choice>
        <mc:Fallback xmlns="">
          <p:sp>
            <p:nvSpPr>
              <p:cNvPr id="95" name="Textfeld 94">
                <a:extLst>
                  <a:ext uri="{FF2B5EF4-FFF2-40B4-BE49-F238E27FC236}">
                    <a16:creationId xmlns:a16="http://schemas.microsoft.com/office/drawing/2014/main" id="{5A3E30EC-199B-5DC8-80FE-6620D345E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5145" y="6024658"/>
                <a:ext cx="904656" cy="721159"/>
              </a:xfrm>
              <a:prstGeom prst="rect">
                <a:avLst/>
              </a:prstGeom>
              <a:blipFill>
                <a:blip r:embed="rId35"/>
                <a:stretch>
                  <a:fillRect b="-517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4700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8" name="Tabelle 9">
                <a:extLst>
                  <a:ext uri="{FF2B5EF4-FFF2-40B4-BE49-F238E27FC236}">
                    <a16:creationId xmlns:a16="http://schemas.microsoft.com/office/drawing/2014/main" id="{42E9692D-1C36-E4D6-3430-FE4CB4FD879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2084401"/>
                  </p:ext>
                </p:extLst>
              </p:nvPr>
            </p:nvGraphicFramePr>
            <p:xfrm>
              <a:off x="1527555" y="1725784"/>
              <a:ext cx="2805850" cy="310721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5466">
                      <a:extLst>
                        <a:ext uri="{9D8B030D-6E8A-4147-A177-3AD203B41FA5}">
                          <a16:colId xmlns:a16="http://schemas.microsoft.com/office/drawing/2014/main" val="81907478"/>
                        </a:ext>
                      </a:extLst>
                    </a:gridCol>
                    <a:gridCol w="1822704">
                      <a:extLst>
                        <a:ext uri="{9D8B030D-6E8A-4147-A177-3AD203B41FA5}">
                          <a16:colId xmlns:a16="http://schemas.microsoft.com/office/drawing/2014/main" val="1513212634"/>
                        </a:ext>
                      </a:extLst>
                    </a:gridCol>
                    <a:gridCol w="487680">
                      <a:extLst>
                        <a:ext uri="{9D8B030D-6E8A-4147-A177-3AD203B41FA5}">
                          <a16:colId xmlns:a16="http://schemas.microsoft.com/office/drawing/2014/main" val="1547289972"/>
                        </a:ext>
                      </a:extLst>
                    </a:gridCol>
                  </a:tblGrid>
                  <a:tr h="492205">
                    <a:tc>
                      <a:txBody>
                        <a:bodyPr/>
                        <a:lstStyle/>
                        <a:p>
                          <a:pPr algn="ctr"/>
                          <a:endParaRPr lang="de-DE" sz="1400" b="1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b="1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Query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sz="1400" b="1" i="1" noProof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z="1400" b="1" i="0" noProof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𝐪</m:t>
                                  </m:r>
                                </m:e>
                                <m:sub>
                                  <m:r>
                                    <a:rPr lang="de-CH" sz="1400" b="1" i="1" noProof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oMath>
                          </a14:m>
                          <a:endParaRPr lang="de-DE" sz="1400" b="1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400" b="1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96370554"/>
                      </a:ext>
                    </a:extLst>
                  </a:tr>
                  <a:tr h="74225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CH" sz="1600" b="1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6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de-CH" sz="16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de-CH" sz="1600" b="1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1" i="1" noProof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CH" sz="1400" b="1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CH" sz="14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de-CH" sz="14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𝐖</m:t>
                                    </m:r>
                                  </m:e>
                                  <m:sup>
                                    <m:r>
                                      <a:rPr lang="de-CH" sz="1400" b="1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𝑸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33296109"/>
                      </a:ext>
                    </a:extLst>
                  </a:tr>
                  <a:tr h="75590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CH" sz="1600" b="1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6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de-CH" sz="16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de-CH" sz="1600" b="1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6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1" i="1" noProof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CH" sz="1400" b="1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CH" sz="14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de-CH" sz="14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𝐖</m:t>
                                    </m:r>
                                  </m:e>
                                  <m:sup>
                                    <m:r>
                                      <a:rPr lang="de-CH" sz="1400" b="1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𝑸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71882098"/>
                      </a:ext>
                    </a:extLst>
                  </a:tr>
                  <a:tr h="371570"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de-DE" sz="16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de-DE" sz="16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de-DE" sz="11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93516204"/>
                      </a:ext>
                    </a:extLst>
                  </a:tr>
                  <a:tr h="74528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CH" sz="1600" b="1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6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de-CH" sz="16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de-CH" sz="1600" b="1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6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1" i="1" noProof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CH" sz="1400" b="1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CH" sz="14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de-CH" sz="14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𝐖</m:t>
                                    </m:r>
                                  </m:e>
                                  <m:sup>
                                    <m:r>
                                      <a:rPr lang="de-CH" sz="1400" b="1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𝑸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57816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8" name="Tabelle 9">
                <a:extLst>
                  <a:ext uri="{FF2B5EF4-FFF2-40B4-BE49-F238E27FC236}">
                    <a16:creationId xmlns:a16="http://schemas.microsoft.com/office/drawing/2014/main" id="{42E9692D-1C36-E4D6-3430-FE4CB4FD879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2084401"/>
                  </p:ext>
                </p:extLst>
              </p:nvPr>
            </p:nvGraphicFramePr>
            <p:xfrm>
              <a:off x="1527555" y="1725784"/>
              <a:ext cx="2805850" cy="310721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5466">
                      <a:extLst>
                        <a:ext uri="{9D8B030D-6E8A-4147-A177-3AD203B41FA5}">
                          <a16:colId xmlns:a16="http://schemas.microsoft.com/office/drawing/2014/main" val="81907478"/>
                        </a:ext>
                      </a:extLst>
                    </a:gridCol>
                    <a:gridCol w="1822704">
                      <a:extLst>
                        <a:ext uri="{9D8B030D-6E8A-4147-A177-3AD203B41FA5}">
                          <a16:colId xmlns:a16="http://schemas.microsoft.com/office/drawing/2014/main" val="1513212634"/>
                        </a:ext>
                      </a:extLst>
                    </a:gridCol>
                    <a:gridCol w="487680">
                      <a:extLst>
                        <a:ext uri="{9D8B030D-6E8A-4147-A177-3AD203B41FA5}">
                          <a16:colId xmlns:a16="http://schemas.microsoft.com/office/drawing/2014/main" val="1547289972"/>
                        </a:ext>
                      </a:extLst>
                    </a:gridCol>
                  </a:tblGrid>
                  <a:tr h="492205">
                    <a:tc>
                      <a:txBody>
                        <a:bodyPr/>
                        <a:lstStyle/>
                        <a:p>
                          <a:pPr algn="ctr"/>
                          <a:endParaRPr lang="de-DE" sz="1400" b="1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7083" r="-27083" b="-5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400" b="1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96370554"/>
                      </a:ext>
                    </a:extLst>
                  </a:tr>
                  <a:tr h="74225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66102" r="-469231" b="-25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7083" t="-66102" r="-27083" b="-25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69231" t="-66102" b="-2525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3296109"/>
                      </a:ext>
                    </a:extLst>
                  </a:tr>
                  <a:tr h="755904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63333" r="-469231" b="-14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7083" t="-163333" r="-27083" b="-14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69231" t="-163333" b="-14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1882098"/>
                      </a:ext>
                    </a:extLst>
                  </a:tr>
                  <a:tr h="37157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544828" r="-469231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7083" t="-544828" r="-27083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69231" t="-544828" b="-2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3516204"/>
                      </a:ext>
                    </a:extLst>
                  </a:tr>
                  <a:tr h="74528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16949" r="-469231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7083" t="-316949" r="-27083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69231" t="-316949" b="-16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578167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20" name="Gruppieren 119">
            <a:extLst>
              <a:ext uri="{FF2B5EF4-FFF2-40B4-BE49-F238E27FC236}">
                <a16:creationId xmlns:a16="http://schemas.microsoft.com/office/drawing/2014/main" id="{694EFDCE-BE7B-EDC8-BE9C-0433F3C3C34B}"/>
              </a:ext>
            </a:extLst>
          </p:cNvPr>
          <p:cNvGrpSpPr/>
          <p:nvPr/>
        </p:nvGrpSpPr>
        <p:grpSpPr>
          <a:xfrm rot="5400000">
            <a:off x="2374221" y="2300509"/>
            <a:ext cx="179212" cy="589243"/>
            <a:chOff x="2415111" y="6575551"/>
            <a:chExt cx="179212" cy="589243"/>
          </a:xfrm>
        </p:grpSpPr>
        <p:sp>
          <p:nvSpPr>
            <p:cNvPr id="121" name="Rechteck 120">
              <a:extLst>
                <a:ext uri="{FF2B5EF4-FFF2-40B4-BE49-F238E27FC236}">
                  <a16:creationId xmlns:a16="http://schemas.microsoft.com/office/drawing/2014/main" id="{870A042F-FB16-1855-7AC9-86828FAA59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15111" y="6575551"/>
              <a:ext cx="179211" cy="58924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2" name="Gerade Verbindung 121">
              <a:extLst>
                <a:ext uri="{FF2B5EF4-FFF2-40B4-BE49-F238E27FC236}">
                  <a16:creationId xmlns:a16="http://schemas.microsoft.com/office/drawing/2014/main" id="{A73635C0-FB1F-ECFC-35E5-07D4BD34886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04718" y="6880022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 Verbindung 122">
              <a:extLst>
                <a:ext uri="{FF2B5EF4-FFF2-40B4-BE49-F238E27FC236}">
                  <a16:creationId xmlns:a16="http://schemas.microsoft.com/office/drawing/2014/main" id="{66BF0F5F-6EC3-3681-9F4D-167476CA4DC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04717" y="6677752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uppieren 141">
            <a:extLst>
              <a:ext uri="{FF2B5EF4-FFF2-40B4-BE49-F238E27FC236}">
                <a16:creationId xmlns:a16="http://schemas.microsoft.com/office/drawing/2014/main" id="{138243A8-7213-0AC0-D292-5BDD89BE98B6}"/>
              </a:ext>
            </a:extLst>
          </p:cNvPr>
          <p:cNvGrpSpPr/>
          <p:nvPr/>
        </p:nvGrpSpPr>
        <p:grpSpPr>
          <a:xfrm>
            <a:off x="3061717" y="2326023"/>
            <a:ext cx="589243" cy="538214"/>
            <a:chOff x="2758491" y="1572820"/>
            <a:chExt cx="589243" cy="538214"/>
          </a:xfrm>
        </p:grpSpPr>
        <p:sp>
          <p:nvSpPr>
            <p:cNvPr id="131" name="Rechteck 130">
              <a:extLst>
                <a:ext uri="{FF2B5EF4-FFF2-40B4-BE49-F238E27FC236}">
                  <a16:creationId xmlns:a16="http://schemas.microsoft.com/office/drawing/2014/main" id="{4F8BC8DB-F76E-15FB-0925-444C75A0DE32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963507" y="1367804"/>
              <a:ext cx="179211" cy="5892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2" name="Gerade Verbindung 131">
              <a:extLst>
                <a:ext uri="{FF2B5EF4-FFF2-40B4-BE49-F238E27FC236}">
                  <a16:creationId xmlns:a16="http://schemas.microsoft.com/office/drawing/2014/main" id="{B6CBCC04-FF70-6378-3D72-BF6DB4481579}"/>
                </a:ext>
              </a:extLst>
            </p:cNvPr>
            <p:cNvCxnSpPr>
              <a:cxnSpLocks/>
            </p:cNvCxnSpPr>
            <p:nvPr/>
          </p:nvCxnSpPr>
          <p:spPr>
            <a:xfrm>
              <a:off x="2953657" y="1572821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 Verbindung 132">
              <a:extLst>
                <a:ext uri="{FF2B5EF4-FFF2-40B4-BE49-F238E27FC236}">
                  <a16:creationId xmlns:a16="http://schemas.microsoft.com/office/drawing/2014/main" id="{76DC7F26-3D43-B6B0-C658-BEFE80586F74}"/>
                </a:ext>
              </a:extLst>
            </p:cNvPr>
            <p:cNvCxnSpPr>
              <a:cxnSpLocks/>
            </p:cNvCxnSpPr>
            <p:nvPr/>
          </p:nvCxnSpPr>
          <p:spPr>
            <a:xfrm>
              <a:off x="3155927" y="1572820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Rechteck 134">
              <a:extLst>
                <a:ext uri="{FF2B5EF4-FFF2-40B4-BE49-F238E27FC236}">
                  <a16:creationId xmlns:a16="http://schemas.microsoft.com/office/drawing/2014/main" id="{39EE8D17-C194-7B3E-0C00-0C46566705E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963507" y="1547016"/>
              <a:ext cx="179211" cy="5892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6" name="Gerade Verbindung 135">
              <a:extLst>
                <a:ext uri="{FF2B5EF4-FFF2-40B4-BE49-F238E27FC236}">
                  <a16:creationId xmlns:a16="http://schemas.microsoft.com/office/drawing/2014/main" id="{4D5DB597-7D4A-B4C1-3381-E665FB3397A5}"/>
                </a:ext>
              </a:extLst>
            </p:cNvPr>
            <p:cNvCxnSpPr>
              <a:cxnSpLocks/>
            </p:cNvCxnSpPr>
            <p:nvPr/>
          </p:nvCxnSpPr>
          <p:spPr>
            <a:xfrm>
              <a:off x="2953657" y="1752033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Gerade Verbindung 136">
              <a:extLst>
                <a:ext uri="{FF2B5EF4-FFF2-40B4-BE49-F238E27FC236}">
                  <a16:creationId xmlns:a16="http://schemas.microsoft.com/office/drawing/2014/main" id="{DEEB2F26-2BB6-A4CF-0E44-1C13347ABFDC}"/>
                </a:ext>
              </a:extLst>
            </p:cNvPr>
            <p:cNvCxnSpPr>
              <a:cxnSpLocks/>
            </p:cNvCxnSpPr>
            <p:nvPr/>
          </p:nvCxnSpPr>
          <p:spPr>
            <a:xfrm>
              <a:off x="3155927" y="1752032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Rechteck 138">
              <a:extLst>
                <a:ext uri="{FF2B5EF4-FFF2-40B4-BE49-F238E27FC236}">
                  <a16:creationId xmlns:a16="http://schemas.microsoft.com/office/drawing/2014/main" id="{7588ECE7-AEA8-86AC-7DB2-75E333A4811B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963507" y="1726806"/>
              <a:ext cx="179211" cy="5892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0" name="Gerade Verbindung 139">
              <a:extLst>
                <a:ext uri="{FF2B5EF4-FFF2-40B4-BE49-F238E27FC236}">
                  <a16:creationId xmlns:a16="http://schemas.microsoft.com/office/drawing/2014/main" id="{2980F4C6-5DC9-7949-2B9D-1DAF2BA843E2}"/>
                </a:ext>
              </a:extLst>
            </p:cNvPr>
            <p:cNvCxnSpPr>
              <a:cxnSpLocks/>
            </p:cNvCxnSpPr>
            <p:nvPr/>
          </p:nvCxnSpPr>
          <p:spPr>
            <a:xfrm>
              <a:off x="2953657" y="1931823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 Verbindung 140">
              <a:extLst>
                <a:ext uri="{FF2B5EF4-FFF2-40B4-BE49-F238E27FC236}">
                  <a16:creationId xmlns:a16="http://schemas.microsoft.com/office/drawing/2014/main" id="{B00DEF05-AB49-842E-1431-6C6C8D44D136}"/>
                </a:ext>
              </a:extLst>
            </p:cNvPr>
            <p:cNvCxnSpPr>
              <a:cxnSpLocks/>
            </p:cNvCxnSpPr>
            <p:nvPr/>
          </p:nvCxnSpPr>
          <p:spPr>
            <a:xfrm>
              <a:off x="3155927" y="1931822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1" name="Tabelle 9">
                <a:extLst>
                  <a:ext uri="{FF2B5EF4-FFF2-40B4-BE49-F238E27FC236}">
                    <a16:creationId xmlns:a16="http://schemas.microsoft.com/office/drawing/2014/main" id="{D7FB6C09-7E42-7E77-FB5D-FBE488E627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6930314"/>
                  </p:ext>
                </p:extLst>
              </p:nvPr>
            </p:nvGraphicFramePr>
            <p:xfrm>
              <a:off x="4739423" y="1725784"/>
              <a:ext cx="2805850" cy="310721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5466">
                      <a:extLst>
                        <a:ext uri="{9D8B030D-6E8A-4147-A177-3AD203B41FA5}">
                          <a16:colId xmlns:a16="http://schemas.microsoft.com/office/drawing/2014/main" val="81907478"/>
                        </a:ext>
                      </a:extLst>
                    </a:gridCol>
                    <a:gridCol w="1822704">
                      <a:extLst>
                        <a:ext uri="{9D8B030D-6E8A-4147-A177-3AD203B41FA5}">
                          <a16:colId xmlns:a16="http://schemas.microsoft.com/office/drawing/2014/main" val="1513212634"/>
                        </a:ext>
                      </a:extLst>
                    </a:gridCol>
                    <a:gridCol w="487680">
                      <a:extLst>
                        <a:ext uri="{9D8B030D-6E8A-4147-A177-3AD203B41FA5}">
                          <a16:colId xmlns:a16="http://schemas.microsoft.com/office/drawing/2014/main" val="1547289972"/>
                        </a:ext>
                      </a:extLst>
                    </a:gridCol>
                  </a:tblGrid>
                  <a:tr h="492205">
                    <a:tc>
                      <a:txBody>
                        <a:bodyPr/>
                        <a:lstStyle/>
                        <a:p>
                          <a:pPr algn="ctr"/>
                          <a:endParaRPr lang="de-DE" sz="1400" b="1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b="1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Keys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sz="1400" b="1" i="1" noProof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z="1400" b="1" i="0" noProof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𝐤</m:t>
                                  </m:r>
                                </m:e>
                                <m:sub>
                                  <m:r>
                                    <a:rPr lang="de-CH" sz="1400" b="1" i="1" noProof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oMath>
                          </a14:m>
                          <a:endParaRPr lang="de-DE" sz="1400" b="1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400" b="1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96370554"/>
                      </a:ext>
                    </a:extLst>
                  </a:tr>
                  <a:tr h="74225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CH" sz="1600" b="1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6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de-CH" sz="16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de-CH" sz="1600" b="1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1" i="1" noProof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CH" sz="1400" b="1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CH" sz="14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de-CH" sz="14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𝐖</m:t>
                                    </m:r>
                                  </m:e>
                                  <m:sup>
                                    <m:r>
                                      <a:rPr lang="de-CH" sz="1400" b="1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𝑲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33296109"/>
                      </a:ext>
                    </a:extLst>
                  </a:tr>
                  <a:tr h="75590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CH" sz="1600" b="1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6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de-CH" sz="16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de-CH" sz="1600" b="1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6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1" i="1" noProof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CH" sz="1400" b="1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CH" sz="14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de-CH" sz="14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𝐖</m:t>
                                    </m:r>
                                  </m:e>
                                  <m:sup>
                                    <m:r>
                                      <a:rPr lang="de-CH" sz="1400" b="1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𝑲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71882098"/>
                      </a:ext>
                    </a:extLst>
                  </a:tr>
                  <a:tr h="371570"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de-DE" sz="16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de-DE" sz="16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de-DE" sz="11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93516204"/>
                      </a:ext>
                    </a:extLst>
                  </a:tr>
                  <a:tr h="74528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CH" sz="1600" b="1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6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de-CH" sz="16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de-CH" sz="1600" b="1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6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1" i="1" noProof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CH" sz="1400" b="1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CH" sz="14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de-CH" sz="14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𝐖</m:t>
                                    </m:r>
                                  </m:e>
                                  <m:sup>
                                    <m:r>
                                      <a:rPr lang="de-CH" sz="1400" b="1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𝑲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57816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1" name="Tabelle 9">
                <a:extLst>
                  <a:ext uri="{FF2B5EF4-FFF2-40B4-BE49-F238E27FC236}">
                    <a16:creationId xmlns:a16="http://schemas.microsoft.com/office/drawing/2014/main" id="{D7FB6C09-7E42-7E77-FB5D-FBE488E627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6930314"/>
                  </p:ext>
                </p:extLst>
              </p:nvPr>
            </p:nvGraphicFramePr>
            <p:xfrm>
              <a:off x="4739423" y="1725784"/>
              <a:ext cx="2805850" cy="310721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5466">
                      <a:extLst>
                        <a:ext uri="{9D8B030D-6E8A-4147-A177-3AD203B41FA5}">
                          <a16:colId xmlns:a16="http://schemas.microsoft.com/office/drawing/2014/main" val="81907478"/>
                        </a:ext>
                      </a:extLst>
                    </a:gridCol>
                    <a:gridCol w="1822704">
                      <a:extLst>
                        <a:ext uri="{9D8B030D-6E8A-4147-A177-3AD203B41FA5}">
                          <a16:colId xmlns:a16="http://schemas.microsoft.com/office/drawing/2014/main" val="1513212634"/>
                        </a:ext>
                      </a:extLst>
                    </a:gridCol>
                    <a:gridCol w="487680">
                      <a:extLst>
                        <a:ext uri="{9D8B030D-6E8A-4147-A177-3AD203B41FA5}">
                          <a16:colId xmlns:a16="http://schemas.microsoft.com/office/drawing/2014/main" val="1547289972"/>
                        </a:ext>
                      </a:extLst>
                    </a:gridCol>
                  </a:tblGrid>
                  <a:tr h="492205">
                    <a:tc>
                      <a:txBody>
                        <a:bodyPr/>
                        <a:lstStyle/>
                        <a:p>
                          <a:pPr algn="ctr"/>
                          <a:endParaRPr lang="de-DE" sz="1400" b="1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7778" r="-27083" b="-5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400" b="1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96370554"/>
                      </a:ext>
                    </a:extLst>
                  </a:tr>
                  <a:tr h="74225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564" t="-66102" r="-469231" b="-25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7778" t="-66102" r="-27083" b="-25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71795" t="-66102" b="-2525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3296109"/>
                      </a:ext>
                    </a:extLst>
                  </a:tr>
                  <a:tr h="755904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564" t="-163333" r="-469231" b="-14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7778" t="-163333" r="-27083" b="-14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71795" t="-163333" b="-14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1882098"/>
                      </a:ext>
                    </a:extLst>
                  </a:tr>
                  <a:tr h="37157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564" t="-544828" r="-469231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7778" t="-544828" r="-27083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71795" t="-544828" b="-2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3516204"/>
                      </a:ext>
                    </a:extLst>
                  </a:tr>
                  <a:tr h="74528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564" t="-316949" r="-469231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7778" t="-316949" r="-27083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71795" t="-316949" b="-16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578167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4" name="Tabelle 9">
                <a:extLst>
                  <a:ext uri="{FF2B5EF4-FFF2-40B4-BE49-F238E27FC236}">
                    <a16:creationId xmlns:a16="http://schemas.microsoft.com/office/drawing/2014/main" id="{8EB522E7-C2DC-7529-5F3D-B2FF2A134C9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7638259"/>
                  </p:ext>
                </p:extLst>
              </p:nvPr>
            </p:nvGraphicFramePr>
            <p:xfrm>
              <a:off x="7951955" y="1728666"/>
              <a:ext cx="2805850" cy="310721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5466">
                      <a:extLst>
                        <a:ext uri="{9D8B030D-6E8A-4147-A177-3AD203B41FA5}">
                          <a16:colId xmlns:a16="http://schemas.microsoft.com/office/drawing/2014/main" val="81907478"/>
                        </a:ext>
                      </a:extLst>
                    </a:gridCol>
                    <a:gridCol w="1822704">
                      <a:extLst>
                        <a:ext uri="{9D8B030D-6E8A-4147-A177-3AD203B41FA5}">
                          <a16:colId xmlns:a16="http://schemas.microsoft.com/office/drawing/2014/main" val="1513212634"/>
                        </a:ext>
                      </a:extLst>
                    </a:gridCol>
                    <a:gridCol w="487680">
                      <a:extLst>
                        <a:ext uri="{9D8B030D-6E8A-4147-A177-3AD203B41FA5}">
                          <a16:colId xmlns:a16="http://schemas.microsoft.com/office/drawing/2014/main" val="1547289972"/>
                        </a:ext>
                      </a:extLst>
                    </a:gridCol>
                  </a:tblGrid>
                  <a:tr h="492205">
                    <a:tc>
                      <a:txBody>
                        <a:bodyPr/>
                        <a:lstStyle/>
                        <a:p>
                          <a:pPr algn="ctr"/>
                          <a:endParaRPr lang="de-DE" sz="1400" b="1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b="1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Values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sz="1400" b="1" i="1" noProof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z="1400" b="1" i="0" noProof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𝐯</m:t>
                                  </m:r>
                                </m:e>
                                <m:sub>
                                  <m:r>
                                    <a:rPr lang="de-CH" sz="1400" b="1" i="1" noProof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oMath>
                          </a14:m>
                          <a:endParaRPr lang="de-DE" sz="1400" b="1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400" b="1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96370554"/>
                      </a:ext>
                    </a:extLst>
                  </a:tr>
                  <a:tr h="74225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CH" sz="1600" b="1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6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de-CH" sz="16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de-CH" sz="1600" b="1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1" i="1" noProof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CH" sz="1400" b="1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CH" sz="14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de-CH" sz="14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𝐖</m:t>
                                    </m:r>
                                  </m:e>
                                  <m:sup>
                                    <m:r>
                                      <a:rPr lang="de-CH" sz="1400" b="1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𝑽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33296109"/>
                      </a:ext>
                    </a:extLst>
                  </a:tr>
                  <a:tr h="75590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CH" sz="1600" b="1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6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de-CH" sz="16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de-CH" sz="1600" b="1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6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1" i="1" noProof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CH" sz="1400" b="1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CH" sz="14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de-CH" sz="14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𝐖</m:t>
                                    </m:r>
                                  </m:e>
                                  <m:sup>
                                    <m:r>
                                      <a:rPr lang="de-CH" sz="1400" b="1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𝑽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71882098"/>
                      </a:ext>
                    </a:extLst>
                  </a:tr>
                  <a:tr h="371570"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de-DE" sz="16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de-DE" sz="16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de-DE" sz="11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93516204"/>
                      </a:ext>
                    </a:extLst>
                  </a:tr>
                  <a:tr h="74528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CH" sz="1600" b="1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6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de-CH" sz="16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de-CH" sz="1600" b="1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6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1" i="1" noProof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CH" sz="1400" b="1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CH" sz="14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de-CH" sz="14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𝐖</m:t>
                                    </m:r>
                                  </m:e>
                                  <m:sup>
                                    <m:r>
                                      <a:rPr lang="de-CH" sz="1400" b="1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𝑽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57816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4" name="Tabelle 9">
                <a:extLst>
                  <a:ext uri="{FF2B5EF4-FFF2-40B4-BE49-F238E27FC236}">
                    <a16:creationId xmlns:a16="http://schemas.microsoft.com/office/drawing/2014/main" id="{8EB522E7-C2DC-7529-5F3D-B2FF2A134C9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7638259"/>
                  </p:ext>
                </p:extLst>
              </p:nvPr>
            </p:nvGraphicFramePr>
            <p:xfrm>
              <a:off x="7951955" y="1728666"/>
              <a:ext cx="2805850" cy="310721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5466">
                      <a:extLst>
                        <a:ext uri="{9D8B030D-6E8A-4147-A177-3AD203B41FA5}">
                          <a16:colId xmlns:a16="http://schemas.microsoft.com/office/drawing/2014/main" val="81907478"/>
                        </a:ext>
                      </a:extLst>
                    </a:gridCol>
                    <a:gridCol w="1822704">
                      <a:extLst>
                        <a:ext uri="{9D8B030D-6E8A-4147-A177-3AD203B41FA5}">
                          <a16:colId xmlns:a16="http://schemas.microsoft.com/office/drawing/2014/main" val="1513212634"/>
                        </a:ext>
                      </a:extLst>
                    </a:gridCol>
                    <a:gridCol w="487680">
                      <a:extLst>
                        <a:ext uri="{9D8B030D-6E8A-4147-A177-3AD203B41FA5}">
                          <a16:colId xmlns:a16="http://schemas.microsoft.com/office/drawing/2014/main" val="1547289972"/>
                        </a:ext>
                      </a:extLst>
                    </a:gridCol>
                  </a:tblGrid>
                  <a:tr h="492205">
                    <a:tc>
                      <a:txBody>
                        <a:bodyPr/>
                        <a:lstStyle/>
                        <a:p>
                          <a:pPr algn="ctr"/>
                          <a:endParaRPr lang="de-DE" sz="1400" b="1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7778" t="-2564" r="-27083" b="-53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400" b="1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96370554"/>
                      </a:ext>
                    </a:extLst>
                  </a:tr>
                  <a:tr h="74225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564" t="-68966" r="-469231" b="-25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7778" t="-68966" r="-27083" b="-25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71795" t="-68966" b="-25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3296109"/>
                      </a:ext>
                    </a:extLst>
                  </a:tr>
                  <a:tr h="755904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564" t="-163333" r="-469231" b="-14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7778" t="-163333" r="-27083" b="-14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71795" t="-163333" b="-14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1882098"/>
                      </a:ext>
                    </a:extLst>
                  </a:tr>
                  <a:tr h="37157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564" t="-544828" r="-469231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7778" t="-544828" r="-27083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71795" t="-544828" b="-2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3516204"/>
                      </a:ext>
                    </a:extLst>
                  </a:tr>
                  <a:tr h="74528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564" t="-316949" r="-469231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7778" t="-316949" r="-27083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71795" t="-316949" b="-16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578167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57" name="Pfeil nach rechts 256">
            <a:extLst>
              <a:ext uri="{FF2B5EF4-FFF2-40B4-BE49-F238E27FC236}">
                <a16:creationId xmlns:a16="http://schemas.microsoft.com/office/drawing/2014/main" id="{2A940620-505A-64DF-1485-89906A4C0A95}"/>
              </a:ext>
            </a:extLst>
          </p:cNvPr>
          <p:cNvSpPr/>
          <p:nvPr/>
        </p:nvSpPr>
        <p:spPr>
          <a:xfrm rot="5400000">
            <a:off x="2752249" y="4964689"/>
            <a:ext cx="356461" cy="40366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8" name="Pfeil nach rechts 257">
            <a:extLst>
              <a:ext uri="{FF2B5EF4-FFF2-40B4-BE49-F238E27FC236}">
                <a16:creationId xmlns:a16="http://schemas.microsoft.com/office/drawing/2014/main" id="{F697A49C-6411-6032-290C-641EA4095819}"/>
              </a:ext>
            </a:extLst>
          </p:cNvPr>
          <p:cNvSpPr/>
          <p:nvPr/>
        </p:nvSpPr>
        <p:spPr>
          <a:xfrm rot="5400000">
            <a:off x="5964117" y="4964688"/>
            <a:ext cx="356461" cy="40366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9" name="Pfeil nach rechts 258">
            <a:extLst>
              <a:ext uri="{FF2B5EF4-FFF2-40B4-BE49-F238E27FC236}">
                <a16:creationId xmlns:a16="http://schemas.microsoft.com/office/drawing/2014/main" id="{B661F8A5-493C-A068-8D5E-F44104995BE9}"/>
              </a:ext>
            </a:extLst>
          </p:cNvPr>
          <p:cNvSpPr/>
          <p:nvPr/>
        </p:nvSpPr>
        <p:spPr>
          <a:xfrm rot="5400000">
            <a:off x="9171024" y="4964688"/>
            <a:ext cx="356461" cy="40366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3" name="Tabelle 9">
                <a:extLst>
                  <a:ext uri="{FF2B5EF4-FFF2-40B4-BE49-F238E27FC236}">
                    <a16:creationId xmlns:a16="http://schemas.microsoft.com/office/drawing/2014/main" id="{AD1673DF-D70D-F7AF-A6C7-03342E342D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80342246"/>
                  </p:ext>
                </p:extLst>
              </p:nvPr>
            </p:nvGraphicFramePr>
            <p:xfrm>
              <a:off x="4739423" y="5536488"/>
              <a:ext cx="2805850" cy="135135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5466">
                      <a:extLst>
                        <a:ext uri="{9D8B030D-6E8A-4147-A177-3AD203B41FA5}">
                          <a16:colId xmlns:a16="http://schemas.microsoft.com/office/drawing/2014/main" val="81907478"/>
                        </a:ext>
                      </a:extLst>
                    </a:gridCol>
                    <a:gridCol w="1822704">
                      <a:extLst>
                        <a:ext uri="{9D8B030D-6E8A-4147-A177-3AD203B41FA5}">
                          <a16:colId xmlns:a16="http://schemas.microsoft.com/office/drawing/2014/main" val="1513212634"/>
                        </a:ext>
                      </a:extLst>
                    </a:gridCol>
                    <a:gridCol w="487680">
                      <a:extLst>
                        <a:ext uri="{9D8B030D-6E8A-4147-A177-3AD203B41FA5}">
                          <a16:colId xmlns:a16="http://schemas.microsoft.com/office/drawing/2014/main" val="1547289972"/>
                        </a:ext>
                      </a:extLst>
                    </a:gridCol>
                  </a:tblGrid>
                  <a:tr h="492205">
                    <a:tc>
                      <a:txBody>
                        <a:bodyPr/>
                        <a:lstStyle/>
                        <a:p>
                          <a:pPr algn="ctr"/>
                          <a:endParaRPr lang="de-DE" sz="1400" b="1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b="1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Keys </a:t>
                          </a:r>
                          <a14:m>
                            <m:oMath xmlns:m="http://schemas.openxmlformats.org/officeDocument/2006/math">
                              <m:r>
                                <a:rPr lang="de-CH" sz="1400" b="1" i="0" noProof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𝐊</m:t>
                              </m:r>
                            </m:oMath>
                          </a14:m>
                          <a:endParaRPr lang="de-DE" sz="1400" b="1" i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400" b="1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96370554"/>
                      </a:ext>
                    </a:extLst>
                  </a:tr>
                  <a:tr h="85914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de-CH" sz="1600" b="1" i="0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𝐗</m:t>
                                </m:r>
                              </m:oMath>
                            </m:oMathPara>
                          </a14:m>
                          <a:endParaRPr lang="de-DE" sz="1400" i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CH" sz="1400" b="1" noProof="1"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de-CH" sz="1400" b="1" i="1" noProof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</m:oMath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CH" sz="1400" b="1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CH" sz="14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de-CH" sz="14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𝐖</m:t>
                                    </m:r>
                                  </m:e>
                                  <m:sup>
                                    <m:r>
                                      <a:rPr lang="de-CH" sz="1400" b="1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𝑲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332961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3" name="Tabelle 9">
                <a:extLst>
                  <a:ext uri="{FF2B5EF4-FFF2-40B4-BE49-F238E27FC236}">
                    <a16:creationId xmlns:a16="http://schemas.microsoft.com/office/drawing/2014/main" id="{AD1673DF-D70D-F7AF-A6C7-03342E342D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80342246"/>
                  </p:ext>
                </p:extLst>
              </p:nvPr>
            </p:nvGraphicFramePr>
            <p:xfrm>
              <a:off x="4739423" y="5536488"/>
              <a:ext cx="2805850" cy="135135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5466">
                      <a:extLst>
                        <a:ext uri="{9D8B030D-6E8A-4147-A177-3AD203B41FA5}">
                          <a16:colId xmlns:a16="http://schemas.microsoft.com/office/drawing/2014/main" val="81907478"/>
                        </a:ext>
                      </a:extLst>
                    </a:gridCol>
                    <a:gridCol w="1822704">
                      <a:extLst>
                        <a:ext uri="{9D8B030D-6E8A-4147-A177-3AD203B41FA5}">
                          <a16:colId xmlns:a16="http://schemas.microsoft.com/office/drawing/2014/main" val="1513212634"/>
                        </a:ext>
                      </a:extLst>
                    </a:gridCol>
                    <a:gridCol w="487680">
                      <a:extLst>
                        <a:ext uri="{9D8B030D-6E8A-4147-A177-3AD203B41FA5}">
                          <a16:colId xmlns:a16="http://schemas.microsoft.com/office/drawing/2014/main" val="1547289972"/>
                        </a:ext>
                      </a:extLst>
                    </a:gridCol>
                  </a:tblGrid>
                  <a:tr h="492205">
                    <a:tc>
                      <a:txBody>
                        <a:bodyPr/>
                        <a:lstStyle/>
                        <a:p>
                          <a:pPr algn="ctr"/>
                          <a:endParaRPr lang="de-DE" sz="1400" b="1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7778" r="-27083" b="-17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400" b="1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96370554"/>
                      </a:ext>
                    </a:extLst>
                  </a:tr>
                  <a:tr h="85914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564" t="-56522" r="-46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7778" t="-56522" r="-27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471795" t="-565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329610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99" name="Tabelle 9">
                <a:extLst>
                  <a:ext uri="{FF2B5EF4-FFF2-40B4-BE49-F238E27FC236}">
                    <a16:creationId xmlns:a16="http://schemas.microsoft.com/office/drawing/2014/main" id="{276911BD-6504-6B06-8849-7955426C3BE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9372421"/>
                  </p:ext>
                </p:extLst>
              </p:nvPr>
            </p:nvGraphicFramePr>
            <p:xfrm>
              <a:off x="1527555" y="5536488"/>
              <a:ext cx="2805850" cy="135135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5466">
                      <a:extLst>
                        <a:ext uri="{9D8B030D-6E8A-4147-A177-3AD203B41FA5}">
                          <a16:colId xmlns:a16="http://schemas.microsoft.com/office/drawing/2014/main" val="81907478"/>
                        </a:ext>
                      </a:extLst>
                    </a:gridCol>
                    <a:gridCol w="1822704">
                      <a:extLst>
                        <a:ext uri="{9D8B030D-6E8A-4147-A177-3AD203B41FA5}">
                          <a16:colId xmlns:a16="http://schemas.microsoft.com/office/drawing/2014/main" val="1513212634"/>
                        </a:ext>
                      </a:extLst>
                    </a:gridCol>
                    <a:gridCol w="487680">
                      <a:extLst>
                        <a:ext uri="{9D8B030D-6E8A-4147-A177-3AD203B41FA5}">
                          <a16:colId xmlns:a16="http://schemas.microsoft.com/office/drawing/2014/main" val="1547289972"/>
                        </a:ext>
                      </a:extLst>
                    </a:gridCol>
                  </a:tblGrid>
                  <a:tr h="492205">
                    <a:tc>
                      <a:txBody>
                        <a:bodyPr/>
                        <a:lstStyle/>
                        <a:p>
                          <a:pPr algn="ctr"/>
                          <a:endParaRPr lang="de-DE" sz="1400" b="1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b="1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Queries </a:t>
                          </a:r>
                          <a14:m>
                            <m:oMath xmlns:m="http://schemas.openxmlformats.org/officeDocument/2006/math">
                              <m:r>
                                <a:rPr lang="de-CH" sz="1400" b="1" i="0" noProof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𝐐</m:t>
                              </m:r>
                            </m:oMath>
                          </a14:m>
                          <a:endParaRPr lang="de-DE" sz="1400" b="1" i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400" b="1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96370554"/>
                      </a:ext>
                    </a:extLst>
                  </a:tr>
                  <a:tr h="85914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de-CH" sz="1600" b="1" i="0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𝐗</m:t>
                                </m:r>
                              </m:oMath>
                            </m:oMathPara>
                          </a14:m>
                          <a:endParaRPr lang="de-DE" sz="1400" i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CH" sz="1400" b="1" noProof="1"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de-CH" sz="1400" b="1" i="1" noProof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</m:oMath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CH" sz="1400" b="1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CH" sz="14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de-CH" sz="14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𝐖</m:t>
                                    </m:r>
                                  </m:e>
                                  <m:sup>
                                    <m:r>
                                      <a:rPr lang="de-CH" sz="1400" b="1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𝑸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332961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99" name="Tabelle 9">
                <a:extLst>
                  <a:ext uri="{FF2B5EF4-FFF2-40B4-BE49-F238E27FC236}">
                    <a16:creationId xmlns:a16="http://schemas.microsoft.com/office/drawing/2014/main" id="{276911BD-6504-6B06-8849-7955426C3BE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9372421"/>
                  </p:ext>
                </p:extLst>
              </p:nvPr>
            </p:nvGraphicFramePr>
            <p:xfrm>
              <a:off x="1527555" y="5536488"/>
              <a:ext cx="2805850" cy="135135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5466">
                      <a:extLst>
                        <a:ext uri="{9D8B030D-6E8A-4147-A177-3AD203B41FA5}">
                          <a16:colId xmlns:a16="http://schemas.microsoft.com/office/drawing/2014/main" val="81907478"/>
                        </a:ext>
                      </a:extLst>
                    </a:gridCol>
                    <a:gridCol w="1822704">
                      <a:extLst>
                        <a:ext uri="{9D8B030D-6E8A-4147-A177-3AD203B41FA5}">
                          <a16:colId xmlns:a16="http://schemas.microsoft.com/office/drawing/2014/main" val="1513212634"/>
                        </a:ext>
                      </a:extLst>
                    </a:gridCol>
                    <a:gridCol w="487680">
                      <a:extLst>
                        <a:ext uri="{9D8B030D-6E8A-4147-A177-3AD203B41FA5}">
                          <a16:colId xmlns:a16="http://schemas.microsoft.com/office/drawing/2014/main" val="1547289972"/>
                        </a:ext>
                      </a:extLst>
                    </a:gridCol>
                  </a:tblGrid>
                  <a:tr h="492205">
                    <a:tc>
                      <a:txBody>
                        <a:bodyPr/>
                        <a:lstStyle/>
                        <a:p>
                          <a:pPr algn="ctr"/>
                          <a:endParaRPr lang="de-DE" sz="1400" b="1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7083" r="-27083" b="-17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400" b="1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96370554"/>
                      </a:ext>
                    </a:extLst>
                  </a:tr>
                  <a:tr h="85914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56522" r="-46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7083" t="-56522" r="-27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469231" t="-565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329610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20" name="Tabelle 9">
                <a:extLst>
                  <a:ext uri="{FF2B5EF4-FFF2-40B4-BE49-F238E27FC236}">
                    <a16:creationId xmlns:a16="http://schemas.microsoft.com/office/drawing/2014/main" id="{40449F32-BC99-CE7C-F5FC-F5517E848F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0264383"/>
                  </p:ext>
                </p:extLst>
              </p:nvPr>
            </p:nvGraphicFramePr>
            <p:xfrm>
              <a:off x="7951955" y="5536488"/>
              <a:ext cx="2805850" cy="135135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5466">
                      <a:extLst>
                        <a:ext uri="{9D8B030D-6E8A-4147-A177-3AD203B41FA5}">
                          <a16:colId xmlns:a16="http://schemas.microsoft.com/office/drawing/2014/main" val="81907478"/>
                        </a:ext>
                      </a:extLst>
                    </a:gridCol>
                    <a:gridCol w="1822704">
                      <a:extLst>
                        <a:ext uri="{9D8B030D-6E8A-4147-A177-3AD203B41FA5}">
                          <a16:colId xmlns:a16="http://schemas.microsoft.com/office/drawing/2014/main" val="1513212634"/>
                        </a:ext>
                      </a:extLst>
                    </a:gridCol>
                    <a:gridCol w="487680">
                      <a:extLst>
                        <a:ext uri="{9D8B030D-6E8A-4147-A177-3AD203B41FA5}">
                          <a16:colId xmlns:a16="http://schemas.microsoft.com/office/drawing/2014/main" val="1547289972"/>
                        </a:ext>
                      </a:extLst>
                    </a:gridCol>
                  </a:tblGrid>
                  <a:tr h="492205">
                    <a:tc>
                      <a:txBody>
                        <a:bodyPr/>
                        <a:lstStyle/>
                        <a:p>
                          <a:pPr algn="ctr"/>
                          <a:endParaRPr lang="de-DE" sz="1400" b="1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b="1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Values </a:t>
                          </a:r>
                          <a14:m>
                            <m:oMath xmlns:m="http://schemas.openxmlformats.org/officeDocument/2006/math">
                              <m:r>
                                <a:rPr lang="de-CH" sz="1400" b="1" i="0" noProof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𝐕</m:t>
                              </m:r>
                            </m:oMath>
                          </a14:m>
                          <a:endParaRPr lang="de-DE" sz="1400" b="1" i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400" b="1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96370554"/>
                      </a:ext>
                    </a:extLst>
                  </a:tr>
                  <a:tr h="85914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de-CH" sz="1600" b="1" i="0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𝐗</m:t>
                                </m:r>
                              </m:oMath>
                            </m:oMathPara>
                          </a14:m>
                          <a:endParaRPr lang="de-DE" sz="1400" i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CH" sz="1400" b="1" noProof="1"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de-CH" sz="1400" b="1" i="1" noProof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</m:oMath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CH" sz="1400" b="1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CH" sz="14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de-CH" sz="14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𝐖</m:t>
                                    </m:r>
                                  </m:e>
                                  <m:sup>
                                    <m:r>
                                      <a:rPr lang="de-CH" sz="1400" b="1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𝑽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332961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20" name="Tabelle 9">
                <a:extLst>
                  <a:ext uri="{FF2B5EF4-FFF2-40B4-BE49-F238E27FC236}">
                    <a16:creationId xmlns:a16="http://schemas.microsoft.com/office/drawing/2014/main" id="{40449F32-BC99-CE7C-F5FC-F5517E848F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0264383"/>
                  </p:ext>
                </p:extLst>
              </p:nvPr>
            </p:nvGraphicFramePr>
            <p:xfrm>
              <a:off x="7951955" y="5536488"/>
              <a:ext cx="2805850" cy="135135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5466">
                      <a:extLst>
                        <a:ext uri="{9D8B030D-6E8A-4147-A177-3AD203B41FA5}">
                          <a16:colId xmlns:a16="http://schemas.microsoft.com/office/drawing/2014/main" val="81907478"/>
                        </a:ext>
                      </a:extLst>
                    </a:gridCol>
                    <a:gridCol w="1822704">
                      <a:extLst>
                        <a:ext uri="{9D8B030D-6E8A-4147-A177-3AD203B41FA5}">
                          <a16:colId xmlns:a16="http://schemas.microsoft.com/office/drawing/2014/main" val="1513212634"/>
                        </a:ext>
                      </a:extLst>
                    </a:gridCol>
                    <a:gridCol w="487680">
                      <a:extLst>
                        <a:ext uri="{9D8B030D-6E8A-4147-A177-3AD203B41FA5}">
                          <a16:colId xmlns:a16="http://schemas.microsoft.com/office/drawing/2014/main" val="1547289972"/>
                        </a:ext>
                      </a:extLst>
                    </a:gridCol>
                  </a:tblGrid>
                  <a:tr h="492205">
                    <a:tc>
                      <a:txBody>
                        <a:bodyPr/>
                        <a:lstStyle/>
                        <a:p>
                          <a:pPr algn="ctr"/>
                          <a:endParaRPr lang="de-DE" sz="1400" b="1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7778" r="-27083" b="-17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400" b="1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96370554"/>
                      </a:ext>
                    </a:extLst>
                  </a:tr>
                  <a:tr h="85914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564" t="-56522" r="-46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7778" t="-56522" r="-27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471795" t="-565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3296109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441" name="Gruppieren 440">
            <a:extLst>
              <a:ext uri="{FF2B5EF4-FFF2-40B4-BE49-F238E27FC236}">
                <a16:creationId xmlns:a16="http://schemas.microsoft.com/office/drawing/2014/main" id="{087D9C56-A931-1394-7B05-7C65CD1D2D6A}"/>
              </a:ext>
            </a:extLst>
          </p:cNvPr>
          <p:cNvGrpSpPr/>
          <p:nvPr/>
        </p:nvGrpSpPr>
        <p:grpSpPr>
          <a:xfrm rot="5400000">
            <a:off x="2374221" y="3049385"/>
            <a:ext cx="179212" cy="589243"/>
            <a:chOff x="2415111" y="6575551"/>
            <a:chExt cx="179212" cy="589243"/>
          </a:xfrm>
        </p:grpSpPr>
        <p:sp>
          <p:nvSpPr>
            <p:cNvPr id="442" name="Rechteck 441">
              <a:extLst>
                <a:ext uri="{FF2B5EF4-FFF2-40B4-BE49-F238E27FC236}">
                  <a16:creationId xmlns:a16="http://schemas.microsoft.com/office/drawing/2014/main" id="{09846AFE-15E2-795C-3493-0BB7702B1B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15111" y="6575551"/>
              <a:ext cx="179211" cy="58924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43" name="Gerade Verbindung 442">
              <a:extLst>
                <a:ext uri="{FF2B5EF4-FFF2-40B4-BE49-F238E27FC236}">
                  <a16:creationId xmlns:a16="http://schemas.microsoft.com/office/drawing/2014/main" id="{94AB3E18-1BC2-A67F-818B-56F461489AA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04718" y="6880022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Gerade Verbindung 443">
              <a:extLst>
                <a:ext uri="{FF2B5EF4-FFF2-40B4-BE49-F238E27FC236}">
                  <a16:creationId xmlns:a16="http://schemas.microsoft.com/office/drawing/2014/main" id="{85C373E4-F975-7241-1616-D592AAC1758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04717" y="6677752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5" name="Gruppieren 444">
            <a:extLst>
              <a:ext uri="{FF2B5EF4-FFF2-40B4-BE49-F238E27FC236}">
                <a16:creationId xmlns:a16="http://schemas.microsoft.com/office/drawing/2014/main" id="{C0FB3873-3D3E-C826-AAD8-0A2FD89E83C4}"/>
              </a:ext>
            </a:extLst>
          </p:cNvPr>
          <p:cNvGrpSpPr/>
          <p:nvPr/>
        </p:nvGrpSpPr>
        <p:grpSpPr>
          <a:xfrm rot="5400000">
            <a:off x="2370704" y="4170247"/>
            <a:ext cx="179212" cy="589243"/>
            <a:chOff x="2415111" y="6575551"/>
            <a:chExt cx="179212" cy="589243"/>
          </a:xfrm>
        </p:grpSpPr>
        <p:sp>
          <p:nvSpPr>
            <p:cNvPr id="446" name="Rechteck 445">
              <a:extLst>
                <a:ext uri="{FF2B5EF4-FFF2-40B4-BE49-F238E27FC236}">
                  <a16:creationId xmlns:a16="http://schemas.microsoft.com/office/drawing/2014/main" id="{224FFED8-CBA2-EEB4-0DC3-0119541F9F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15111" y="6575551"/>
              <a:ext cx="179211" cy="58924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47" name="Gerade Verbindung 446">
              <a:extLst>
                <a:ext uri="{FF2B5EF4-FFF2-40B4-BE49-F238E27FC236}">
                  <a16:creationId xmlns:a16="http://schemas.microsoft.com/office/drawing/2014/main" id="{750364B2-1BCE-2BC4-9D67-7ADB199ABDD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04718" y="6880022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Gerade Verbindung 447">
              <a:extLst>
                <a:ext uri="{FF2B5EF4-FFF2-40B4-BE49-F238E27FC236}">
                  <a16:creationId xmlns:a16="http://schemas.microsoft.com/office/drawing/2014/main" id="{43868869-73FA-98C7-926A-923036EC147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04717" y="6677752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9" name="Gruppieren 448">
            <a:extLst>
              <a:ext uri="{FF2B5EF4-FFF2-40B4-BE49-F238E27FC236}">
                <a16:creationId xmlns:a16="http://schemas.microsoft.com/office/drawing/2014/main" id="{0DA70627-EE1D-6B45-E155-139D6FDDCAB3}"/>
              </a:ext>
            </a:extLst>
          </p:cNvPr>
          <p:cNvGrpSpPr/>
          <p:nvPr/>
        </p:nvGrpSpPr>
        <p:grpSpPr>
          <a:xfrm rot="5400000">
            <a:off x="5586088" y="4167365"/>
            <a:ext cx="179212" cy="589243"/>
            <a:chOff x="2415111" y="6575551"/>
            <a:chExt cx="179212" cy="589243"/>
          </a:xfrm>
        </p:grpSpPr>
        <p:sp>
          <p:nvSpPr>
            <p:cNvPr id="450" name="Rechteck 449">
              <a:extLst>
                <a:ext uri="{FF2B5EF4-FFF2-40B4-BE49-F238E27FC236}">
                  <a16:creationId xmlns:a16="http://schemas.microsoft.com/office/drawing/2014/main" id="{96F80981-6973-958A-99A7-E58C6ACB65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15111" y="6575551"/>
              <a:ext cx="179211" cy="58924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51" name="Gerade Verbindung 450">
              <a:extLst>
                <a:ext uri="{FF2B5EF4-FFF2-40B4-BE49-F238E27FC236}">
                  <a16:creationId xmlns:a16="http://schemas.microsoft.com/office/drawing/2014/main" id="{66095F55-92DE-EDEE-6EF0-CEF8E74FE9B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04718" y="6880022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Gerade Verbindung 451">
              <a:extLst>
                <a:ext uri="{FF2B5EF4-FFF2-40B4-BE49-F238E27FC236}">
                  <a16:creationId xmlns:a16="http://schemas.microsoft.com/office/drawing/2014/main" id="{6186B0E4-4D85-90C9-63C1-94DFCD79E49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04717" y="6677752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3" name="Gruppieren 452">
            <a:extLst>
              <a:ext uri="{FF2B5EF4-FFF2-40B4-BE49-F238E27FC236}">
                <a16:creationId xmlns:a16="http://schemas.microsoft.com/office/drawing/2014/main" id="{15292E08-8298-B792-AE6B-C468159C2564}"/>
              </a:ext>
            </a:extLst>
          </p:cNvPr>
          <p:cNvGrpSpPr/>
          <p:nvPr/>
        </p:nvGrpSpPr>
        <p:grpSpPr>
          <a:xfrm rot="5400000">
            <a:off x="5586088" y="3049385"/>
            <a:ext cx="179212" cy="589243"/>
            <a:chOff x="2415111" y="6575551"/>
            <a:chExt cx="179212" cy="589243"/>
          </a:xfrm>
        </p:grpSpPr>
        <p:sp>
          <p:nvSpPr>
            <p:cNvPr id="454" name="Rechteck 453">
              <a:extLst>
                <a:ext uri="{FF2B5EF4-FFF2-40B4-BE49-F238E27FC236}">
                  <a16:creationId xmlns:a16="http://schemas.microsoft.com/office/drawing/2014/main" id="{F2412B93-DFB0-DC3F-985A-00D67DE3F3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15111" y="6575551"/>
              <a:ext cx="179211" cy="58924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55" name="Gerade Verbindung 454">
              <a:extLst>
                <a:ext uri="{FF2B5EF4-FFF2-40B4-BE49-F238E27FC236}">
                  <a16:creationId xmlns:a16="http://schemas.microsoft.com/office/drawing/2014/main" id="{DE1FA831-2F09-0F7A-07B5-9F5B1759B7A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04718" y="6880022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Gerade Verbindung 455">
              <a:extLst>
                <a:ext uri="{FF2B5EF4-FFF2-40B4-BE49-F238E27FC236}">
                  <a16:creationId xmlns:a16="http://schemas.microsoft.com/office/drawing/2014/main" id="{30C004D5-123A-E96A-1E4F-6D6BDBF31F6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04717" y="6677752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7" name="Gruppieren 456">
            <a:extLst>
              <a:ext uri="{FF2B5EF4-FFF2-40B4-BE49-F238E27FC236}">
                <a16:creationId xmlns:a16="http://schemas.microsoft.com/office/drawing/2014/main" id="{18B176A2-0000-78B6-9622-EE69A5E523D9}"/>
              </a:ext>
            </a:extLst>
          </p:cNvPr>
          <p:cNvGrpSpPr/>
          <p:nvPr/>
        </p:nvGrpSpPr>
        <p:grpSpPr>
          <a:xfrm rot="5400000">
            <a:off x="5586088" y="2301992"/>
            <a:ext cx="179212" cy="589243"/>
            <a:chOff x="2415111" y="6575551"/>
            <a:chExt cx="179212" cy="589243"/>
          </a:xfrm>
        </p:grpSpPr>
        <p:sp>
          <p:nvSpPr>
            <p:cNvPr id="458" name="Rechteck 457">
              <a:extLst>
                <a:ext uri="{FF2B5EF4-FFF2-40B4-BE49-F238E27FC236}">
                  <a16:creationId xmlns:a16="http://schemas.microsoft.com/office/drawing/2014/main" id="{44FCED79-F245-492D-9947-35333A83A5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15111" y="6575551"/>
              <a:ext cx="179211" cy="58924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59" name="Gerade Verbindung 458">
              <a:extLst>
                <a:ext uri="{FF2B5EF4-FFF2-40B4-BE49-F238E27FC236}">
                  <a16:creationId xmlns:a16="http://schemas.microsoft.com/office/drawing/2014/main" id="{393F88C1-FA53-7661-679C-D2C0FCC0B80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04718" y="6880022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Gerade Verbindung 459">
              <a:extLst>
                <a:ext uri="{FF2B5EF4-FFF2-40B4-BE49-F238E27FC236}">
                  <a16:creationId xmlns:a16="http://schemas.microsoft.com/office/drawing/2014/main" id="{752D898B-18D4-6973-42D5-F43C18D3064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04717" y="6677752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1" name="Gruppieren 460">
            <a:extLst>
              <a:ext uri="{FF2B5EF4-FFF2-40B4-BE49-F238E27FC236}">
                <a16:creationId xmlns:a16="http://schemas.microsoft.com/office/drawing/2014/main" id="{D4044367-A1DF-7787-922D-1AA02BAD82A2}"/>
              </a:ext>
            </a:extLst>
          </p:cNvPr>
          <p:cNvGrpSpPr/>
          <p:nvPr/>
        </p:nvGrpSpPr>
        <p:grpSpPr>
          <a:xfrm rot="5400000">
            <a:off x="8798621" y="2300219"/>
            <a:ext cx="179212" cy="589243"/>
            <a:chOff x="2415111" y="6575551"/>
            <a:chExt cx="179212" cy="589243"/>
          </a:xfrm>
        </p:grpSpPr>
        <p:sp>
          <p:nvSpPr>
            <p:cNvPr id="462" name="Rechteck 461">
              <a:extLst>
                <a:ext uri="{FF2B5EF4-FFF2-40B4-BE49-F238E27FC236}">
                  <a16:creationId xmlns:a16="http://schemas.microsoft.com/office/drawing/2014/main" id="{A678F09A-0B87-6554-54D6-3832228BAF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15111" y="6575551"/>
              <a:ext cx="179211" cy="58924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63" name="Gerade Verbindung 462">
              <a:extLst>
                <a:ext uri="{FF2B5EF4-FFF2-40B4-BE49-F238E27FC236}">
                  <a16:creationId xmlns:a16="http://schemas.microsoft.com/office/drawing/2014/main" id="{E214F806-32CF-D03B-E66E-A3C0BDE3BE3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04718" y="6880022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Gerade Verbindung 463">
              <a:extLst>
                <a:ext uri="{FF2B5EF4-FFF2-40B4-BE49-F238E27FC236}">
                  <a16:creationId xmlns:a16="http://schemas.microsoft.com/office/drawing/2014/main" id="{BB0B1400-6D2C-4807-792D-540DA55052A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04717" y="6677752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5" name="Gruppieren 464">
            <a:extLst>
              <a:ext uri="{FF2B5EF4-FFF2-40B4-BE49-F238E27FC236}">
                <a16:creationId xmlns:a16="http://schemas.microsoft.com/office/drawing/2014/main" id="{C7017B00-192C-F938-EC7F-D61E856257C6}"/>
              </a:ext>
            </a:extLst>
          </p:cNvPr>
          <p:cNvGrpSpPr/>
          <p:nvPr/>
        </p:nvGrpSpPr>
        <p:grpSpPr>
          <a:xfrm rot="5400000">
            <a:off x="8798027" y="3049385"/>
            <a:ext cx="179212" cy="589243"/>
            <a:chOff x="2415111" y="6575551"/>
            <a:chExt cx="179212" cy="589243"/>
          </a:xfrm>
        </p:grpSpPr>
        <p:sp>
          <p:nvSpPr>
            <p:cNvPr id="466" name="Rechteck 465">
              <a:extLst>
                <a:ext uri="{FF2B5EF4-FFF2-40B4-BE49-F238E27FC236}">
                  <a16:creationId xmlns:a16="http://schemas.microsoft.com/office/drawing/2014/main" id="{0779526E-522E-A60E-5AB1-8DD306C6AC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15111" y="6575551"/>
              <a:ext cx="179211" cy="58924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67" name="Gerade Verbindung 466">
              <a:extLst>
                <a:ext uri="{FF2B5EF4-FFF2-40B4-BE49-F238E27FC236}">
                  <a16:creationId xmlns:a16="http://schemas.microsoft.com/office/drawing/2014/main" id="{D0DEFEE6-F937-8AC5-053C-EC07C662A92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04718" y="6880022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Gerade Verbindung 467">
              <a:extLst>
                <a:ext uri="{FF2B5EF4-FFF2-40B4-BE49-F238E27FC236}">
                  <a16:creationId xmlns:a16="http://schemas.microsoft.com/office/drawing/2014/main" id="{F910F60B-0667-C935-EA84-D04FB634DA1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04717" y="6677752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9" name="Gruppieren 468">
            <a:extLst>
              <a:ext uri="{FF2B5EF4-FFF2-40B4-BE49-F238E27FC236}">
                <a16:creationId xmlns:a16="http://schemas.microsoft.com/office/drawing/2014/main" id="{FC3BA0F4-68C1-1F80-10A6-87F3205B4F19}"/>
              </a:ext>
            </a:extLst>
          </p:cNvPr>
          <p:cNvGrpSpPr/>
          <p:nvPr/>
        </p:nvGrpSpPr>
        <p:grpSpPr>
          <a:xfrm rot="5400000">
            <a:off x="8798028" y="4162223"/>
            <a:ext cx="179212" cy="589243"/>
            <a:chOff x="2415111" y="6575551"/>
            <a:chExt cx="179212" cy="589243"/>
          </a:xfrm>
        </p:grpSpPr>
        <p:sp>
          <p:nvSpPr>
            <p:cNvPr id="470" name="Rechteck 469">
              <a:extLst>
                <a:ext uri="{FF2B5EF4-FFF2-40B4-BE49-F238E27FC236}">
                  <a16:creationId xmlns:a16="http://schemas.microsoft.com/office/drawing/2014/main" id="{5750EEA2-F1BF-52B3-1E4C-BFBC3CC751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15111" y="6575551"/>
              <a:ext cx="179211" cy="58924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71" name="Gerade Verbindung 470">
              <a:extLst>
                <a:ext uri="{FF2B5EF4-FFF2-40B4-BE49-F238E27FC236}">
                  <a16:creationId xmlns:a16="http://schemas.microsoft.com/office/drawing/2014/main" id="{C800A6E1-80D4-F8E7-C7BE-E9D366CFC95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04718" y="6880022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Gerade Verbindung 471">
              <a:extLst>
                <a:ext uri="{FF2B5EF4-FFF2-40B4-BE49-F238E27FC236}">
                  <a16:creationId xmlns:a16="http://schemas.microsoft.com/office/drawing/2014/main" id="{80DF1715-3F77-89F7-7DC2-81E9329DA21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04717" y="6677752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3" name="Gruppieren 472">
            <a:extLst>
              <a:ext uri="{FF2B5EF4-FFF2-40B4-BE49-F238E27FC236}">
                <a16:creationId xmlns:a16="http://schemas.microsoft.com/office/drawing/2014/main" id="{DF918A9C-4A4D-335A-284D-E046D3169847}"/>
              </a:ext>
            </a:extLst>
          </p:cNvPr>
          <p:cNvGrpSpPr/>
          <p:nvPr/>
        </p:nvGrpSpPr>
        <p:grpSpPr>
          <a:xfrm>
            <a:off x="3061559" y="3075777"/>
            <a:ext cx="589243" cy="538214"/>
            <a:chOff x="2758491" y="1572820"/>
            <a:chExt cx="589243" cy="538214"/>
          </a:xfrm>
        </p:grpSpPr>
        <p:sp>
          <p:nvSpPr>
            <p:cNvPr id="474" name="Rechteck 473">
              <a:extLst>
                <a:ext uri="{FF2B5EF4-FFF2-40B4-BE49-F238E27FC236}">
                  <a16:creationId xmlns:a16="http://schemas.microsoft.com/office/drawing/2014/main" id="{2B85E334-0CB4-686D-BD68-C68F09069BF6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963507" y="1367804"/>
              <a:ext cx="179211" cy="5892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75" name="Gerade Verbindung 474">
              <a:extLst>
                <a:ext uri="{FF2B5EF4-FFF2-40B4-BE49-F238E27FC236}">
                  <a16:creationId xmlns:a16="http://schemas.microsoft.com/office/drawing/2014/main" id="{B2139074-ACBC-A1BE-7428-33370300D91B}"/>
                </a:ext>
              </a:extLst>
            </p:cNvPr>
            <p:cNvCxnSpPr>
              <a:cxnSpLocks/>
            </p:cNvCxnSpPr>
            <p:nvPr/>
          </p:nvCxnSpPr>
          <p:spPr>
            <a:xfrm>
              <a:off x="2953657" y="1572821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Gerade Verbindung 475">
              <a:extLst>
                <a:ext uri="{FF2B5EF4-FFF2-40B4-BE49-F238E27FC236}">
                  <a16:creationId xmlns:a16="http://schemas.microsoft.com/office/drawing/2014/main" id="{37563F3C-5504-C8AD-0253-C89E46649107}"/>
                </a:ext>
              </a:extLst>
            </p:cNvPr>
            <p:cNvCxnSpPr>
              <a:cxnSpLocks/>
            </p:cNvCxnSpPr>
            <p:nvPr/>
          </p:nvCxnSpPr>
          <p:spPr>
            <a:xfrm>
              <a:off x="3155927" y="1572820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7" name="Rechteck 476">
              <a:extLst>
                <a:ext uri="{FF2B5EF4-FFF2-40B4-BE49-F238E27FC236}">
                  <a16:creationId xmlns:a16="http://schemas.microsoft.com/office/drawing/2014/main" id="{2C51DA37-7251-BF4C-D342-8AFACD52C18B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963507" y="1547016"/>
              <a:ext cx="179211" cy="5892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78" name="Gerade Verbindung 477">
              <a:extLst>
                <a:ext uri="{FF2B5EF4-FFF2-40B4-BE49-F238E27FC236}">
                  <a16:creationId xmlns:a16="http://schemas.microsoft.com/office/drawing/2014/main" id="{5D72A4F4-0D56-79AA-4DC7-31DE9A6F0164}"/>
                </a:ext>
              </a:extLst>
            </p:cNvPr>
            <p:cNvCxnSpPr>
              <a:cxnSpLocks/>
            </p:cNvCxnSpPr>
            <p:nvPr/>
          </p:nvCxnSpPr>
          <p:spPr>
            <a:xfrm>
              <a:off x="2953657" y="1752033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Gerade Verbindung 478">
              <a:extLst>
                <a:ext uri="{FF2B5EF4-FFF2-40B4-BE49-F238E27FC236}">
                  <a16:creationId xmlns:a16="http://schemas.microsoft.com/office/drawing/2014/main" id="{BED19507-1C8D-C9DB-581C-C3D479AD714C}"/>
                </a:ext>
              </a:extLst>
            </p:cNvPr>
            <p:cNvCxnSpPr>
              <a:cxnSpLocks/>
            </p:cNvCxnSpPr>
            <p:nvPr/>
          </p:nvCxnSpPr>
          <p:spPr>
            <a:xfrm>
              <a:off x="3155927" y="1752032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0" name="Rechteck 479">
              <a:extLst>
                <a:ext uri="{FF2B5EF4-FFF2-40B4-BE49-F238E27FC236}">
                  <a16:creationId xmlns:a16="http://schemas.microsoft.com/office/drawing/2014/main" id="{A5592875-0940-55B5-C8C5-107C59E12504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963507" y="1726806"/>
              <a:ext cx="179211" cy="5892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81" name="Gerade Verbindung 480">
              <a:extLst>
                <a:ext uri="{FF2B5EF4-FFF2-40B4-BE49-F238E27FC236}">
                  <a16:creationId xmlns:a16="http://schemas.microsoft.com/office/drawing/2014/main" id="{50DD3EFE-70B5-0C2F-545F-3AD503CD4871}"/>
                </a:ext>
              </a:extLst>
            </p:cNvPr>
            <p:cNvCxnSpPr>
              <a:cxnSpLocks/>
            </p:cNvCxnSpPr>
            <p:nvPr/>
          </p:nvCxnSpPr>
          <p:spPr>
            <a:xfrm>
              <a:off x="2953657" y="1931823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Gerade Verbindung 481">
              <a:extLst>
                <a:ext uri="{FF2B5EF4-FFF2-40B4-BE49-F238E27FC236}">
                  <a16:creationId xmlns:a16="http://schemas.microsoft.com/office/drawing/2014/main" id="{A431B076-1914-320D-4394-7835F75FF8D0}"/>
                </a:ext>
              </a:extLst>
            </p:cNvPr>
            <p:cNvCxnSpPr>
              <a:cxnSpLocks/>
            </p:cNvCxnSpPr>
            <p:nvPr/>
          </p:nvCxnSpPr>
          <p:spPr>
            <a:xfrm>
              <a:off x="3155927" y="1931822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3" name="Gruppieren 482">
            <a:extLst>
              <a:ext uri="{FF2B5EF4-FFF2-40B4-BE49-F238E27FC236}">
                <a16:creationId xmlns:a16="http://schemas.microsoft.com/office/drawing/2014/main" id="{DF4B5FF8-FF08-532E-0B92-814F8F95F8EA}"/>
              </a:ext>
            </a:extLst>
          </p:cNvPr>
          <p:cNvGrpSpPr/>
          <p:nvPr/>
        </p:nvGrpSpPr>
        <p:grpSpPr>
          <a:xfrm>
            <a:off x="3057354" y="4187737"/>
            <a:ext cx="589243" cy="538214"/>
            <a:chOff x="2758491" y="1572820"/>
            <a:chExt cx="589243" cy="538214"/>
          </a:xfrm>
        </p:grpSpPr>
        <p:sp>
          <p:nvSpPr>
            <p:cNvPr id="484" name="Rechteck 483">
              <a:extLst>
                <a:ext uri="{FF2B5EF4-FFF2-40B4-BE49-F238E27FC236}">
                  <a16:creationId xmlns:a16="http://schemas.microsoft.com/office/drawing/2014/main" id="{BFDA8BFF-F8F2-9033-7669-2077E1C204BC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963507" y="1367804"/>
              <a:ext cx="179211" cy="5892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85" name="Gerade Verbindung 484">
              <a:extLst>
                <a:ext uri="{FF2B5EF4-FFF2-40B4-BE49-F238E27FC236}">
                  <a16:creationId xmlns:a16="http://schemas.microsoft.com/office/drawing/2014/main" id="{9DFD8F3A-F8A4-472E-18CA-D8DC5BE9790C}"/>
                </a:ext>
              </a:extLst>
            </p:cNvPr>
            <p:cNvCxnSpPr>
              <a:cxnSpLocks/>
            </p:cNvCxnSpPr>
            <p:nvPr/>
          </p:nvCxnSpPr>
          <p:spPr>
            <a:xfrm>
              <a:off x="2953657" y="1572821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Gerade Verbindung 485">
              <a:extLst>
                <a:ext uri="{FF2B5EF4-FFF2-40B4-BE49-F238E27FC236}">
                  <a16:creationId xmlns:a16="http://schemas.microsoft.com/office/drawing/2014/main" id="{933C8BA0-9FCA-BC90-42C6-BDDA0D4E315E}"/>
                </a:ext>
              </a:extLst>
            </p:cNvPr>
            <p:cNvCxnSpPr>
              <a:cxnSpLocks/>
            </p:cNvCxnSpPr>
            <p:nvPr/>
          </p:nvCxnSpPr>
          <p:spPr>
            <a:xfrm>
              <a:off x="3155927" y="1572820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7" name="Rechteck 486">
              <a:extLst>
                <a:ext uri="{FF2B5EF4-FFF2-40B4-BE49-F238E27FC236}">
                  <a16:creationId xmlns:a16="http://schemas.microsoft.com/office/drawing/2014/main" id="{6FDBAE70-EB26-021A-677B-562DABF50AF1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963507" y="1547016"/>
              <a:ext cx="179211" cy="5892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88" name="Gerade Verbindung 487">
              <a:extLst>
                <a:ext uri="{FF2B5EF4-FFF2-40B4-BE49-F238E27FC236}">
                  <a16:creationId xmlns:a16="http://schemas.microsoft.com/office/drawing/2014/main" id="{40AEFCF3-80F6-D6E7-517D-200793D44B38}"/>
                </a:ext>
              </a:extLst>
            </p:cNvPr>
            <p:cNvCxnSpPr>
              <a:cxnSpLocks/>
            </p:cNvCxnSpPr>
            <p:nvPr/>
          </p:nvCxnSpPr>
          <p:spPr>
            <a:xfrm>
              <a:off x="2953657" y="1752033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Gerade Verbindung 488">
              <a:extLst>
                <a:ext uri="{FF2B5EF4-FFF2-40B4-BE49-F238E27FC236}">
                  <a16:creationId xmlns:a16="http://schemas.microsoft.com/office/drawing/2014/main" id="{D929941D-0ECA-9A0A-E683-492A36EB4147}"/>
                </a:ext>
              </a:extLst>
            </p:cNvPr>
            <p:cNvCxnSpPr>
              <a:cxnSpLocks/>
            </p:cNvCxnSpPr>
            <p:nvPr/>
          </p:nvCxnSpPr>
          <p:spPr>
            <a:xfrm>
              <a:off x="3155927" y="1752032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0" name="Rechteck 489">
              <a:extLst>
                <a:ext uri="{FF2B5EF4-FFF2-40B4-BE49-F238E27FC236}">
                  <a16:creationId xmlns:a16="http://schemas.microsoft.com/office/drawing/2014/main" id="{07CB1C8D-35DD-B582-22E8-64302DD94DB1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963507" y="1726806"/>
              <a:ext cx="179211" cy="5892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91" name="Gerade Verbindung 490">
              <a:extLst>
                <a:ext uri="{FF2B5EF4-FFF2-40B4-BE49-F238E27FC236}">
                  <a16:creationId xmlns:a16="http://schemas.microsoft.com/office/drawing/2014/main" id="{D3E59849-548A-2E67-51B2-4EE7C842D6DE}"/>
                </a:ext>
              </a:extLst>
            </p:cNvPr>
            <p:cNvCxnSpPr>
              <a:cxnSpLocks/>
            </p:cNvCxnSpPr>
            <p:nvPr/>
          </p:nvCxnSpPr>
          <p:spPr>
            <a:xfrm>
              <a:off x="2953657" y="1931823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Gerade Verbindung 491">
              <a:extLst>
                <a:ext uri="{FF2B5EF4-FFF2-40B4-BE49-F238E27FC236}">
                  <a16:creationId xmlns:a16="http://schemas.microsoft.com/office/drawing/2014/main" id="{89BE126D-1F58-7FFF-0FA6-3B0CA856CA53}"/>
                </a:ext>
              </a:extLst>
            </p:cNvPr>
            <p:cNvCxnSpPr>
              <a:cxnSpLocks/>
            </p:cNvCxnSpPr>
            <p:nvPr/>
          </p:nvCxnSpPr>
          <p:spPr>
            <a:xfrm>
              <a:off x="3155927" y="1931822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3" name="Gruppieren 492">
            <a:extLst>
              <a:ext uri="{FF2B5EF4-FFF2-40B4-BE49-F238E27FC236}">
                <a16:creationId xmlns:a16="http://schemas.microsoft.com/office/drawing/2014/main" id="{57F63015-B38A-AE32-CF72-C3EE6FDEF1E0}"/>
              </a:ext>
            </a:extLst>
          </p:cNvPr>
          <p:cNvGrpSpPr/>
          <p:nvPr/>
        </p:nvGrpSpPr>
        <p:grpSpPr>
          <a:xfrm>
            <a:off x="6273584" y="2325733"/>
            <a:ext cx="589243" cy="538214"/>
            <a:chOff x="2758491" y="1572820"/>
            <a:chExt cx="589243" cy="538214"/>
          </a:xfrm>
        </p:grpSpPr>
        <p:sp>
          <p:nvSpPr>
            <p:cNvPr id="494" name="Rechteck 493">
              <a:extLst>
                <a:ext uri="{FF2B5EF4-FFF2-40B4-BE49-F238E27FC236}">
                  <a16:creationId xmlns:a16="http://schemas.microsoft.com/office/drawing/2014/main" id="{BA733994-D35A-9AF0-C968-917A18033B59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963507" y="1367804"/>
              <a:ext cx="179211" cy="5892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95" name="Gerade Verbindung 494">
              <a:extLst>
                <a:ext uri="{FF2B5EF4-FFF2-40B4-BE49-F238E27FC236}">
                  <a16:creationId xmlns:a16="http://schemas.microsoft.com/office/drawing/2014/main" id="{F9FD7E5D-3C4E-41D5-6C88-9F0314B9E586}"/>
                </a:ext>
              </a:extLst>
            </p:cNvPr>
            <p:cNvCxnSpPr>
              <a:cxnSpLocks/>
            </p:cNvCxnSpPr>
            <p:nvPr/>
          </p:nvCxnSpPr>
          <p:spPr>
            <a:xfrm>
              <a:off x="2953657" y="1572821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Gerade Verbindung 495">
              <a:extLst>
                <a:ext uri="{FF2B5EF4-FFF2-40B4-BE49-F238E27FC236}">
                  <a16:creationId xmlns:a16="http://schemas.microsoft.com/office/drawing/2014/main" id="{46F7876D-2E9A-8CB9-7047-009940F3A121}"/>
                </a:ext>
              </a:extLst>
            </p:cNvPr>
            <p:cNvCxnSpPr>
              <a:cxnSpLocks/>
            </p:cNvCxnSpPr>
            <p:nvPr/>
          </p:nvCxnSpPr>
          <p:spPr>
            <a:xfrm>
              <a:off x="3155927" y="1572820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7" name="Rechteck 496">
              <a:extLst>
                <a:ext uri="{FF2B5EF4-FFF2-40B4-BE49-F238E27FC236}">
                  <a16:creationId xmlns:a16="http://schemas.microsoft.com/office/drawing/2014/main" id="{363AD8E6-859E-783F-987D-CBBB3589C294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963507" y="1547016"/>
              <a:ext cx="179211" cy="5892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98" name="Gerade Verbindung 497">
              <a:extLst>
                <a:ext uri="{FF2B5EF4-FFF2-40B4-BE49-F238E27FC236}">
                  <a16:creationId xmlns:a16="http://schemas.microsoft.com/office/drawing/2014/main" id="{A0A9CAF3-3B4F-83F3-C8A6-06202B442CF4}"/>
                </a:ext>
              </a:extLst>
            </p:cNvPr>
            <p:cNvCxnSpPr>
              <a:cxnSpLocks/>
            </p:cNvCxnSpPr>
            <p:nvPr/>
          </p:nvCxnSpPr>
          <p:spPr>
            <a:xfrm>
              <a:off x="2953657" y="1752033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Gerade Verbindung 498">
              <a:extLst>
                <a:ext uri="{FF2B5EF4-FFF2-40B4-BE49-F238E27FC236}">
                  <a16:creationId xmlns:a16="http://schemas.microsoft.com/office/drawing/2014/main" id="{FB58FC0F-7F8B-DA88-8B3D-CBFCD31780FD}"/>
                </a:ext>
              </a:extLst>
            </p:cNvPr>
            <p:cNvCxnSpPr>
              <a:cxnSpLocks/>
            </p:cNvCxnSpPr>
            <p:nvPr/>
          </p:nvCxnSpPr>
          <p:spPr>
            <a:xfrm>
              <a:off x="3155927" y="1752032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0" name="Rechteck 499">
              <a:extLst>
                <a:ext uri="{FF2B5EF4-FFF2-40B4-BE49-F238E27FC236}">
                  <a16:creationId xmlns:a16="http://schemas.microsoft.com/office/drawing/2014/main" id="{ADF7EDBA-D80D-F79F-0394-7F2E864EC48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963507" y="1726806"/>
              <a:ext cx="179211" cy="5892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01" name="Gerade Verbindung 500">
              <a:extLst>
                <a:ext uri="{FF2B5EF4-FFF2-40B4-BE49-F238E27FC236}">
                  <a16:creationId xmlns:a16="http://schemas.microsoft.com/office/drawing/2014/main" id="{501B7EC6-4BF3-F3A3-E82C-32879AA43BA1}"/>
                </a:ext>
              </a:extLst>
            </p:cNvPr>
            <p:cNvCxnSpPr>
              <a:cxnSpLocks/>
            </p:cNvCxnSpPr>
            <p:nvPr/>
          </p:nvCxnSpPr>
          <p:spPr>
            <a:xfrm>
              <a:off x="2953657" y="1931823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Gerade Verbindung 501">
              <a:extLst>
                <a:ext uri="{FF2B5EF4-FFF2-40B4-BE49-F238E27FC236}">
                  <a16:creationId xmlns:a16="http://schemas.microsoft.com/office/drawing/2014/main" id="{E5F94602-2970-14A2-6B63-45D9F3CF71DF}"/>
                </a:ext>
              </a:extLst>
            </p:cNvPr>
            <p:cNvCxnSpPr>
              <a:cxnSpLocks/>
            </p:cNvCxnSpPr>
            <p:nvPr/>
          </p:nvCxnSpPr>
          <p:spPr>
            <a:xfrm>
              <a:off x="3155927" y="1931822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3" name="Gruppieren 502">
            <a:extLst>
              <a:ext uri="{FF2B5EF4-FFF2-40B4-BE49-F238E27FC236}">
                <a16:creationId xmlns:a16="http://schemas.microsoft.com/office/drawing/2014/main" id="{A69A6EF7-93F2-F404-F65D-D8E937EEF2D0}"/>
              </a:ext>
            </a:extLst>
          </p:cNvPr>
          <p:cNvGrpSpPr/>
          <p:nvPr/>
        </p:nvGrpSpPr>
        <p:grpSpPr>
          <a:xfrm>
            <a:off x="6273583" y="3075777"/>
            <a:ext cx="589243" cy="538214"/>
            <a:chOff x="2758491" y="1572820"/>
            <a:chExt cx="589243" cy="538214"/>
          </a:xfrm>
        </p:grpSpPr>
        <p:sp>
          <p:nvSpPr>
            <p:cNvPr id="504" name="Rechteck 503">
              <a:extLst>
                <a:ext uri="{FF2B5EF4-FFF2-40B4-BE49-F238E27FC236}">
                  <a16:creationId xmlns:a16="http://schemas.microsoft.com/office/drawing/2014/main" id="{3CFCBD10-F307-F9A5-4853-963C48C6570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963507" y="1367804"/>
              <a:ext cx="179211" cy="5892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05" name="Gerade Verbindung 504">
              <a:extLst>
                <a:ext uri="{FF2B5EF4-FFF2-40B4-BE49-F238E27FC236}">
                  <a16:creationId xmlns:a16="http://schemas.microsoft.com/office/drawing/2014/main" id="{EA72EAC8-A79C-D2F6-DD8A-4EE4DE208550}"/>
                </a:ext>
              </a:extLst>
            </p:cNvPr>
            <p:cNvCxnSpPr>
              <a:cxnSpLocks/>
            </p:cNvCxnSpPr>
            <p:nvPr/>
          </p:nvCxnSpPr>
          <p:spPr>
            <a:xfrm>
              <a:off x="2953657" y="1572821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Gerade Verbindung 505">
              <a:extLst>
                <a:ext uri="{FF2B5EF4-FFF2-40B4-BE49-F238E27FC236}">
                  <a16:creationId xmlns:a16="http://schemas.microsoft.com/office/drawing/2014/main" id="{191F74DE-C9D6-812B-9752-702D4DA22761}"/>
                </a:ext>
              </a:extLst>
            </p:cNvPr>
            <p:cNvCxnSpPr>
              <a:cxnSpLocks/>
            </p:cNvCxnSpPr>
            <p:nvPr/>
          </p:nvCxnSpPr>
          <p:spPr>
            <a:xfrm>
              <a:off x="3155927" y="1572820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7" name="Rechteck 506">
              <a:extLst>
                <a:ext uri="{FF2B5EF4-FFF2-40B4-BE49-F238E27FC236}">
                  <a16:creationId xmlns:a16="http://schemas.microsoft.com/office/drawing/2014/main" id="{6082507B-7CDA-11B8-BF04-012D425B11B5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963507" y="1547016"/>
              <a:ext cx="179211" cy="5892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08" name="Gerade Verbindung 507">
              <a:extLst>
                <a:ext uri="{FF2B5EF4-FFF2-40B4-BE49-F238E27FC236}">
                  <a16:creationId xmlns:a16="http://schemas.microsoft.com/office/drawing/2014/main" id="{C4C35205-25A8-5EF0-B219-ECA20663C861}"/>
                </a:ext>
              </a:extLst>
            </p:cNvPr>
            <p:cNvCxnSpPr>
              <a:cxnSpLocks/>
            </p:cNvCxnSpPr>
            <p:nvPr/>
          </p:nvCxnSpPr>
          <p:spPr>
            <a:xfrm>
              <a:off x="2953657" y="1752033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Gerade Verbindung 508">
              <a:extLst>
                <a:ext uri="{FF2B5EF4-FFF2-40B4-BE49-F238E27FC236}">
                  <a16:creationId xmlns:a16="http://schemas.microsoft.com/office/drawing/2014/main" id="{715CED1A-70E7-DEEF-20C1-1D8FB32D7B96}"/>
                </a:ext>
              </a:extLst>
            </p:cNvPr>
            <p:cNvCxnSpPr>
              <a:cxnSpLocks/>
            </p:cNvCxnSpPr>
            <p:nvPr/>
          </p:nvCxnSpPr>
          <p:spPr>
            <a:xfrm>
              <a:off x="3155927" y="1752032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0" name="Rechteck 509">
              <a:extLst>
                <a:ext uri="{FF2B5EF4-FFF2-40B4-BE49-F238E27FC236}">
                  <a16:creationId xmlns:a16="http://schemas.microsoft.com/office/drawing/2014/main" id="{65426ACC-F045-4CD9-23FD-2AAC0C7A979B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963507" y="1726806"/>
              <a:ext cx="179211" cy="5892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11" name="Gerade Verbindung 510">
              <a:extLst>
                <a:ext uri="{FF2B5EF4-FFF2-40B4-BE49-F238E27FC236}">
                  <a16:creationId xmlns:a16="http://schemas.microsoft.com/office/drawing/2014/main" id="{3D59A490-14A1-4112-22B3-31519E7B6E14}"/>
                </a:ext>
              </a:extLst>
            </p:cNvPr>
            <p:cNvCxnSpPr>
              <a:cxnSpLocks/>
            </p:cNvCxnSpPr>
            <p:nvPr/>
          </p:nvCxnSpPr>
          <p:spPr>
            <a:xfrm>
              <a:off x="2953657" y="1931823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Gerade Verbindung 511">
              <a:extLst>
                <a:ext uri="{FF2B5EF4-FFF2-40B4-BE49-F238E27FC236}">
                  <a16:creationId xmlns:a16="http://schemas.microsoft.com/office/drawing/2014/main" id="{449B209B-B4D6-A7B8-B727-23673BFC896F}"/>
                </a:ext>
              </a:extLst>
            </p:cNvPr>
            <p:cNvCxnSpPr>
              <a:cxnSpLocks/>
            </p:cNvCxnSpPr>
            <p:nvPr/>
          </p:nvCxnSpPr>
          <p:spPr>
            <a:xfrm>
              <a:off x="3155927" y="1931822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3" name="Gruppieren 512">
            <a:extLst>
              <a:ext uri="{FF2B5EF4-FFF2-40B4-BE49-F238E27FC236}">
                <a16:creationId xmlns:a16="http://schemas.microsoft.com/office/drawing/2014/main" id="{6AF26DA1-89BE-A1CC-C547-BC1054E1BCDC}"/>
              </a:ext>
            </a:extLst>
          </p:cNvPr>
          <p:cNvGrpSpPr/>
          <p:nvPr/>
        </p:nvGrpSpPr>
        <p:grpSpPr>
          <a:xfrm>
            <a:off x="6276035" y="4187737"/>
            <a:ext cx="589243" cy="538214"/>
            <a:chOff x="2758491" y="1572820"/>
            <a:chExt cx="589243" cy="538214"/>
          </a:xfrm>
        </p:grpSpPr>
        <p:sp>
          <p:nvSpPr>
            <p:cNvPr id="514" name="Rechteck 513">
              <a:extLst>
                <a:ext uri="{FF2B5EF4-FFF2-40B4-BE49-F238E27FC236}">
                  <a16:creationId xmlns:a16="http://schemas.microsoft.com/office/drawing/2014/main" id="{C319CF61-6597-098E-41BB-A5EA8F97C3E6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963507" y="1367804"/>
              <a:ext cx="179211" cy="5892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15" name="Gerade Verbindung 514">
              <a:extLst>
                <a:ext uri="{FF2B5EF4-FFF2-40B4-BE49-F238E27FC236}">
                  <a16:creationId xmlns:a16="http://schemas.microsoft.com/office/drawing/2014/main" id="{E8CF1ADB-C40C-BBA5-767A-01ECA5BABB3C}"/>
                </a:ext>
              </a:extLst>
            </p:cNvPr>
            <p:cNvCxnSpPr>
              <a:cxnSpLocks/>
            </p:cNvCxnSpPr>
            <p:nvPr/>
          </p:nvCxnSpPr>
          <p:spPr>
            <a:xfrm>
              <a:off x="2953657" y="1572821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Gerade Verbindung 515">
              <a:extLst>
                <a:ext uri="{FF2B5EF4-FFF2-40B4-BE49-F238E27FC236}">
                  <a16:creationId xmlns:a16="http://schemas.microsoft.com/office/drawing/2014/main" id="{6A08EB8C-F0DE-0FE3-5A0E-6A8DFEEDF541}"/>
                </a:ext>
              </a:extLst>
            </p:cNvPr>
            <p:cNvCxnSpPr>
              <a:cxnSpLocks/>
            </p:cNvCxnSpPr>
            <p:nvPr/>
          </p:nvCxnSpPr>
          <p:spPr>
            <a:xfrm>
              <a:off x="3155927" y="1572820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7" name="Rechteck 516">
              <a:extLst>
                <a:ext uri="{FF2B5EF4-FFF2-40B4-BE49-F238E27FC236}">
                  <a16:creationId xmlns:a16="http://schemas.microsoft.com/office/drawing/2014/main" id="{D4DF1DF5-C898-BE38-0AE5-DDE3653FE112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963507" y="1547016"/>
              <a:ext cx="179211" cy="5892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18" name="Gerade Verbindung 517">
              <a:extLst>
                <a:ext uri="{FF2B5EF4-FFF2-40B4-BE49-F238E27FC236}">
                  <a16:creationId xmlns:a16="http://schemas.microsoft.com/office/drawing/2014/main" id="{1BDE7BF2-089B-FA59-ACC2-0682E9437C30}"/>
                </a:ext>
              </a:extLst>
            </p:cNvPr>
            <p:cNvCxnSpPr>
              <a:cxnSpLocks/>
            </p:cNvCxnSpPr>
            <p:nvPr/>
          </p:nvCxnSpPr>
          <p:spPr>
            <a:xfrm>
              <a:off x="2953657" y="1752033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Gerade Verbindung 518">
              <a:extLst>
                <a:ext uri="{FF2B5EF4-FFF2-40B4-BE49-F238E27FC236}">
                  <a16:creationId xmlns:a16="http://schemas.microsoft.com/office/drawing/2014/main" id="{1B97F9E7-611F-2F2D-7953-D5122A8A1695}"/>
                </a:ext>
              </a:extLst>
            </p:cNvPr>
            <p:cNvCxnSpPr>
              <a:cxnSpLocks/>
            </p:cNvCxnSpPr>
            <p:nvPr/>
          </p:nvCxnSpPr>
          <p:spPr>
            <a:xfrm>
              <a:off x="3155927" y="1752032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0" name="Rechteck 519">
              <a:extLst>
                <a:ext uri="{FF2B5EF4-FFF2-40B4-BE49-F238E27FC236}">
                  <a16:creationId xmlns:a16="http://schemas.microsoft.com/office/drawing/2014/main" id="{133C0648-66D3-ECAB-A0EA-04232C1A513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963507" y="1726806"/>
              <a:ext cx="179211" cy="5892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21" name="Gerade Verbindung 520">
              <a:extLst>
                <a:ext uri="{FF2B5EF4-FFF2-40B4-BE49-F238E27FC236}">
                  <a16:creationId xmlns:a16="http://schemas.microsoft.com/office/drawing/2014/main" id="{C913CF9E-2518-063C-1F7F-A593353E2CB1}"/>
                </a:ext>
              </a:extLst>
            </p:cNvPr>
            <p:cNvCxnSpPr>
              <a:cxnSpLocks/>
            </p:cNvCxnSpPr>
            <p:nvPr/>
          </p:nvCxnSpPr>
          <p:spPr>
            <a:xfrm>
              <a:off x="2953657" y="1931823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Gerade Verbindung 521">
              <a:extLst>
                <a:ext uri="{FF2B5EF4-FFF2-40B4-BE49-F238E27FC236}">
                  <a16:creationId xmlns:a16="http://schemas.microsoft.com/office/drawing/2014/main" id="{4C4D9608-014C-9253-7AA8-F18BE248FA75}"/>
                </a:ext>
              </a:extLst>
            </p:cNvPr>
            <p:cNvCxnSpPr>
              <a:cxnSpLocks/>
            </p:cNvCxnSpPr>
            <p:nvPr/>
          </p:nvCxnSpPr>
          <p:spPr>
            <a:xfrm>
              <a:off x="3155927" y="1931822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3" name="Gruppieren 522">
            <a:extLst>
              <a:ext uri="{FF2B5EF4-FFF2-40B4-BE49-F238E27FC236}">
                <a16:creationId xmlns:a16="http://schemas.microsoft.com/office/drawing/2014/main" id="{4848E2A5-8B5A-A02C-EC02-39C70E4B8B90}"/>
              </a:ext>
            </a:extLst>
          </p:cNvPr>
          <p:cNvGrpSpPr/>
          <p:nvPr/>
        </p:nvGrpSpPr>
        <p:grpSpPr>
          <a:xfrm>
            <a:off x="9486116" y="4187447"/>
            <a:ext cx="589243" cy="538214"/>
            <a:chOff x="2758491" y="1572820"/>
            <a:chExt cx="589243" cy="538214"/>
          </a:xfrm>
        </p:grpSpPr>
        <p:sp>
          <p:nvSpPr>
            <p:cNvPr id="524" name="Rechteck 523">
              <a:extLst>
                <a:ext uri="{FF2B5EF4-FFF2-40B4-BE49-F238E27FC236}">
                  <a16:creationId xmlns:a16="http://schemas.microsoft.com/office/drawing/2014/main" id="{088D43B2-2700-8C46-2E25-C3558A245452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963507" y="1367804"/>
              <a:ext cx="179211" cy="5892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25" name="Gerade Verbindung 524">
              <a:extLst>
                <a:ext uri="{FF2B5EF4-FFF2-40B4-BE49-F238E27FC236}">
                  <a16:creationId xmlns:a16="http://schemas.microsoft.com/office/drawing/2014/main" id="{82619E74-E3E3-01AB-6C8F-2B960B24AB87}"/>
                </a:ext>
              </a:extLst>
            </p:cNvPr>
            <p:cNvCxnSpPr>
              <a:cxnSpLocks/>
            </p:cNvCxnSpPr>
            <p:nvPr/>
          </p:nvCxnSpPr>
          <p:spPr>
            <a:xfrm>
              <a:off x="2953657" y="1572821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Gerade Verbindung 525">
              <a:extLst>
                <a:ext uri="{FF2B5EF4-FFF2-40B4-BE49-F238E27FC236}">
                  <a16:creationId xmlns:a16="http://schemas.microsoft.com/office/drawing/2014/main" id="{626BBEA3-4810-3A3D-9115-710AD53869BD}"/>
                </a:ext>
              </a:extLst>
            </p:cNvPr>
            <p:cNvCxnSpPr>
              <a:cxnSpLocks/>
            </p:cNvCxnSpPr>
            <p:nvPr/>
          </p:nvCxnSpPr>
          <p:spPr>
            <a:xfrm>
              <a:off x="3155927" y="1572820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7" name="Rechteck 526">
              <a:extLst>
                <a:ext uri="{FF2B5EF4-FFF2-40B4-BE49-F238E27FC236}">
                  <a16:creationId xmlns:a16="http://schemas.microsoft.com/office/drawing/2014/main" id="{B4A2406E-5FFF-AD5A-7C10-B0F9945246E2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963507" y="1547016"/>
              <a:ext cx="179211" cy="5892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28" name="Gerade Verbindung 527">
              <a:extLst>
                <a:ext uri="{FF2B5EF4-FFF2-40B4-BE49-F238E27FC236}">
                  <a16:creationId xmlns:a16="http://schemas.microsoft.com/office/drawing/2014/main" id="{90A81662-E4F8-C3BD-83E2-671BAE826711}"/>
                </a:ext>
              </a:extLst>
            </p:cNvPr>
            <p:cNvCxnSpPr>
              <a:cxnSpLocks/>
            </p:cNvCxnSpPr>
            <p:nvPr/>
          </p:nvCxnSpPr>
          <p:spPr>
            <a:xfrm>
              <a:off x="2953657" y="1752033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Gerade Verbindung 528">
              <a:extLst>
                <a:ext uri="{FF2B5EF4-FFF2-40B4-BE49-F238E27FC236}">
                  <a16:creationId xmlns:a16="http://schemas.microsoft.com/office/drawing/2014/main" id="{5B69D083-CB14-4F81-4689-77B15E7E7C59}"/>
                </a:ext>
              </a:extLst>
            </p:cNvPr>
            <p:cNvCxnSpPr>
              <a:cxnSpLocks/>
            </p:cNvCxnSpPr>
            <p:nvPr/>
          </p:nvCxnSpPr>
          <p:spPr>
            <a:xfrm>
              <a:off x="3155927" y="1752032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0" name="Rechteck 529">
              <a:extLst>
                <a:ext uri="{FF2B5EF4-FFF2-40B4-BE49-F238E27FC236}">
                  <a16:creationId xmlns:a16="http://schemas.microsoft.com/office/drawing/2014/main" id="{6480AFDA-C483-9FF9-8CCA-00A8A23AABF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963507" y="1726806"/>
              <a:ext cx="179211" cy="5892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31" name="Gerade Verbindung 530">
              <a:extLst>
                <a:ext uri="{FF2B5EF4-FFF2-40B4-BE49-F238E27FC236}">
                  <a16:creationId xmlns:a16="http://schemas.microsoft.com/office/drawing/2014/main" id="{75AAC950-CE5F-4588-0D29-2FF93DFB9C4D}"/>
                </a:ext>
              </a:extLst>
            </p:cNvPr>
            <p:cNvCxnSpPr>
              <a:cxnSpLocks/>
            </p:cNvCxnSpPr>
            <p:nvPr/>
          </p:nvCxnSpPr>
          <p:spPr>
            <a:xfrm>
              <a:off x="2953657" y="1931823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Gerade Verbindung 531">
              <a:extLst>
                <a:ext uri="{FF2B5EF4-FFF2-40B4-BE49-F238E27FC236}">
                  <a16:creationId xmlns:a16="http://schemas.microsoft.com/office/drawing/2014/main" id="{52F32CF3-D1E0-DECF-4F91-6DE2E1D54828}"/>
                </a:ext>
              </a:extLst>
            </p:cNvPr>
            <p:cNvCxnSpPr>
              <a:cxnSpLocks/>
            </p:cNvCxnSpPr>
            <p:nvPr/>
          </p:nvCxnSpPr>
          <p:spPr>
            <a:xfrm>
              <a:off x="3155927" y="1931822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3" name="Gruppieren 532">
            <a:extLst>
              <a:ext uri="{FF2B5EF4-FFF2-40B4-BE49-F238E27FC236}">
                <a16:creationId xmlns:a16="http://schemas.microsoft.com/office/drawing/2014/main" id="{5EBA5CE0-A13A-6CD9-9E57-438C4CE6493B}"/>
              </a:ext>
            </a:extLst>
          </p:cNvPr>
          <p:cNvGrpSpPr/>
          <p:nvPr/>
        </p:nvGrpSpPr>
        <p:grpSpPr>
          <a:xfrm>
            <a:off x="9486116" y="3075777"/>
            <a:ext cx="589243" cy="538214"/>
            <a:chOff x="2758491" y="1572820"/>
            <a:chExt cx="589243" cy="538214"/>
          </a:xfrm>
        </p:grpSpPr>
        <p:sp>
          <p:nvSpPr>
            <p:cNvPr id="534" name="Rechteck 533">
              <a:extLst>
                <a:ext uri="{FF2B5EF4-FFF2-40B4-BE49-F238E27FC236}">
                  <a16:creationId xmlns:a16="http://schemas.microsoft.com/office/drawing/2014/main" id="{F047A70D-5FA2-88AC-4735-C1A837B4BB6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963507" y="1367804"/>
              <a:ext cx="179211" cy="5892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35" name="Gerade Verbindung 534">
              <a:extLst>
                <a:ext uri="{FF2B5EF4-FFF2-40B4-BE49-F238E27FC236}">
                  <a16:creationId xmlns:a16="http://schemas.microsoft.com/office/drawing/2014/main" id="{83FCB44B-C9F7-03E1-4B40-11A8B8D9FE20}"/>
                </a:ext>
              </a:extLst>
            </p:cNvPr>
            <p:cNvCxnSpPr>
              <a:cxnSpLocks/>
            </p:cNvCxnSpPr>
            <p:nvPr/>
          </p:nvCxnSpPr>
          <p:spPr>
            <a:xfrm>
              <a:off x="2953657" y="1572821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Gerade Verbindung 535">
              <a:extLst>
                <a:ext uri="{FF2B5EF4-FFF2-40B4-BE49-F238E27FC236}">
                  <a16:creationId xmlns:a16="http://schemas.microsoft.com/office/drawing/2014/main" id="{F114A671-A504-4849-69AA-508D048EB71A}"/>
                </a:ext>
              </a:extLst>
            </p:cNvPr>
            <p:cNvCxnSpPr>
              <a:cxnSpLocks/>
            </p:cNvCxnSpPr>
            <p:nvPr/>
          </p:nvCxnSpPr>
          <p:spPr>
            <a:xfrm>
              <a:off x="3155927" y="1572820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7" name="Rechteck 536">
              <a:extLst>
                <a:ext uri="{FF2B5EF4-FFF2-40B4-BE49-F238E27FC236}">
                  <a16:creationId xmlns:a16="http://schemas.microsoft.com/office/drawing/2014/main" id="{BFCCD475-D5BB-DD09-F179-DD0115E834BD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963507" y="1547016"/>
              <a:ext cx="179211" cy="5892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38" name="Gerade Verbindung 537">
              <a:extLst>
                <a:ext uri="{FF2B5EF4-FFF2-40B4-BE49-F238E27FC236}">
                  <a16:creationId xmlns:a16="http://schemas.microsoft.com/office/drawing/2014/main" id="{358622CE-03C0-E2D5-E1BD-3D7C2A53ADFB}"/>
                </a:ext>
              </a:extLst>
            </p:cNvPr>
            <p:cNvCxnSpPr>
              <a:cxnSpLocks/>
            </p:cNvCxnSpPr>
            <p:nvPr/>
          </p:nvCxnSpPr>
          <p:spPr>
            <a:xfrm>
              <a:off x="2953657" y="1752033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Gerade Verbindung 538">
              <a:extLst>
                <a:ext uri="{FF2B5EF4-FFF2-40B4-BE49-F238E27FC236}">
                  <a16:creationId xmlns:a16="http://schemas.microsoft.com/office/drawing/2014/main" id="{8B87E22D-EE3F-77CC-1CB4-6B42270234B5}"/>
                </a:ext>
              </a:extLst>
            </p:cNvPr>
            <p:cNvCxnSpPr>
              <a:cxnSpLocks/>
            </p:cNvCxnSpPr>
            <p:nvPr/>
          </p:nvCxnSpPr>
          <p:spPr>
            <a:xfrm>
              <a:off x="3155927" y="1752032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0" name="Rechteck 539">
              <a:extLst>
                <a:ext uri="{FF2B5EF4-FFF2-40B4-BE49-F238E27FC236}">
                  <a16:creationId xmlns:a16="http://schemas.microsoft.com/office/drawing/2014/main" id="{5EF459A8-3405-11B4-D88D-EEB6A2B28802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963507" y="1726806"/>
              <a:ext cx="179211" cy="5892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41" name="Gerade Verbindung 540">
              <a:extLst>
                <a:ext uri="{FF2B5EF4-FFF2-40B4-BE49-F238E27FC236}">
                  <a16:creationId xmlns:a16="http://schemas.microsoft.com/office/drawing/2014/main" id="{BB903A5A-9068-0318-7F6C-C21679DD3D73}"/>
                </a:ext>
              </a:extLst>
            </p:cNvPr>
            <p:cNvCxnSpPr>
              <a:cxnSpLocks/>
            </p:cNvCxnSpPr>
            <p:nvPr/>
          </p:nvCxnSpPr>
          <p:spPr>
            <a:xfrm>
              <a:off x="2953657" y="1931823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Gerade Verbindung 541">
              <a:extLst>
                <a:ext uri="{FF2B5EF4-FFF2-40B4-BE49-F238E27FC236}">
                  <a16:creationId xmlns:a16="http://schemas.microsoft.com/office/drawing/2014/main" id="{CED8455F-E168-6B28-D1B1-70F0BE660F2F}"/>
                </a:ext>
              </a:extLst>
            </p:cNvPr>
            <p:cNvCxnSpPr>
              <a:cxnSpLocks/>
            </p:cNvCxnSpPr>
            <p:nvPr/>
          </p:nvCxnSpPr>
          <p:spPr>
            <a:xfrm>
              <a:off x="3155927" y="1931822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3" name="Gruppieren 542">
            <a:extLst>
              <a:ext uri="{FF2B5EF4-FFF2-40B4-BE49-F238E27FC236}">
                <a16:creationId xmlns:a16="http://schemas.microsoft.com/office/drawing/2014/main" id="{66964F8D-8220-B3E7-E9C8-CDAA0F73C950}"/>
              </a:ext>
            </a:extLst>
          </p:cNvPr>
          <p:cNvGrpSpPr/>
          <p:nvPr/>
        </p:nvGrpSpPr>
        <p:grpSpPr>
          <a:xfrm>
            <a:off x="9486115" y="2325733"/>
            <a:ext cx="589243" cy="538214"/>
            <a:chOff x="2758491" y="1572820"/>
            <a:chExt cx="589243" cy="538214"/>
          </a:xfrm>
        </p:grpSpPr>
        <p:sp>
          <p:nvSpPr>
            <p:cNvPr id="544" name="Rechteck 543">
              <a:extLst>
                <a:ext uri="{FF2B5EF4-FFF2-40B4-BE49-F238E27FC236}">
                  <a16:creationId xmlns:a16="http://schemas.microsoft.com/office/drawing/2014/main" id="{B6FD18D0-2859-5851-F0BF-7B300A91A94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963507" y="1367804"/>
              <a:ext cx="179211" cy="5892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45" name="Gerade Verbindung 544">
              <a:extLst>
                <a:ext uri="{FF2B5EF4-FFF2-40B4-BE49-F238E27FC236}">
                  <a16:creationId xmlns:a16="http://schemas.microsoft.com/office/drawing/2014/main" id="{3A450E44-F7D6-D3F2-C6DA-E5BB8DAD61CD}"/>
                </a:ext>
              </a:extLst>
            </p:cNvPr>
            <p:cNvCxnSpPr>
              <a:cxnSpLocks/>
            </p:cNvCxnSpPr>
            <p:nvPr/>
          </p:nvCxnSpPr>
          <p:spPr>
            <a:xfrm>
              <a:off x="2953657" y="1572821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Gerade Verbindung 545">
              <a:extLst>
                <a:ext uri="{FF2B5EF4-FFF2-40B4-BE49-F238E27FC236}">
                  <a16:creationId xmlns:a16="http://schemas.microsoft.com/office/drawing/2014/main" id="{975CF8CA-4872-03C4-F0CA-FF371DBB00BB}"/>
                </a:ext>
              </a:extLst>
            </p:cNvPr>
            <p:cNvCxnSpPr>
              <a:cxnSpLocks/>
            </p:cNvCxnSpPr>
            <p:nvPr/>
          </p:nvCxnSpPr>
          <p:spPr>
            <a:xfrm>
              <a:off x="3155927" y="1572820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7" name="Rechteck 546">
              <a:extLst>
                <a:ext uri="{FF2B5EF4-FFF2-40B4-BE49-F238E27FC236}">
                  <a16:creationId xmlns:a16="http://schemas.microsoft.com/office/drawing/2014/main" id="{3605D3BF-2D44-3993-6038-E431D716EF2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963507" y="1547016"/>
              <a:ext cx="179211" cy="5892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48" name="Gerade Verbindung 547">
              <a:extLst>
                <a:ext uri="{FF2B5EF4-FFF2-40B4-BE49-F238E27FC236}">
                  <a16:creationId xmlns:a16="http://schemas.microsoft.com/office/drawing/2014/main" id="{D074EB06-DB90-DD42-8607-5D6292E78838}"/>
                </a:ext>
              </a:extLst>
            </p:cNvPr>
            <p:cNvCxnSpPr>
              <a:cxnSpLocks/>
            </p:cNvCxnSpPr>
            <p:nvPr/>
          </p:nvCxnSpPr>
          <p:spPr>
            <a:xfrm>
              <a:off x="2953657" y="1752033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Gerade Verbindung 548">
              <a:extLst>
                <a:ext uri="{FF2B5EF4-FFF2-40B4-BE49-F238E27FC236}">
                  <a16:creationId xmlns:a16="http://schemas.microsoft.com/office/drawing/2014/main" id="{0256D1C8-AB72-E1B1-89F6-53FCC7A08AD9}"/>
                </a:ext>
              </a:extLst>
            </p:cNvPr>
            <p:cNvCxnSpPr>
              <a:cxnSpLocks/>
            </p:cNvCxnSpPr>
            <p:nvPr/>
          </p:nvCxnSpPr>
          <p:spPr>
            <a:xfrm>
              <a:off x="3155927" y="1752032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0" name="Rechteck 549">
              <a:extLst>
                <a:ext uri="{FF2B5EF4-FFF2-40B4-BE49-F238E27FC236}">
                  <a16:creationId xmlns:a16="http://schemas.microsoft.com/office/drawing/2014/main" id="{50FB309E-DDD4-1B09-50E5-080854729CF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963507" y="1726806"/>
              <a:ext cx="179211" cy="5892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51" name="Gerade Verbindung 550">
              <a:extLst>
                <a:ext uri="{FF2B5EF4-FFF2-40B4-BE49-F238E27FC236}">
                  <a16:creationId xmlns:a16="http://schemas.microsoft.com/office/drawing/2014/main" id="{41112BC8-E50E-75F5-4579-9ACACF378C62}"/>
                </a:ext>
              </a:extLst>
            </p:cNvPr>
            <p:cNvCxnSpPr>
              <a:cxnSpLocks/>
            </p:cNvCxnSpPr>
            <p:nvPr/>
          </p:nvCxnSpPr>
          <p:spPr>
            <a:xfrm>
              <a:off x="2953657" y="1931823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Gerade Verbindung 551">
              <a:extLst>
                <a:ext uri="{FF2B5EF4-FFF2-40B4-BE49-F238E27FC236}">
                  <a16:creationId xmlns:a16="http://schemas.microsoft.com/office/drawing/2014/main" id="{E22A1C27-6FEF-8EA8-9CB2-A0FC9BC32FFB}"/>
                </a:ext>
              </a:extLst>
            </p:cNvPr>
            <p:cNvCxnSpPr>
              <a:cxnSpLocks/>
            </p:cNvCxnSpPr>
            <p:nvPr/>
          </p:nvCxnSpPr>
          <p:spPr>
            <a:xfrm>
              <a:off x="3155927" y="1931822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3" name="Gruppieren 552">
            <a:extLst>
              <a:ext uri="{FF2B5EF4-FFF2-40B4-BE49-F238E27FC236}">
                <a16:creationId xmlns:a16="http://schemas.microsoft.com/office/drawing/2014/main" id="{58066A63-51BF-CECC-A35F-3F112ACABCFC}"/>
              </a:ext>
            </a:extLst>
          </p:cNvPr>
          <p:cNvGrpSpPr/>
          <p:nvPr/>
        </p:nvGrpSpPr>
        <p:grpSpPr>
          <a:xfrm>
            <a:off x="2196621" y="6192409"/>
            <a:ext cx="589243" cy="538214"/>
            <a:chOff x="2758491" y="1572820"/>
            <a:chExt cx="589243" cy="538214"/>
          </a:xfrm>
        </p:grpSpPr>
        <p:sp>
          <p:nvSpPr>
            <p:cNvPr id="554" name="Rechteck 553">
              <a:extLst>
                <a:ext uri="{FF2B5EF4-FFF2-40B4-BE49-F238E27FC236}">
                  <a16:creationId xmlns:a16="http://schemas.microsoft.com/office/drawing/2014/main" id="{3EF24980-25E7-867C-66BE-9A16F95BD7AD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963507" y="1367804"/>
              <a:ext cx="179211" cy="58924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55" name="Gerade Verbindung 554">
              <a:extLst>
                <a:ext uri="{FF2B5EF4-FFF2-40B4-BE49-F238E27FC236}">
                  <a16:creationId xmlns:a16="http://schemas.microsoft.com/office/drawing/2014/main" id="{80E281F5-50F0-557A-5BA0-1AC699D6D231}"/>
                </a:ext>
              </a:extLst>
            </p:cNvPr>
            <p:cNvCxnSpPr>
              <a:cxnSpLocks/>
            </p:cNvCxnSpPr>
            <p:nvPr/>
          </p:nvCxnSpPr>
          <p:spPr>
            <a:xfrm>
              <a:off x="2953657" y="1572821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Gerade Verbindung 555">
              <a:extLst>
                <a:ext uri="{FF2B5EF4-FFF2-40B4-BE49-F238E27FC236}">
                  <a16:creationId xmlns:a16="http://schemas.microsoft.com/office/drawing/2014/main" id="{B89DDE90-E540-EDAD-83D0-F5AB8C1044DC}"/>
                </a:ext>
              </a:extLst>
            </p:cNvPr>
            <p:cNvCxnSpPr>
              <a:cxnSpLocks/>
            </p:cNvCxnSpPr>
            <p:nvPr/>
          </p:nvCxnSpPr>
          <p:spPr>
            <a:xfrm>
              <a:off x="3155927" y="1572820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7" name="Rechteck 556">
              <a:extLst>
                <a:ext uri="{FF2B5EF4-FFF2-40B4-BE49-F238E27FC236}">
                  <a16:creationId xmlns:a16="http://schemas.microsoft.com/office/drawing/2014/main" id="{1AD7E766-B2B3-364F-69C6-1CEEB559B2E3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963507" y="1547016"/>
              <a:ext cx="179211" cy="58924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58" name="Gerade Verbindung 557">
              <a:extLst>
                <a:ext uri="{FF2B5EF4-FFF2-40B4-BE49-F238E27FC236}">
                  <a16:creationId xmlns:a16="http://schemas.microsoft.com/office/drawing/2014/main" id="{4B89AB01-64DB-0908-E862-26432994A40A}"/>
                </a:ext>
              </a:extLst>
            </p:cNvPr>
            <p:cNvCxnSpPr>
              <a:cxnSpLocks/>
            </p:cNvCxnSpPr>
            <p:nvPr/>
          </p:nvCxnSpPr>
          <p:spPr>
            <a:xfrm>
              <a:off x="2953657" y="1752033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Gerade Verbindung 558">
              <a:extLst>
                <a:ext uri="{FF2B5EF4-FFF2-40B4-BE49-F238E27FC236}">
                  <a16:creationId xmlns:a16="http://schemas.microsoft.com/office/drawing/2014/main" id="{0E99F1C4-37C5-16CF-DDE4-B2DD533A9888}"/>
                </a:ext>
              </a:extLst>
            </p:cNvPr>
            <p:cNvCxnSpPr>
              <a:cxnSpLocks/>
            </p:cNvCxnSpPr>
            <p:nvPr/>
          </p:nvCxnSpPr>
          <p:spPr>
            <a:xfrm>
              <a:off x="3155927" y="1752032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0" name="Rechteck 559">
              <a:extLst>
                <a:ext uri="{FF2B5EF4-FFF2-40B4-BE49-F238E27FC236}">
                  <a16:creationId xmlns:a16="http://schemas.microsoft.com/office/drawing/2014/main" id="{2F3CE525-FC2F-250C-4413-A02D9232C28B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963507" y="1726806"/>
              <a:ext cx="179211" cy="58924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61" name="Gerade Verbindung 560">
              <a:extLst>
                <a:ext uri="{FF2B5EF4-FFF2-40B4-BE49-F238E27FC236}">
                  <a16:creationId xmlns:a16="http://schemas.microsoft.com/office/drawing/2014/main" id="{5DCC8F26-8625-E6A7-17D3-6545B0376674}"/>
                </a:ext>
              </a:extLst>
            </p:cNvPr>
            <p:cNvCxnSpPr>
              <a:cxnSpLocks/>
            </p:cNvCxnSpPr>
            <p:nvPr/>
          </p:nvCxnSpPr>
          <p:spPr>
            <a:xfrm>
              <a:off x="2953657" y="1931823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Gerade Verbindung 561">
              <a:extLst>
                <a:ext uri="{FF2B5EF4-FFF2-40B4-BE49-F238E27FC236}">
                  <a16:creationId xmlns:a16="http://schemas.microsoft.com/office/drawing/2014/main" id="{D361364C-0E25-308F-06C3-3B2A691FC750}"/>
                </a:ext>
              </a:extLst>
            </p:cNvPr>
            <p:cNvCxnSpPr>
              <a:cxnSpLocks/>
            </p:cNvCxnSpPr>
            <p:nvPr/>
          </p:nvCxnSpPr>
          <p:spPr>
            <a:xfrm>
              <a:off x="3155927" y="1931822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3" name="Gruppieren 562">
            <a:extLst>
              <a:ext uri="{FF2B5EF4-FFF2-40B4-BE49-F238E27FC236}">
                <a16:creationId xmlns:a16="http://schemas.microsoft.com/office/drawing/2014/main" id="{EDF440A3-6588-7842-ABC1-244A003F3613}"/>
              </a:ext>
            </a:extLst>
          </p:cNvPr>
          <p:cNvGrpSpPr/>
          <p:nvPr/>
        </p:nvGrpSpPr>
        <p:grpSpPr>
          <a:xfrm>
            <a:off x="3101082" y="6192119"/>
            <a:ext cx="589243" cy="538214"/>
            <a:chOff x="2758491" y="1572820"/>
            <a:chExt cx="589243" cy="538214"/>
          </a:xfrm>
        </p:grpSpPr>
        <p:sp>
          <p:nvSpPr>
            <p:cNvPr id="564" name="Rechteck 563">
              <a:extLst>
                <a:ext uri="{FF2B5EF4-FFF2-40B4-BE49-F238E27FC236}">
                  <a16:creationId xmlns:a16="http://schemas.microsoft.com/office/drawing/2014/main" id="{4FAA628B-4DEA-1305-733D-37772EAB8EF0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963507" y="1367804"/>
              <a:ext cx="179211" cy="5892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65" name="Gerade Verbindung 564">
              <a:extLst>
                <a:ext uri="{FF2B5EF4-FFF2-40B4-BE49-F238E27FC236}">
                  <a16:creationId xmlns:a16="http://schemas.microsoft.com/office/drawing/2014/main" id="{B8778620-063E-F339-2D22-BA51D6C7A8B9}"/>
                </a:ext>
              </a:extLst>
            </p:cNvPr>
            <p:cNvCxnSpPr>
              <a:cxnSpLocks/>
            </p:cNvCxnSpPr>
            <p:nvPr/>
          </p:nvCxnSpPr>
          <p:spPr>
            <a:xfrm>
              <a:off x="2953657" y="1572821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Gerade Verbindung 565">
              <a:extLst>
                <a:ext uri="{FF2B5EF4-FFF2-40B4-BE49-F238E27FC236}">
                  <a16:creationId xmlns:a16="http://schemas.microsoft.com/office/drawing/2014/main" id="{5196B690-63A5-9916-B0F4-B995D0B944BC}"/>
                </a:ext>
              </a:extLst>
            </p:cNvPr>
            <p:cNvCxnSpPr>
              <a:cxnSpLocks/>
            </p:cNvCxnSpPr>
            <p:nvPr/>
          </p:nvCxnSpPr>
          <p:spPr>
            <a:xfrm>
              <a:off x="3155927" y="1572820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7" name="Rechteck 566">
              <a:extLst>
                <a:ext uri="{FF2B5EF4-FFF2-40B4-BE49-F238E27FC236}">
                  <a16:creationId xmlns:a16="http://schemas.microsoft.com/office/drawing/2014/main" id="{37490A47-9A21-B370-621A-2E46310459C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963507" y="1547016"/>
              <a:ext cx="179211" cy="5892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68" name="Gerade Verbindung 567">
              <a:extLst>
                <a:ext uri="{FF2B5EF4-FFF2-40B4-BE49-F238E27FC236}">
                  <a16:creationId xmlns:a16="http://schemas.microsoft.com/office/drawing/2014/main" id="{2F5E0265-6D5D-1A7D-FB24-A6AC44FAAE6E}"/>
                </a:ext>
              </a:extLst>
            </p:cNvPr>
            <p:cNvCxnSpPr>
              <a:cxnSpLocks/>
            </p:cNvCxnSpPr>
            <p:nvPr/>
          </p:nvCxnSpPr>
          <p:spPr>
            <a:xfrm>
              <a:off x="2953657" y="1752033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Gerade Verbindung 568">
              <a:extLst>
                <a:ext uri="{FF2B5EF4-FFF2-40B4-BE49-F238E27FC236}">
                  <a16:creationId xmlns:a16="http://schemas.microsoft.com/office/drawing/2014/main" id="{76AD9AE1-7391-278B-5C9B-D93EC49D1FCE}"/>
                </a:ext>
              </a:extLst>
            </p:cNvPr>
            <p:cNvCxnSpPr>
              <a:cxnSpLocks/>
            </p:cNvCxnSpPr>
            <p:nvPr/>
          </p:nvCxnSpPr>
          <p:spPr>
            <a:xfrm>
              <a:off x="3155927" y="1752032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0" name="Rechteck 569">
              <a:extLst>
                <a:ext uri="{FF2B5EF4-FFF2-40B4-BE49-F238E27FC236}">
                  <a16:creationId xmlns:a16="http://schemas.microsoft.com/office/drawing/2014/main" id="{99E1B6A8-6DFD-0DC1-43A1-9482C4C9AC3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963507" y="1726806"/>
              <a:ext cx="179211" cy="5892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71" name="Gerade Verbindung 570">
              <a:extLst>
                <a:ext uri="{FF2B5EF4-FFF2-40B4-BE49-F238E27FC236}">
                  <a16:creationId xmlns:a16="http://schemas.microsoft.com/office/drawing/2014/main" id="{33A35540-29F3-95F6-A75D-35B2652FB4A8}"/>
                </a:ext>
              </a:extLst>
            </p:cNvPr>
            <p:cNvCxnSpPr>
              <a:cxnSpLocks/>
            </p:cNvCxnSpPr>
            <p:nvPr/>
          </p:nvCxnSpPr>
          <p:spPr>
            <a:xfrm>
              <a:off x="2953657" y="1931823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Gerade Verbindung 571">
              <a:extLst>
                <a:ext uri="{FF2B5EF4-FFF2-40B4-BE49-F238E27FC236}">
                  <a16:creationId xmlns:a16="http://schemas.microsoft.com/office/drawing/2014/main" id="{434AAEC5-37DB-F730-D34F-0944B191871A}"/>
                </a:ext>
              </a:extLst>
            </p:cNvPr>
            <p:cNvCxnSpPr>
              <a:cxnSpLocks/>
            </p:cNvCxnSpPr>
            <p:nvPr/>
          </p:nvCxnSpPr>
          <p:spPr>
            <a:xfrm>
              <a:off x="3155927" y="1931822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3" name="Gruppieren 612">
            <a:extLst>
              <a:ext uri="{FF2B5EF4-FFF2-40B4-BE49-F238E27FC236}">
                <a16:creationId xmlns:a16="http://schemas.microsoft.com/office/drawing/2014/main" id="{0F5F411A-F900-D19B-7FA0-33ADD92F4DCB}"/>
              </a:ext>
            </a:extLst>
          </p:cNvPr>
          <p:cNvGrpSpPr/>
          <p:nvPr/>
        </p:nvGrpSpPr>
        <p:grpSpPr>
          <a:xfrm>
            <a:off x="5416841" y="6192409"/>
            <a:ext cx="589243" cy="538214"/>
            <a:chOff x="2758491" y="1572820"/>
            <a:chExt cx="589243" cy="538214"/>
          </a:xfrm>
        </p:grpSpPr>
        <p:sp>
          <p:nvSpPr>
            <p:cNvPr id="614" name="Rechteck 613">
              <a:extLst>
                <a:ext uri="{FF2B5EF4-FFF2-40B4-BE49-F238E27FC236}">
                  <a16:creationId xmlns:a16="http://schemas.microsoft.com/office/drawing/2014/main" id="{7B21C2DA-C062-0376-05AA-D95AD38081B6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963507" y="1367804"/>
              <a:ext cx="179211" cy="58924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5" name="Gerade Verbindung 614">
              <a:extLst>
                <a:ext uri="{FF2B5EF4-FFF2-40B4-BE49-F238E27FC236}">
                  <a16:creationId xmlns:a16="http://schemas.microsoft.com/office/drawing/2014/main" id="{8EBBB0FD-0D82-37DC-0D57-37372E6DA4DD}"/>
                </a:ext>
              </a:extLst>
            </p:cNvPr>
            <p:cNvCxnSpPr>
              <a:cxnSpLocks/>
            </p:cNvCxnSpPr>
            <p:nvPr/>
          </p:nvCxnSpPr>
          <p:spPr>
            <a:xfrm>
              <a:off x="2953657" y="1572821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Gerade Verbindung 615">
              <a:extLst>
                <a:ext uri="{FF2B5EF4-FFF2-40B4-BE49-F238E27FC236}">
                  <a16:creationId xmlns:a16="http://schemas.microsoft.com/office/drawing/2014/main" id="{16BA0539-43E7-8715-8CFF-BBE11C6A8C72}"/>
                </a:ext>
              </a:extLst>
            </p:cNvPr>
            <p:cNvCxnSpPr>
              <a:cxnSpLocks/>
            </p:cNvCxnSpPr>
            <p:nvPr/>
          </p:nvCxnSpPr>
          <p:spPr>
            <a:xfrm>
              <a:off x="3155927" y="1572820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7" name="Rechteck 616">
              <a:extLst>
                <a:ext uri="{FF2B5EF4-FFF2-40B4-BE49-F238E27FC236}">
                  <a16:creationId xmlns:a16="http://schemas.microsoft.com/office/drawing/2014/main" id="{1F6B5ADD-CF18-6955-B27A-7A43A6F8A002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963507" y="1547016"/>
              <a:ext cx="179211" cy="58924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8" name="Gerade Verbindung 617">
              <a:extLst>
                <a:ext uri="{FF2B5EF4-FFF2-40B4-BE49-F238E27FC236}">
                  <a16:creationId xmlns:a16="http://schemas.microsoft.com/office/drawing/2014/main" id="{22A2B43B-4847-C394-803C-6523E80E5B4D}"/>
                </a:ext>
              </a:extLst>
            </p:cNvPr>
            <p:cNvCxnSpPr>
              <a:cxnSpLocks/>
            </p:cNvCxnSpPr>
            <p:nvPr/>
          </p:nvCxnSpPr>
          <p:spPr>
            <a:xfrm>
              <a:off x="2953657" y="1752033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Gerade Verbindung 618">
              <a:extLst>
                <a:ext uri="{FF2B5EF4-FFF2-40B4-BE49-F238E27FC236}">
                  <a16:creationId xmlns:a16="http://schemas.microsoft.com/office/drawing/2014/main" id="{C7886078-9AA4-2311-57E7-9B84A1195F0F}"/>
                </a:ext>
              </a:extLst>
            </p:cNvPr>
            <p:cNvCxnSpPr>
              <a:cxnSpLocks/>
            </p:cNvCxnSpPr>
            <p:nvPr/>
          </p:nvCxnSpPr>
          <p:spPr>
            <a:xfrm>
              <a:off x="3155927" y="1752032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0" name="Rechteck 619">
              <a:extLst>
                <a:ext uri="{FF2B5EF4-FFF2-40B4-BE49-F238E27FC236}">
                  <a16:creationId xmlns:a16="http://schemas.microsoft.com/office/drawing/2014/main" id="{FAFF05BD-0D77-AA41-96C9-185867E3ABA9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963507" y="1726806"/>
              <a:ext cx="179211" cy="58924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1" name="Gerade Verbindung 620">
              <a:extLst>
                <a:ext uri="{FF2B5EF4-FFF2-40B4-BE49-F238E27FC236}">
                  <a16:creationId xmlns:a16="http://schemas.microsoft.com/office/drawing/2014/main" id="{532D7614-2205-3AFA-CF8B-B6B662F51FB3}"/>
                </a:ext>
              </a:extLst>
            </p:cNvPr>
            <p:cNvCxnSpPr>
              <a:cxnSpLocks/>
            </p:cNvCxnSpPr>
            <p:nvPr/>
          </p:nvCxnSpPr>
          <p:spPr>
            <a:xfrm>
              <a:off x="2953657" y="1931823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Gerade Verbindung 621">
              <a:extLst>
                <a:ext uri="{FF2B5EF4-FFF2-40B4-BE49-F238E27FC236}">
                  <a16:creationId xmlns:a16="http://schemas.microsoft.com/office/drawing/2014/main" id="{A381EC20-43F7-1745-743E-05B5B0A9B97A}"/>
                </a:ext>
              </a:extLst>
            </p:cNvPr>
            <p:cNvCxnSpPr>
              <a:cxnSpLocks/>
            </p:cNvCxnSpPr>
            <p:nvPr/>
          </p:nvCxnSpPr>
          <p:spPr>
            <a:xfrm>
              <a:off x="3155927" y="1931822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3" name="Gruppieren 622">
            <a:extLst>
              <a:ext uri="{FF2B5EF4-FFF2-40B4-BE49-F238E27FC236}">
                <a16:creationId xmlns:a16="http://schemas.microsoft.com/office/drawing/2014/main" id="{8AC58615-62FB-B05D-BE72-379A3ACAF3F8}"/>
              </a:ext>
            </a:extLst>
          </p:cNvPr>
          <p:cNvGrpSpPr/>
          <p:nvPr/>
        </p:nvGrpSpPr>
        <p:grpSpPr>
          <a:xfrm>
            <a:off x="6321302" y="6192119"/>
            <a:ext cx="589243" cy="538214"/>
            <a:chOff x="2758491" y="1572820"/>
            <a:chExt cx="589243" cy="538214"/>
          </a:xfrm>
        </p:grpSpPr>
        <p:sp>
          <p:nvSpPr>
            <p:cNvPr id="624" name="Rechteck 623">
              <a:extLst>
                <a:ext uri="{FF2B5EF4-FFF2-40B4-BE49-F238E27FC236}">
                  <a16:creationId xmlns:a16="http://schemas.microsoft.com/office/drawing/2014/main" id="{C0179213-964F-EE92-04BF-DA1A5DD3EBD8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963507" y="1367804"/>
              <a:ext cx="179211" cy="5892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5" name="Gerade Verbindung 624">
              <a:extLst>
                <a:ext uri="{FF2B5EF4-FFF2-40B4-BE49-F238E27FC236}">
                  <a16:creationId xmlns:a16="http://schemas.microsoft.com/office/drawing/2014/main" id="{3AFBA7DB-0909-6677-4A7F-CA311165EEFA}"/>
                </a:ext>
              </a:extLst>
            </p:cNvPr>
            <p:cNvCxnSpPr>
              <a:cxnSpLocks/>
            </p:cNvCxnSpPr>
            <p:nvPr/>
          </p:nvCxnSpPr>
          <p:spPr>
            <a:xfrm>
              <a:off x="2953657" y="1572821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Gerade Verbindung 625">
              <a:extLst>
                <a:ext uri="{FF2B5EF4-FFF2-40B4-BE49-F238E27FC236}">
                  <a16:creationId xmlns:a16="http://schemas.microsoft.com/office/drawing/2014/main" id="{F679052B-F2C9-AEDB-20CD-830C9A01ED74}"/>
                </a:ext>
              </a:extLst>
            </p:cNvPr>
            <p:cNvCxnSpPr>
              <a:cxnSpLocks/>
            </p:cNvCxnSpPr>
            <p:nvPr/>
          </p:nvCxnSpPr>
          <p:spPr>
            <a:xfrm>
              <a:off x="3155927" y="1572820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7" name="Rechteck 626">
              <a:extLst>
                <a:ext uri="{FF2B5EF4-FFF2-40B4-BE49-F238E27FC236}">
                  <a16:creationId xmlns:a16="http://schemas.microsoft.com/office/drawing/2014/main" id="{0A5C9ED7-0346-0DFD-7926-4CD541332820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963507" y="1547016"/>
              <a:ext cx="179211" cy="5892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8" name="Gerade Verbindung 627">
              <a:extLst>
                <a:ext uri="{FF2B5EF4-FFF2-40B4-BE49-F238E27FC236}">
                  <a16:creationId xmlns:a16="http://schemas.microsoft.com/office/drawing/2014/main" id="{E4CF2A7C-8F91-DCAF-823A-AAD73601397D}"/>
                </a:ext>
              </a:extLst>
            </p:cNvPr>
            <p:cNvCxnSpPr>
              <a:cxnSpLocks/>
            </p:cNvCxnSpPr>
            <p:nvPr/>
          </p:nvCxnSpPr>
          <p:spPr>
            <a:xfrm>
              <a:off x="2953657" y="1752033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Gerade Verbindung 628">
              <a:extLst>
                <a:ext uri="{FF2B5EF4-FFF2-40B4-BE49-F238E27FC236}">
                  <a16:creationId xmlns:a16="http://schemas.microsoft.com/office/drawing/2014/main" id="{E0DD2635-9BB3-FC60-D415-B5A1B2B18537}"/>
                </a:ext>
              </a:extLst>
            </p:cNvPr>
            <p:cNvCxnSpPr>
              <a:cxnSpLocks/>
            </p:cNvCxnSpPr>
            <p:nvPr/>
          </p:nvCxnSpPr>
          <p:spPr>
            <a:xfrm>
              <a:off x="3155927" y="1752032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0" name="Rechteck 629">
              <a:extLst>
                <a:ext uri="{FF2B5EF4-FFF2-40B4-BE49-F238E27FC236}">
                  <a16:creationId xmlns:a16="http://schemas.microsoft.com/office/drawing/2014/main" id="{8C15C9BB-0F8A-6BD0-2495-F9C1615269D1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963507" y="1726806"/>
              <a:ext cx="179211" cy="5892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1" name="Gerade Verbindung 630">
              <a:extLst>
                <a:ext uri="{FF2B5EF4-FFF2-40B4-BE49-F238E27FC236}">
                  <a16:creationId xmlns:a16="http://schemas.microsoft.com/office/drawing/2014/main" id="{00942DA6-BB66-0EDA-C3E0-C6C78CA9A9DD}"/>
                </a:ext>
              </a:extLst>
            </p:cNvPr>
            <p:cNvCxnSpPr>
              <a:cxnSpLocks/>
            </p:cNvCxnSpPr>
            <p:nvPr/>
          </p:nvCxnSpPr>
          <p:spPr>
            <a:xfrm>
              <a:off x="2953657" y="1931823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Gerade Verbindung 631">
              <a:extLst>
                <a:ext uri="{FF2B5EF4-FFF2-40B4-BE49-F238E27FC236}">
                  <a16:creationId xmlns:a16="http://schemas.microsoft.com/office/drawing/2014/main" id="{9CE31D67-5FD7-CF8F-10D1-4D786A44038E}"/>
                </a:ext>
              </a:extLst>
            </p:cNvPr>
            <p:cNvCxnSpPr>
              <a:cxnSpLocks/>
            </p:cNvCxnSpPr>
            <p:nvPr/>
          </p:nvCxnSpPr>
          <p:spPr>
            <a:xfrm>
              <a:off x="3155927" y="1931822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3" name="Gruppieren 632">
            <a:extLst>
              <a:ext uri="{FF2B5EF4-FFF2-40B4-BE49-F238E27FC236}">
                <a16:creationId xmlns:a16="http://schemas.microsoft.com/office/drawing/2014/main" id="{AC4A8FEE-CDFF-E89A-6333-CF3F587CF310}"/>
              </a:ext>
            </a:extLst>
          </p:cNvPr>
          <p:cNvGrpSpPr/>
          <p:nvPr/>
        </p:nvGrpSpPr>
        <p:grpSpPr>
          <a:xfrm>
            <a:off x="8620127" y="6192409"/>
            <a:ext cx="589243" cy="538214"/>
            <a:chOff x="2758491" y="1572820"/>
            <a:chExt cx="589243" cy="538214"/>
          </a:xfrm>
        </p:grpSpPr>
        <p:sp>
          <p:nvSpPr>
            <p:cNvPr id="634" name="Rechteck 633">
              <a:extLst>
                <a:ext uri="{FF2B5EF4-FFF2-40B4-BE49-F238E27FC236}">
                  <a16:creationId xmlns:a16="http://schemas.microsoft.com/office/drawing/2014/main" id="{013FEF8E-4584-C23B-245B-F19FA7FEE5C2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963507" y="1367804"/>
              <a:ext cx="179211" cy="58924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5" name="Gerade Verbindung 634">
              <a:extLst>
                <a:ext uri="{FF2B5EF4-FFF2-40B4-BE49-F238E27FC236}">
                  <a16:creationId xmlns:a16="http://schemas.microsoft.com/office/drawing/2014/main" id="{78EAE01E-EE17-40DA-B92E-2CEF874E9F37}"/>
                </a:ext>
              </a:extLst>
            </p:cNvPr>
            <p:cNvCxnSpPr>
              <a:cxnSpLocks/>
            </p:cNvCxnSpPr>
            <p:nvPr/>
          </p:nvCxnSpPr>
          <p:spPr>
            <a:xfrm>
              <a:off x="2953657" y="1572821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Gerade Verbindung 635">
              <a:extLst>
                <a:ext uri="{FF2B5EF4-FFF2-40B4-BE49-F238E27FC236}">
                  <a16:creationId xmlns:a16="http://schemas.microsoft.com/office/drawing/2014/main" id="{C07A2DAD-9498-FF96-7139-3A5C20DCDE6A}"/>
                </a:ext>
              </a:extLst>
            </p:cNvPr>
            <p:cNvCxnSpPr>
              <a:cxnSpLocks/>
            </p:cNvCxnSpPr>
            <p:nvPr/>
          </p:nvCxnSpPr>
          <p:spPr>
            <a:xfrm>
              <a:off x="3155927" y="1572820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7" name="Rechteck 636">
              <a:extLst>
                <a:ext uri="{FF2B5EF4-FFF2-40B4-BE49-F238E27FC236}">
                  <a16:creationId xmlns:a16="http://schemas.microsoft.com/office/drawing/2014/main" id="{4E5DDCA4-FA0C-D691-0EAA-D9BC4AA9E8FB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963507" y="1547016"/>
              <a:ext cx="179211" cy="58924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8" name="Gerade Verbindung 637">
              <a:extLst>
                <a:ext uri="{FF2B5EF4-FFF2-40B4-BE49-F238E27FC236}">
                  <a16:creationId xmlns:a16="http://schemas.microsoft.com/office/drawing/2014/main" id="{7220D30A-610E-8362-95BA-C1ED89FF5F87}"/>
                </a:ext>
              </a:extLst>
            </p:cNvPr>
            <p:cNvCxnSpPr>
              <a:cxnSpLocks/>
            </p:cNvCxnSpPr>
            <p:nvPr/>
          </p:nvCxnSpPr>
          <p:spPr>
            <a:xfrm>
              <a:off x="2953657" y="1752033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Gerade Verbindung 638">
              <a:extLst>
                <a:ext uri="{FF2B5EF4-FFF2-40B4-BE49-F238E27FC236}">
                  <a16:creationId xmlns:a16="http://schemas.microsoft.com/office/drawing/2014/main" id="{A29FCD4C-AC83-2E64-EB0E-38CF2580724E}"/>
                </a:ext>
              </a:extLst>
            </p:cNvPr>
            <p:cNvCxnSpPr>
              <a:cxnSpLocks/>
            </p:cNvCxnSpPr>
            <p:nvPr/>
          </p:nvCxnSpPr>
          <p:spPr>
            <a:xfrm>
              <a:off x="3155927" y="1752032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0" name="Rechteck 639">
              <a:extLst>
                <a:ext uri="{FF2B5EF4-FFF2-40B4-BE49-F238E27FC236}">
                  <a16:creationId xmlns:a16="http://schemas.microsoft.com/office/drawing/2014/main" id="{08FC95FB-FF03-12E2-15C1-BD954AD69EC0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963507" y="1726806"/>
              <a:ext cx="179211" cy="58924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1" name="Gerade Verbindung 640">
              <a:extLst>
                <a:ext uri="{FF2B5EF4-FFF2-40B4-BE49-F238E27FC236}">
                  <a16:creationId xmlns:a16="http://schemas.microsoft.com/office/drawing/2014/main" id="{FF0FB9F0-285A-0C26-1487-68A2337F55A5}"/>
                </a:ext>
              </a:extLst>
            </p:cNvPr>
            <p:cNvCxnSpPr>
              <a:cxnSpLocks/>
            </p:cNvCxnSpPr>
            <p:nvPr/>
          </p:nvCxnSpPr>
          <p:spPr>
            <a:xfrm>
              <a:off x="2953657" y="1931823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Gerade Verbindung 641">
              <a:extLst>
                <a:ext uri="{FF2B5EF4-FFF2-40B4-BE49-F238E27FC236}">
                  <a16:creationId xmlns:a16="http://schemas.microsoft.com/office/drawing/2014/main" id="{AF8DAED5-12D4-1BBB-ED4F-49D91DE212A1}"/>
                </a:ext>
              </a:extLst>
            </p:cNvPr>
            <p:cNvCxnSpPr>
              <a:cxnSpLocks/>
            </p:cNvCxnSpPr>
            <p:nvPr/>
          </p:nvCxnSpPr>
          <p:spPr>
            <a:xfrm>
              <a:off x="3155927" y="1931822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3" name="Gruppieren 642">
            <a:extLst>
              <a:ext uri="{FF2B5EF4-FFF2-40B4-BE49-F238E27FC236}">
                <a16:creationId xmlns:a16="http://schemas.microsoft.com/office/drawing/2014/main" id="{AC266D9B-0FC1-E9EF-B029-A5B082BB403D}"/>
              </a:ext>
            </a:extLst>
          </p:cNvPr>
          <p:cNvGrpSpPr/>
          <p:nvPr/>
        </p:nvGrpSpPr>
        <p:grpSpPr>
          <a:xfrm>
            <a:off x="9524588" y="6192119"/>
            <a:ext cx="589243" cy="538214"/>
            <a:chOff x="2758491" y="1572820"/>
            <a:chExt cx="589243" cy="538214"/>
          </a:xfrm>
        </p:grpSpPr>
        <p:sp>
          <p:nvSpPr>
            <p:cNvPr id="644" name="Rechteck 643">
              <a:extLst>
                <a:ext uri="{FF2B5EF4-FFF2-40B4-BE49-F238E27FC236}">
                  <a16:creationId xmlns:a16="http://schemas.microsoft.com/office/drawing/2014/main" id="{CB985E71-BA58-4785-3FB1-9AAF99B2A07D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963507" y="1367804"/>
              <a:ext cx="179211" cy="5892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5" name="Gerade Verbindung 644">
              <a:extLst>
                <a:ext uri="{FF2B5EF4-FFF2-40B4-BE49-F238E27FC236}">
                  <a16:creationId xmlns:a16="http://schemas.microsoft.com/office/drawing/2014/main" id="{E34FAD34-A8D4-F37B-FB1B-1D1342A50F59}"/>
                </a:ext>
              </a:extLst>
            </p:cNvPr>
            <p:cNvCxnSpPr>
              <a:cxnSpLocks/>
            </p:cNvCxnSpPr>
            <p:nvPr/>
          </p:nvCxnSpPr>
          <p:spPr>
            <a:xfrm>
              <a:off x="2953657" y="1572821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6" name="Gerade Verbindung 645">
              <a:extLst>
                <a:ext uri="{FF2B5EF4-FFF2-40B4-BE49-F238E27FC236}">
                  <a16:creationId xmlns:a16="http://schemas.microsoft.com/office/drawing/2014/main" id="{42B4362F-672A-9243-6260-3F16BF367344}"/>
                </a:ext>
              </a:extLst>
            </p:cNvPr>
            <p:cNvCxnSpPr>
              <a:cxnSpLocks/>
            </p:cNvCxnSpPr>
            <p:nvPr/>
          </p:nvCxnSpPr>
          <p:spPr>
            <a:xfrm>
              <a:off x="3155927" y="1572820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7" name="Rechteck 646">
              <a:extLst>
                <a:ext uri="{FF2B5EF4-FFF2-40B4-BE49-F238E27FC236}">
                  <a16:creationId xmlns:a16="http://schemas.microsoft.com/office/drawing/2014/main" id="{6C000CBB-E19C-707C-B3E8-596FC0C66174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963507" y="1547016"/>
              <a:ext cx="179211" cy="5892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8" name="Gerade Verbindung 647">
              <a:extLst>
                <a:ext uri="{FF2B5EF4-FFF2-40B4-BE49-F238E27FC236}">
                  <a16:creationId xmlns:a16="http://schemas.microsoft.com/office/drawing/2014/main" id="{09D2CB30-7823-D617-5021-2AC07E54DA65}"/>
                </a:ext>
              </a:extLst>
            </p:cNvPr>
            <p:cNvCxnSpPr>
              <a:cxnSpLocks/>
            </p:cNvCxnSpPr>
            <p:nvPr/>
          </p:nvCxnSpPr>
          <p:spPr>
            <a:xfrm>
              <a:off x="2953657" y="1752033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9" name="Gerade Verbindung 648">
              <a:extLst>
                <a:ext uri="{FF2B5EF4-FFF2-40B4-BE49-F238E27FC236}">
                  <a16:creationId xmlns:a16="http://schemas.microsoft.com/office/drawing/2014/main" id="{5C6787A8-3BE7-CF5C-4481-AA125E5A4F4D}"/>
                </a:ext>
              </a:extLst>
            </p:cNvPr>
            <p:cNvCxnSpPr>
              <a:cxnSpLocks/>
            </p:cNvCxnSpPr>
            <p:nvPr/>
          </p:nvCxnSpPr>
          <p:spPr>
            <a:xfrm>
              <a:off x="3155927" y="1752032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0" name="Rechteck 649">
              <a:extLst>
                <a:ext uri="{FF2B5EF4-FFF2-40B4-BE49-F238E27FC236}">
                  <a16:creationId xmlns:a16="http://schemas.microsoft.com/office/drawing/2014/main" id="{6FD3A353-D458-6817-3B06-D004D8C373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963507" y="1726806"/>
              <a:ext cx="179211" cy="5892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51" name="Gerade Verbindung 650">
              <a:extLst>
                <a:ext uri="{FF2B5EF4-FFF2-40B4-BE49-F238E27FC236}">
                  <a16:creationId xmlns:a16="http://schemas.microsoft.com/office/drawing/2014/main" id="{E1C00EB1-DC9E-E032-8656-9111B73E7B98}"/>
                </a:ext>
              </a:extLst>
            </p:cNvPr>
            <p:cNvCxnSpPr>
              <a:cxnSpLocks/>
            </p:cNvCxnSpPr>
            <p:nvPr/>
          </p:nvCxnSpPr>
          <p:spPr>
            <a:xfrm>
              <a:off x="2953657" y="1931823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Gerade Verbindung 651">
              <a:extLst>
                <a:ext uri="{FF2B5EF4-FFF2-40B4-BE49-F238E27FC236}">
                  <a16:creationId xmlns:a16="http://schemas.microsoft.com/office/drawing/2014/main" id="{646B9F9D-6AE5-79FE-9E26-1FECFD838054}"/>
                </a:ext>
              </a:extLst>
            </p:cNvPr>
            <p:cNvCxnSpPr>
              <a:cxnSpLocks/>
            </p:cNvCxnSpPr>
            <p:nvPr/>
          </p:nvCxnSpPr>
          <p:spPr>
            <a:xfrm>
              <a:off x="3155927" y="1931822"/>
              <a:ext cx="0" cy="17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99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hteck 79">
            <a:extLst>
              <a:ext uri="{FF2B5EF4-FFF2-40B4-BE49-F238E27FC236}">
                <a16:creationId xmlns:a16="http://schemas.microsoft.com/office/drawing/2014/main" id="{6BE431C7-79A5-4A89-70DC-98AD054F6D64}"/>
              </a:ext>
            </a:extLst>
          </p:cNvPr>
          <p:cNvSpPr/>
          <p:nvPr/>
        </p:nvSpPr>
        <p:spPr>
          <a:xfrm>
            <a:off x="3224161" y="4199761"/>
            <a:ext cx="1082818" cy="472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1CF04D0E-5E0B-F248-42A3-2DA1D092F81B}"/>
              </a:ext>
            </a:extLst>
          </p:cNvPr>
          <p:cNvSpPr/>
          <p:nvPr/>
        </p:nvSpPr>
        <p:spPr>
          <a:xfrm>
            <a:off x="9745289" y="4199761"/>
            <a:ext cx="1326345" cy="472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Multi-Head Attention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C8FD8F33-5F69-3726-5F9D-0DD842A3E481}"/>
              </a:ext>
            </a:extLst>
          </p:cNvPr>
          <p:cNvSpPr/>
          <p:nvPr/>
        </p:nvSpPr>
        <p:spPr>
          <a:xfrm>
            <a:off x="3213887" y="4702037"/>
            <a:ext cx="1082818" cy="472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71526CCF-5C16-29F1-36FE-F3EC5B61420E}"/>
              </a:ext>
            </a:extLst>
          </p:cNvPr>
          <p:cNvSpPr/>
          <p:nvPr/>
        </p:nvSpPr>
        <p:spPr>
          <a:xfrm>
            <a:off x="3213887" y="5188165"/>
            <a:ext cx="1082818" cy="472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208C7151-C57C-4315-026F-1D589C65D8DA}"/>
              </a:ext>
            </a:extLst>
          </p:cNvPr>
          <p:cNvSpPr/>
          <p:nvPr/>
        </p:nvSpPr>
        <p:spPr>
          <a:xfrm>
            <a:off x="3213887" y="5690441"/>
            <a:ext cx="1082818" cy="472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D5777C28-9E88-1192-0008-F1661209EF1D}"/>
              </a:ext>
            </a:extLst>
          </p:cNvPr>
          <p:cNvSpPr/>
          <p:nvPr/>
        </p:nvSpPr>
        <p:spPr>
          <a:xfrm>
            <a:off x="3213887" y="6182539"/>
            <a:ext cx="1082818" cy="472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560F41D8-59C3-D69C-E878-EF08008E4D67}"/>
              </a:ext>
            </a:extLst>
          </p:cNvPr>
          <p:cNvSpPr/>
          <p:nvPr/>
        </p:nvSpPr>
        <p:spPr>
          <a:xfrm>
            <a:off x="3213887" y="6674637"/>
            <a:ext cx="1082818" cy="472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0A8A742E-3503-EF54-1F92-DD6D02ED9B3C}"/>
              </a:ext>
            </a:extLst>
          </p:cNvPr>
          <p:cNvSpPr/>
          <p:nvPr/>
        </p:nvSpPr>
        <p:spPr>
          <a:xfrm>
            <a:off x="3215808" y="7172378"/>
            <a:ext cx="1082818" cy="472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A6358D24-8551-89AD-1F52-C4873491B4F6}"/>
              </a:ext>
            </a:extLst>
          </p:cNvPr>
          <p:cNvSpPr/>
          <p:nvPr/>
        </p:nvSpPr>
        <p:spPr>
          <a:xfrm>
            <a:off x="3213887" y="7664476"/>
            <a:ext cx="1082818" cy="472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A2B98614-A973-EC23-E56C-09865F6D0361}"/>
              </a:ext>
            </a:extLst>
          </p:cNvPr>
          <p:cNvSpPr/>
          <p:nvPr/>
        </p:nvSpPr>
        <p:spPr>
          <a:xfrm>
            <a:off x="3213887" y="8149122"/>
            <a:ext cx="1082818" cy="472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le 6">
                <a:extLst>
                  <a:ext uri="{FF2B5EF4-FFF2-40B4-BE49-F238E27FC236}">
                    <a16:creationId xmlns:a16="http://schemas.microsoft.com/office/drawing/2014/main" id="{A4AC8BC8-77BF-03B5-C0B2-A54CA74CE8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2310464"/>
                  </p:ext>
                </p:extLst>
              </p:nvPr>
            </p:nvGraphicFramePr>
            <p:xfrm>
              <a:off x="5707216" y="464181"/>
              <a:ext cx="3600000" cy="3226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01974">
                      <a:extLst>
                        <a:ext uri="{9D8B030D-6E8A-4147-A177-3AD203B41FA5}">
                          <a16:colId xmlns:a16="http://schemas.microsoft.com/office/drawing/2014/main" val="782096724"/>
                        </a:ext>
                      </a:extLst>
                    </a:gridCol>
                    <a:gridCol w="698026">
                      <a:extLst>
                        <a:ext uri="{9D8B030D-6E8A-4147-A177-3AD203B41FA5}">
                          <a16:colId xmlns:a16="http://schemas.microsoft.com/office/drawing/2014/main" val="310652849"/>
                        </a:ext>
                      </a:extLst>
                    </a:gridCol>
                    <a:gridCol w="600000">
                      <a:extLst>
                        <a:ext uri="{9D8B030D-6E8A-4147-A177-3AD203B41FA5}">
                          <a16:colId xmlns:a16="http://schemas.microsoft.com/office/drawing/2014/main" val="2237096723"/>
                        </a:ext>
                      </a:extLst>
                    </a:gridCol>
                    <a:gridCol w="600000">
                      <a:extLst>
                        <a:ext uri="{9D8B030D-6E8A-4147-A177-3AD203B41FA5}">
                          <a16:colId xmlns:a16="http://schemas.microsoft.com/office/drawing/2014/main" val="347787079"/>
                        </a:ext>
                      </a:extLst>
                    </a:gridCol>
                    <a:gridCol w="600000">
                      <a:extLst>
                        <a:ext uri="{9D8B030D-6E8A-4147-A177-3AD203B41FA5}">
                          <a16:colId xmlns:a16="http://schemas.microsoft.com/office/drawing/2014/main" val="1370868912"/>
                        </a:ext>
                      </a:extLst>
                    </a:gridCol>
                    <a:gridCol w="600000">
                      <a:extLst>
                        <a:ext uri="{9D8B030D-6E8A-4147-A177-3AD203B41FA5}">
                          <a16:colId xmlns:a16="http://schemas.microsoft.com/office/drawing/2014/main" val="3680808524"/>
                        </a:ext>
                      </a:extLst>
                    </a:gridCol>
                  </a:tblGrid>
                  <a:tr h="447296">
                    <a:tc>
                      <a:txBody>
                        <a:bodyPr/>
                        <a:lstStyle/>
                        <a:p>
                          <a:pPr algn="ctr"/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de-DE" sz="1400" b="1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Keys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sz="1400" b="1" i="1" noProof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z="1400" b="1" i="0" noProof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𝐊</m:t>
                                  </m:r>
                                </m:e>
                                <m:sub>
                                  <m:r>
                                    <a:rPr lang="de-CH" sz="1400" b="1" i="1" noProof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oMath>
                          </a14:m>
                          <a:endParaRPr lang="de-DE" sz="1400" b="1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3745434"/>
                      </a:ext>
                    </a:extLst>
                  </a:tr>
                  <a:tr h="329244">
                    <a:tc>
                      <a:txBody>
                        <a:bodyPr/>
                        <a:lstStyle/>
                        <a:p>
                          <a:pPr algn="ctr"/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it‘s</a:t>
                          </a: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time</a:t>
                          </a: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for</a:t>
                          </a: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tea</a:t>
                          </a: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27395043"/>
                      </a:ext>
                    </a:extLst>
                  </a:tr>
                  <a:tr h="612375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de-DE" sz="1400" b="1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Queries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sz="1400" b="1" i="1" noProof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z="1400" b="1" i="0" noProof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de-CH" sz="1400" b="1" i="1" noProof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oMath>
                          </a14:m>
                          <a:endParaRPr lang="de-DE" sz="1400" b="1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vert="vert27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c‘est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8B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8B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8B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4756677"/>
                      </a:ext>
                    </a:extLst>
                  </a:tr>
                  <a:tr h="612375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l‘heure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8B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8B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8B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5979120"/>
                      </a:ext>
                    </a:extLst>
                  </a:tr>
                  <a:tr h="612375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du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8B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8B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8B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2180355"/>
                      </a:ext>
                    </a:extLst>
                  </a:tr>
                  <a:tr h="612375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thé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8B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8B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8B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65361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le 6">
                <a:extLst>
                  <a:ext uri="{FF2B5EF4-FFF2-40B4-BE49-F238E27FC236}">
                    <a16:creationId xmlns:a16="http://schemas.microsoft.com/office/drawing/2014/main" id="{A4AC8BC8-77BF-03B5-C0B2-A54CA74CE8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2310464"/>
                  </p:ext>
                </p:extLst>
              </p:nvPr>
            </p:nvGraphicFramePr>
            <p:xfrm>
              <a:off x="5707216" y="464181"/>
              <a:ext cx="3600000" cy="3226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01974">
                      <a:extLst>
                        <a:ext uri="{9D8B030D-6E8A-4147-A177-3AD203B41FA5}">
                          <a16:colId xmlns:a16="http://schemas.microsoft.com/office/drawing/2014/main" val="782096724"/>
                        </a:ext>
                      </a:extLst>
                    </a:gridCol>
                    <a:gridCol w="698026">
                      <a:extLst>
                        <a:ext uri="{9D8B030D-6E8A-4147-A177-3AD203B41FA5}">
                          <a16:colId xmlns:a16="http://schemas.microsoft.com/office/drawing/2014/main" val="310652849"/>
                        </a:ext>
                      </a:extLst>
                    </a:gridCol>
                    <a:gridCol w="600000">
                      <a:extLst>
                        <a:ext uri="{9D8B030D-6E8A-4147-A177-3AD203B41FA5}">
                          <a16:colId xmlns:a16="http://schemas.microsoft.com/office/drawing/2014/main" val="2237096723"/>
                        </a:ext>
                      </a:extLst>
                    </a:gridCol>
                    <a:gridCol w="600000">
                      <a:extLst>
                        <a:ext uri="{9D8B030D-6E8A-4147-A177-3AD203B41FA5}">
                          <a16:colId xmlns:a16="http://schemas.microsoft.com/office/drawing/2014/main" val="347787079"/>
                        </a:ext>
                      </a:extLst>
                    </a:gridCol>
                    <a:gridCol w="600000">
                      <a:extLst>
                        <a:ext uri="{9D8B030D-6E8A-4147-A177-3AD203B41FA5}">
                          <a16:colId xmlns:a16="http://schemas.microsoft.com/office/drawing/2014/main" val="1370868912"/>
                        </a:ext>
                      </a:extLst>
                    </a:gridCol>
                    <a:gridCol w="600000">
                      <a:extLst>
                        <a:ext uri="{9D8B030D-6E8A-4147-A177-3AD203B41FA5}">
                          <a16:colId xmlns:a16="http://schemas.microsoft.com/office/drawing/2014/main" val="3680808524"/>
                        </a:ext>
                      </a:extLst>
                    </a:gridCol>
                  </a:tblGrid>
                  <a:tr h="447296">
                    <a:tc>
                      <a:txBody>
                        <a:bodyPr/>
                        <a:lstStyle/>
                        <a:p>
                          <a:pPr algn="ctr"/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0265" r="-529" b="-63142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3745434"/>
                      </a:ext>
                    </a:extLst>
                  </a:tr>
                  <a:tr h="329244">
                    <a:tc>
                      <a:txBody>
                        <a:bodyPr/>
                        <a:lstStyle/>
                        <a:p>
                          <a:pPr algn="ctr"/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it‘s</a:t>
                          </a: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time</a:t>
                          </a: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for</a:t>
                          </a: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tea</a:t>
                          </a: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27395043"/>
                      </a:ext>
                    </a:extLst>
                  </a:tr>
                  <a:tr h="612375">
                    <a:tc rowSpan="4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vert="vert27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1443" r="-612500" b="-5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c‘est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8B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8B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8B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4756677"/>
                      </a:ext>
                    </a:extLst>
                  </a:tr>
                  <a:tr h="612375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l‘heure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8B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8B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8B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5979120"/>
                      </a:ext>
                    </a:extLst>
                  </a:tr>
                  <a:tr h="612375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du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8B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8B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8B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2180355"/>
                      </a:ext>
                    </a:extLst>
                  </a:tr>
                  <a:tr h="612375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thé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8B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8B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8B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653619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Rechteck 6">
            <a:extLst>
              <a:ext uri="{FF2B5EF4-FFF2-40B4-BE49-F238E27FC236}">
                <a16:creationId xmlns:a16="http://schemas.microsoft.com/office/drawing/2014/main" id="{2209C6FA-E1A3-F3DE-F7A7-EE3CFF6A1D95}"/>
              </a:ext>
            </a:extLst>
          </p:cNvPr>
          <p:cNvSpPr/>
          <p:nvPr/>
        </p:nvSpPr>
        <p:spPr>
          <a:xfrm>
            <a:off x="9564573" y="2190086"/>
            <a:ext cx="1952786" cy="2203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noProof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strong alignment (large weight)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12887AD-1AEB-C709-FC24-248E1902EA51}"/>
              </a:ext>
            </a:extLst>
          </p:cNvPr>
          <p:cNvSpPr/>
          <p:nvPr/>
        </p:nvSpPr>
        <p:spPr>
          <a:xfrm>
            <a:off x="9564572" y="2512968"/>
            <a:ext cx="1952785" cy="220327"/>
          </a:xfrm>
          <a:prstGeom prst="rect">
            <a:avLst/>
          </a:prstGeom>
          <a:solidFill>
            <a:srgbClr val="FFB8B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noProof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weak alignment (low weight)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elle 9">
                <a:extLst>
                  <a:ext uri="{FF2B5EF4-FFF2-40B4-BE49-F238E27FC236}">
                    <a16:creationId xmlns:a16="http://schemas.microsoft.com/office/drawing/2014/main" id="{9D407407-E212-81C7-AE2E-09A2732C9E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81335895"/>
                  </p:ext>
                </p:extLst>
              </p:nvPr>
            </p:nvGraphicFramePr>
            <p:xfrm>
              <a:off x="694859" y="736991"/>
              <a:ext cx="4306806" cy="295323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49587">
                      <a:extLst>
                        <a:ext uri="{9D8B030D-6E8A-4147-A177-3AD203B41FA5}">
                          <a16:colId xmlns:a16="http://schemas.microsoft.com/office/drawing/2014/main" val="1513212634"/>
                        </a:ext>
                      </a:extLst>
                    </a:gridCol>
                    <a:gridCol w="1121617">
                      <a:extLst>
                        <a:ext uri="{9D8B030D-6E8A-4147-A177-3AD203B41FA5}">
                          <a16:colId xmlns:a16="http://schemas.microsoft.com/office/drawing/2014/main" val="1547289972"/>
                        </a:ext>
                      </a:extLst>
                    </a:gridCol>
                    <a:gridCol w="1435602">
                      <a:extLst>
                        <a:ext uri="{9D8B030D-6E8A-4147-A177-3AD203B41FA5}">
                          <a16:colId xmlns:a16="http://schemas.microsoft.com/office/drawing/2014/main" val="3546573983"/>
                        </a:ext>
                      </a:extLst>
                    </a:gridCol>
                  </a:tblGrid>
                  <a:tr h="4922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b="1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Queries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sz="1400" b="1" i="1" noProof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z="1400" b="1" i="0" noProof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de-CH" sz="1400" b="1" i="1" noProof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oMath>
                          </a14:m>
                          <a:endParaRPr lang="de-DE" sz="1400" b="1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b="1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Keys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sz="1400" b="1" i="1" noProof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z="1400" b="1" i="0" noProof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𝐊</m:t>
                                  </m:r>
                                </m:e>
                                <m:sub>
                                  <m:r>
                                    <a:rPr lang="de-CH" sz="1400" b="1" i="1" noProof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oMath>
                          </a14:m>
                          <a:endParaRPr lang="de-DE" sz="1400" b="1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b="1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Values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sz="1400" b="1" i="1" noProof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z="1400" b="1" i="0" noProof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𝐕</m:t>
                                  </m:r>
                                </m:e>
                                <m:sub>
                                  <m:r>
                                    <a:rPr lang="de-CH" sz="1400" b="1" i="1" noProof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oMath>
                          </a14:m>
                          <a:endParaRPr lang="de-DE" sz="1400" b="1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6370554"/>
                      </a:ext>
                    </a:extLst>
                  </a:tr>
                  <a:tr h="4922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c‘est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it‘s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CH" sz="1400" b="0" i="1" noProof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1400" b="0" i="1" noProof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0.82, …, 0.43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33296109"/>
                      </a:ext>
                    </a:extLst>
                  </a:tr>
                  <a:tr h="4922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l‘heure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time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CH" sz="1400" b="0" i="1" noProof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1400" b="0" i="1" noProof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0.71, …, 0.21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71882098"/>
                      </a:ext>
                    </a:extLst>
                  </a:tr>
                  <a:tr h="4922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du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for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CH" sz="1400" b="0" i="1" noProof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1400" b="0" i="1" noProof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0.63, …, 0.59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93516204"/>
                      </a:ext>
                    </a:extLst>
                  </a:tr>
                  <a:tr h="4922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time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tea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CH" sz="1400" b="0" i="1" noProof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1400" b="0" i="1" noProof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0.38, …, 0.42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5781678"/>
                      </a:ext>
                    </a:extLst>
                  </a:tr>
                  <a:tr h="492205">
                    <a:tc>
                      <a:txBody>
                        <a:bodyPr/>
                        <a:lstStyle/>
                        <a:p>
                          <a:pPr algn="ctr"/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430390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elle 9">
                <a:extLst>
                  <a:ext uri="{FF2B5EF4-FFF2-40B4-BE49-F238E27FC236}">
                    <a16:creationId xmlns:a16="http://schemas.microsoft.com/office/drawing/2014/main" id="{9D407407-E212-81C7-AE2E-09A2732C9E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81335895"/>
                  </p:ext>
                </p:extLst>
              </p:nvPr>
            </p:nvGraphicFramePr>
            <p:xfrm>
              <a:off x="694859" y="736991"/>
              <a:ext cx="4306806" cy="295323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49587">
                      <a:extLst>
                        <a:ext uri="{9D8B030D-6E8A-4147-A177-3AD203B41FA5}">
                          <a16:colId xmlns:a16="http://schemas.microsoft.com/office/drawing/2014/main" val="1513212634"/>
                        </a:ext>
                      </a:extLst>
                    </a:gridCol>
                    <a:gridCol w="1121617">
                      <a:extLst>
                        <a:ext uri="{9D8B030D-6E8A-4147-A177-3AD203B41FA5}">
                          <a16:colId xmlns:a16="http://schemas.microsoft.com/office/drawing/2014/main" val="1547289972"/>
                        </a:ext>
                      </a:extLst>
                    </a:gridCol>
                    <a:gridCol w="1435602">
                      <a:extLst>
                        <a:ext uri="{9D8B030D-6E8A-4147-A177-3AD203B41FA5}">
                          <a16:colId xmlns:a16="http://schemas.microsoft.com/office/drawing/2014/main" val="3546573983"/>
                        </a:ext>
                      </a:extLst>
                    </a:gridCol>
                  </a:tblGrid>
                  <a:tr h="49220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564" r="-147101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55056" t="-2564" r="-128090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885" t="-2564" r="-885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6370554"/>
                      </a:ext>
                    </a:extLst>
                  </a:tr>
                  <a:tr h="4922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c‘est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it‘s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885" t="-102564" r="-885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3296109"/>
                      </a:ext>
                    </a:extLst>
                  </a:tr>
                  <a:tr h="4922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l‘heure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time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885" t="-202564" r="-885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1882098"/>
                      </a:ext>
                    </a:extLst>
                  </a:tr>
                  <a:tr h="4922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du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for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885" t="-310526" r="-885" b="-2078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3516204"/>
                      </a:ext>
                    </a:extLst>
                  </a:tr>
                  <a:tr h="4922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time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tea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885" t="-400000" r="-885" b="-1025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5781678"/>
                      </a:ext>
                    </a:extLst>
                  </a:tr>
                  <a:tr h="492205">
                    <a:tc>
                      <a:txBody>
                        <a:bodyPr/>
                        <a:lstStyle/>
                        <a:p>
                          <a:pPr algn="ctr"/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4303906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2" name="Pfeil nach rechts 21">
            <a:extLst>
              <a:ext uri="{FF2B5EF4-FFF2-40B4-BE49-F238E27FC236}">
                <a16:creationId xmlns:a16="http://schemas.microsoft.com/office/drawing/2014/main" id="{704A7B51-A2DE-3639-CC95-C4507DFAD725}"/>
              </a:ext>
            </a:extLst>
          </p:cNvPr>
          <p:cNvSpPr/>
          <p:nvPr/>
        </p:nvSpPr>
        <p:spPr>
          <a:xfrm>
            <a:off x="5306521" y="2277664"/>
            <a:ext cx="356461" cy="40366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0C755610-D962-BB6B-950E-66AF0A8608F3}"/>
              </a:ext>
            </a:extLst>
          </p:cNvPr>
          <p:cNvCxnSpPr>
            <a:cxnSpLocks/>
          </p:cNvCxnSpPr>
          <p:nvPr/>
        </p:nvCxnSpPr>
        <p:spPr>
          <a:xfrm>
            <a:off x="1917504" y="1496404"/>
            <a:ext cx="8059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3538EF82-D99D-3434-F47A-15D6B5630542}"/>
              </a:ext>
            </a:extLst>
          </p:cNvPr>
          <p:cNvCxnSpPr>
            <a:cxnSpLocks/>
          </p:cNvCxnSpPr>
          <p:nvPr/>
        </p:nvCxnSpPr>
        <p:spPr>
          <a:xfrm>
            <a:off x="1917504" y="1983001"/>
            <a:ext cx="8059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5DEFCC28-C9D7-5E50-E853-AB695B99CE95}"/>
              </a:ext>
            </a:extLst>
          </p:cNvPr>
          <p:cNvCxnSpPr>
            <a:cxnSpLocks/>
          </p:cNvCxnSpPr>
          <p:nvPr/>
        </p:nvCxnSpPr>
        <p:spPr>
          <a:xfrm>
            <a:off x="1917504" y="2484113"/>
            <a:ext cx="8059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BDC1B586-C1B3-6D41-C98A-763D50F6B7E8}"/>
              </a:ext>
            </a:extLst>
          </p:cNvPr>
          <p:cNvCxnSpPr>
            <a:cxnSpLocks/>
          </p:cNvCxnSpPr>
          <p:nvPr/>
        </p:nvCxnSpPr>
        <p:spPr>
          <a:xfrm>
            <a:off x="1917504" y="2969726"/>
            <a:ext cx="8059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55">
            <a:extLst>
              <a:ext uri="{FF2B5EF4-FFF2-40B4-BE49-F238E27FC236}">
                <a16:creationId xmlns:a16="http://schemas.microsoft.com/office/drawing/2014/main" id="{1048357C-2F2A-5EF7-3587-4880B4DFAB83}"/>
              </a:ext>
            </a:extLst>
          </p:cNvPr>
          <p:cNvCxnSpPr/>
          <p:nvPr/>
        </p:nvCxnSpPr>
        <p:spPr>
          <a:xfrm>
            <a:off x="1917504" y="1496404"/>
            <a:ext cx="720671" cy="4865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Gerade Verbindung 56">
            <a:extLst>
              <a:ext uri="{FF2B5EF4-FFF2-40B4-BE49-F238E27FC236}">
                <a16:creationId xmlns:a16="http://schemas.microsoft.com/office/drawing/2014/main" id="{CA674574-C973-6049-609B-0A99AAFC3A1F}"/>
              </a:ext>
            </a:extLst>
          </p:cNvPr>
          <p:cNvCxnSpPr>
            <a:cxnSpLocks/>
          </p:cNvCxnSpPr>
          <p:nvPr/>
        </p:nvCxnSpPr>
        <p:spPr>
          <a:xfrm flipV="1">
            <a:off x="1917504" y="1496403"/>
            <a:ext cx="720671" cy="5011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 Verbindung 59">
            <a:extLst>
              <a:ext uri="{FF2B5EF4-FFF2-40B4-BE49-F238E27FC236}">
                <a16:creationId xmlns:a16="http://schemas.microsoft.com/office/drawing/2014/main" id="{319E5414-93BC-48E7-CB73-DB7B0A48EAA1}"/>
              </a:ext>
            </a:extLst>
          </p:cNvPr>
          <p:cNvCxnSpPr>
            <a:cxnSpLocks/>
          </p:cNvCxnSpPr>
          <p:nvPr/>
        </p:nvCxnSpPr>
        <p:spPr>
          <a:xfrm>
            <a:off x="1917504" y="1496402"/>
            <a:ext cx="720671" cy="986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Gerade Verbindung 63">
            <a:extLst>
              <a:ext uri="{FF2B5EF4-FFF2-40B4-BE49-F238E27FC236}">
                <a16:creationId xmlns:a16="http://schemas.microsoft.com/office/drawing/2014/main" id="{FED7AC45-A695-4D4F-7A84-39DC4948833B}"/>
              </a:ext>
            </a:extLst>
          </p:cNvPr>
          <p:cNvCxnSpPr>
            <a:cxnSpLocks/>
          </p:cNvCxnSpPr>
          <p:nvPr/>
        </p:nvCxnSpPr>
        <p:spPr>
          <a:xfrm>
            <a:off x="1917504" y="1489639"/>
            <a:ext cx="720671" cy="14800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Gerade Verbindung 66">
            <a:extLst>
              <a:ext uri="{FF2B5EF4-FFF2-40B4-BE49-F238E27FC236}">
                <a16:creationId xmlns:a16="http://schemas.microsoft.com/office/drawing/2014/main" id="{3D6E6946-44E2-4592-EE08-D7EF39222F71}"/>
              </a:ext>
            </a:extLst>
          </p:cNvPr>
          <p:cNvCxnSpPr>
            <a:cxnSpLocks/>
          </p:cNvCxnSpPr>
          <p:nvPr/>
        </p:nvCxnSpPr>
        <p:spPr>
          <a:xfrm>
            <a:off x="1917504" y="1989765"/>
            <a:ext cx="720671" cy="5001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Gerade Verbindung 70">
            <a:extLst>
              <a:ext uri="{FF2B5EF4-FFF2-40B4-BE49-F238E27FC236}">
                <a16:creationId xmlns:a16="http://schemas.microsoft.com/office/drawing/2014/main" id="{19C6B794-CAE2-0324-4234-1C3581F2ECA0}"/>
              </a:ext>
            </a:extLst>
          </p:cNvPr>
          <p:cNvCxnSpPr>
            <a:cxnSpLocks/>
          </p:cNvCxnSpPr>
          <p:nvPr/>
        </p:nvCxnSpPr>
        <p:spPr>
          <a:xfrm>
            <a:off x="1917504" y="1989764"/>
            <a:ext cx="720671" cy="986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Gerade Verbindung 74">
            <a:extLst>
              <a:ext uri="{FF2B5EF4-FFF2-40B4-BE49-F238E27FC236}">
                <a16:creationId xmlns:a16="http://schemas.microsoft.com/office/drawing/2014/main" id="{B1E3577E-5B14-1CCF-BB95-501432B1F17C}"/>
              </a:ext>
            </a:extLst>
          </p:cNvPr>
          <p:cNvCxnSpPr>
            <a:cxnSpLocks/>
          </p:cNvCxnSpPr>
          <p:nvPr/>
        </p:nvCxnSpPr>
        <p:spPr>
          <a:xfrm flipV="1">
            <a:off x="1917504" y="1495417"/>
            <a:ext cx="720671" cy="9877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Gerade Verbindung 77">
            <a:extLst>
              <a:ext uri="{FF2B5EF4-FFF2-40B4-BE49-F238E27FC236}">
                <a16:creationId xmlns:a16="http://schemas.microsoft.com/office/drawing/2014/main" id="{966F788C-035E-4904-5A20-74504C3A13A8}"/>
              </a:ext>
            </a:extLst>
          </p:cNvPr>
          <p:cNvCxnSpPr>
            <a:cxnSpLocks/>
          </p:cNvCxnSpPr>
          <p:nvPr/>
        </p:nvCxnSpPr>
        <p:spPr>
          <a:xfrm flipV="1">
            <a:off x="1917504" y="1983001"/>
            <a:ext cx="720671" cy="5068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Gerade Verbindung 80">
            <a:extLst>
              <a:ext uri="{FF2B5EF4-FFF2-40B4-BE49-F238E27FC236}">
                <a16:creationId xmlns:a16="http://schemas.microsoft.com/office/drawing/2014/main" id="{229FAE6C-4242-C559-33D7-FDDC53ECF115}"/>
              </a:ext>
            </a:extLst>
          </p:cNvPr>
          <p:cNvCxnSpPr>
            <a:cxnSpLocks/>
          </p:cNvCxnSpPr>
          <p:nvPr/>
        </p:nvCxnSpPr>
        <p:spPr>
          <a:xfrm>
            <a:off x="1917504" y="2489891"/>
            <a:ext cx="720671" cy="4865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Gerade Verbindung 83">
            <a:extLst>
              <a:ext uri="{FF2B5EF4-FFF2-40B4-BE49-F238E27FC236}">
                <a16:creationId xmlns:a16="http://schemas.microsoft.com/office/drawing/2014/main" id="{8BB60B0B-6F0B-3AC7-BAF9-F97A33FC7512}"/>
              </a:ext>
            </a:extLst>
          </p:cNvPr>
          <p:cNvCxnSpPr>
            <a:cxnSpLocks/>
          </p:cNvCxnSpPr>
          <p:nvPr/>
        </p:nvCxnSpPr>
        <p:spPr>
          <a:xfrm flipV="1">
            <a:off x="1917504" y="1495415"/>
            <a:ext cx="720671" cy="14738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Gerade Verbindung 86">
            <a:extLst>
              <a:ext uri="{FF2B5EF4-FFF2-40B4-BE49-F238E27FC236}">
                <a16:creationId xmlns:a16="http://schemas.microsoft.com/office/drawing/2014/main" id="{2DCE8EB0-2946-8F7F-7AF9-1A6C12F5EA69}"/>
              </a:ext>
            </a:extLst>
          </p:cNvPr>
          <p:cNvCxnSpPr>
            <a:cxnSpLocks/>
          </p:cNvCxnSpPr>
          <p:nvPr/>
        </p:nvCxnSpPr>
        <p:spPr>
          <a:xfrm flipV="1">
            <a:off x="1917504" y="1983001"/>
            <a:ext cx="720671" cy="9929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 Verbindung 89">
            <a:extLst>
              <a:ext uri="{FF2B5EF4-FFF2-40B4-BE49-F238E27FC236}">
                <a16:creationId xmlns:a16="http://schemas.microsoft.com/office/drawing/2014/main" id="{8AD28253-BF4E-7214-8007-18FBD695D4AA}"/>
              </a:ext>
            </a:extLst>
          </p:cNvPr>
          <p:cNvCxnSpPr>
            <a:cxnSpLocks/>
          </p:cNvCxnSpPr>
          <p:nvPr/>
        </p:nvCxnSpPr>
        <p:spPr>
          <a:xfrm flipV="1">
            <a:off x="1917504" y="2479499"/>
            <a:ext cx="720671" cy="496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Gerade Verbindung 96">
            <a:extLst>
              <a:ext uri="{FF2B5EF4-FFF2-40B4-BE49-F238E27FC236}">
                <a16:creationId xmlns:a16="http://schemas.microsoft.com/office/drawing/2014/main" id="{2B717656-4439-20B4-C889-E8905637C93D}"/>
              </a:ext>
            </a:extLst>
          </p:cNvPr>
          <p:cNvCxnSpPr>
            <a:cxnSpLocks/>
          </p:cNvCxnSpPr>
          <p:nvPr/>
        </p:nvCxnSpPr>
        <p:spPr>
          <a:xfrm>
            <a:off x="1917504" y="2487740"/>
            <a:ext cx="705551" cy="1011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Gerade Verbindung 99">
            <a:extLst>
              <a:ext uri="{FF2B5EF4-FFF2-40B4-BE49-F238E27FC236}">
                <a16:creationId xmlns:a16="http://schemas.microsoft.com/office/drawing/2014/main" id="{A168F373-FEEA-CF14-2B7C-2F2F56656C95}"/>
              </a:ext>
            </a:extLst>
          </p:cNvPr>
          <p:cNvCxnSpPr>
            <a:cxnSpLocks/>
          </p:cNvCxnSpPr>
          <p:nvPr/>
        </p:nvCxnSpPr>
        <p:spPr>
          <a:xfrm>
            <a:off x="1917504" y="1982999"/>
            <a:ext cx="705551" cy="15159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Gerade Verbindung 102">
            <a:extLst>
              <a:ext uri="{FF2B5EF4-FFF2-40B4-BE49-F238E27FC236}">
                <a16:creationId xmlns:a16="http://schemas.microsoft.com/office/drawing/2014/main" id="{0DBABF21-2EF5-5069-3E7C-18A50B0C4F1B}"/>
              </a:ext>
            </a:extLst>
          </p:cNvPr>
          <p:cNvCxnSpPr>
            <a:cxnSpLocks/>
          </p:cNvCxnSpPr>
          <p:nvPr/>
        </p:nvCxnSpPr>
        <p:spPr>
          <a:xfrm>
            <a:off x="1917504" y="1495413"/>
            <a:ext cx="705551" cy="20039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Gerade Verbindung 106">
            <a:extLst>
              <a:ext uri="{FF2B5EF4-FFF2-40B4-BE49-F238E27FC236}">
                <a16:creationId xmlns:a16="http://schemas.microsoft.com/office/drawing/2014/main" id="{1DEE9AA1-2B00-A47C-F9C3-83E771465AA8}"/>
              </a:ext>
            </a:extLst>
          </p:cNvPr>
          <p:cNvCxnSpPr>
            <a:cxnSpLocks/>
          </p:cNvCxnSpPr>
          <p:nvPr/>
        </p:nvCxnSpPr>
        <p:spPr>
          <a:xfrm>
            <a:off x="1917504" y="2971874"/>
            <a:ext cx="705551" cy="5270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7B2350A3-B662-0CE9-B94B-AEFEC06D79A8}"/>
              </a:ext>
            </a:extLst>
          </p:cNvPr>
          <p:cNvCxnSpPr/>
          <p:nvPr/>
        </p:nvCxnSpPr>
        <p:spPr>
          <a:xfrm>
            <a:off x="2623055" y="3499410"/>
            <a:ext cx="1003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elle 1">
                <a:extLst>
                  <a:ext uri="{FF2B5EF4-FFF2-40B4-BE49-F238E27FC236}">
                    <a16:creationId xmlns:a16="http://schemas.microsoft.com/office/drawing/2014/main" id="{9A2C72C6-5F09-BCED-0FBE-3BCF286D97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7792664"/>
                  </p:ext>
                </p:extLst>
              </p:nvPr>
            </p:nvGraphicFramePr>
            <p:xfrm>
              <a:off x="307402" y="4191888"/>
              <a:ext cx="2906485" cy="442984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57477">
                      <a:extLst>
                        <a:ext uri="{9D8B030D-6E8A-4147-A177-3AD203B41FA5}">
                          <a16:colId xmlns:a16="http://schemas.microsoft.com/office/drawing/2014/main" val="1934722297"/>
                        </a:ext>
                      </a:extLst>
                    </a:gridCol>
                    <a:gridCol w="1400776">
                      <a:extLst>
                        <a:ext uri="{9D8B030D-6E8A-4147-A177-3AD203B41FA5}">
                          <a16:colId xmlns:a16="http://schemas.microsoft.com/office/drawing/2014/main" val="2969525225"/>
                        </a:ext>
                      </a:extLst>
                    </a:gridCol>
                    <a:gridCol w="848232">
                      <a:extLst>
                        <a:ext uri="{9D8B030D-6E8A-4147-A177-3AD203B41FA5}">
                          <a16:colId xmlns:a16="http://schemas.microsoft.com/office/drawing/2014/main" val="2082044174"/>
                        </a:ext>
                      </a:extLst>
                    </a:gridCol>
                  </a:tblGrid>
                  <a:tr h="492205">
                    <a:tc>
                      <a:txBody>
                        <a:bodyPr/>
                        <a:lstStyle/>
                        <a:p>
                          <a:pPr algn="ctr"/>
                          <a:endParaRPr lang="de-DE" sz="1400" b="1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CH" sz="1600" b="1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6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de-CH" sz="16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de-CH" sz="16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400" b="1" i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600" b="1" i="0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de-CH" sz="1600" b="1" i="0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𝐱</m:t>
                                </m:r>
                              </m:oMath>
                            </m:oMathPara>
                          </a14:m>
                          <a:endParaRPr lang="de-DE" sz="1600" b="1" i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3364429"/>
                      </a:ext>
                    </a:extLst>
                  </a:tr>
                  <a:tr h="492205"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1" i="0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400" b="1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de-CH" sz="14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400" b="1" i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CH" sz="1400" b="0" i="1" noProof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1400" b="0" i="1" noProof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0.63, …, 0.59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1652791"/>
                      </a:ext>
                    </a:extLst>
                  </a:tr>
                  <a:tr h="492205"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1" i="0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400" b="1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de-CH" sz="14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400" b="1" i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CH" sz="1400" b="0" i="1" noProof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1400" b="0" i="1" noProof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0.71, …, 0.21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car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5843223"/>
                      </a:ext>
                    </a:extLst>
                  </a:tr>
                  <a:tr h="492205"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1" i="0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400" b="1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de-CH" sz="14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400" b="1" i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CH" sz="1400" b="0" i="1" noProof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1400" b="0" i="1" noProof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0.63, …, 0.59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8B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9759667"/>
                      </a:ext>
                    </a:extLst>
                  </a:tr>
                  <a:tr h="492205"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1" i="0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400" b="1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de-CH" sz="14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400" b="1" i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CH" sz="1400" b="0" i="1" noProof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1400" b="0" i="1" noProof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0.38, …, 0.42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great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8B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6911461"/>
                      </a:ext>
                    </a:extLst>
                  </a:tr>
                  <a:tr h="492205"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1" i="0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400" b="1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de-CH" sz="14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400" b="1" i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CH" sz="1400" b="0" i="1" noProof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1400" b="0" i="1" noProof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0.32, …, 0.17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because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8B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7467297"/>
                      </a:ext>
                    </a:extLst>
                  </a:tr>
                  <a:tr h="492205"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1" i="0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400" b="1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de-CH" sz="14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400" b="1" i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CH" sz="1400" b="0" i="1" noProof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1400" b="0" i="1" noProof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0.58, …, 0.51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8B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8281589"/>
                      </a:ext>
                    </a:extLst>
                  </a:tr>
                  <a:tr h="492205"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1" i="0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400" b="1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de-CH" sz="14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400" b="1" i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CH" sz="1400" b="0" i="1" noProof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1400" b="0" i="1" noProof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0.91, …, 0.82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8B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0892955"/>
                      </a:ext>
                    </a:extLst>
                  </a:tr>
                  <a:tr h="492205"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1" i="0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400" b="1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de-CH" sz="14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400" b="1" i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CH" sz="1400" b="0" i="1" noProof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1400" b="0" i="1" noProof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0.18, …, 0.59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fast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8B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49894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elle 1">
                <a:extLst>
                  <a:ext uri="{FF2B5EF4-FFF2-40B4-BE49-F238E27FC236}">
                    <a16:creationId xmlns:a16="http://schemas.microsoft.com/office/drawing/2014/main" id="{9A2C72C6-5F09-BCED-0FBE-3BCF286D97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7792664"/>
                  </p:ext>
                </p:extLst>
              </p:nvPr>
            </p:nvGraphicFramePr>
            <p:xfrm>
              <a:off x="307402" y="4191888"/>
              <a:ext cx="2906485" cy="442984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57477">
                      <a:extLst>
                        <a:ext uri="{9D8B030D-6E8A-4147-A177-3AD203B41FA5}">
                          <a16:colId xmlns:a16="http://schemas.microsoft.com/office/drawing/2014/main" val="1934722297"/>
                        </a:ext>
                      </a:extLst>
                    </a:gridCol>
                    <a:gridCol w="1400776">
                      <a:extLst>
                        <a:ext uri="{9D8B030D-6E8A-4147-A177-3AD203B41FA5}">
                          <a16:colId xmlns:a16="http://schemas.microsoft.com/office/drawing/2014/main" val="2969525225"/>
                        </a:ext>
                      </a:extLst>
                    </a:gridCol>
                    <a:gridCol w="848232">
                      <a:extLst>
                        <a:ext uri="{9D8B030D-6E8A-4147-A177-3AD203B41FA5}">
                          <a16:colId xmlns:a16="http://schemas.microsoft.com/office/drawing/2014/main" val="2082044174"/>
                        </a:ext>
                      </a:extLst>
                    </a:gridCol>
                  </a:tblGrid>
                  <a:tr h="492205">
                    <a:tc>
                      <a:txBody>
                        <a:bodyPr/>
                        <a:lstStyle/>
                        <a:p>
                          <a:pPr algn="ctr"/>
                          <a:endParaRPr lang="de-DE" sz="1400" b="1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6847" t="-2564" r="-61261" b="-7974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43284" t="-2564" r="-1493" b="-7974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3364429"/>
                      </a:ext>
                    </a:extLst>
                  </a:tr>
                  <a:tr h="49220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102564" r="-344231" b="-6974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6847" t="-102564" r="-61261" b="-6974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1652791"/>
                      </a:ext>
                    </a:extLst>
                  </a:tr>
                  <a:tr h="49220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207895" r="-344231" b="-6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6847" t="-207895" r="-61261" b="-6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car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5843223"/>
                      </a:ext>
                    </a:extLst>
                  </a:tr>
                  <a:tr h="49220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300000" r="-344231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6847" t="-300000" r="-61261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8B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9759667"/>
                      </a:ext>
                    </a:extLst>
                  </a:tr>
                  <a:tr h="49220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400000" r="-344231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6847" t="-400000" r="-61261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great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8B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6911461"/>
                      </a:ext>
                    </a:extLst>
                  </a:tr>
                  <a:tr h="49220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500000" r="-344231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6847" t="-500000" r="-61261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because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8B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7467297"/>
                      </a:ext>
                    </a:extLst>
                  </a:tr>
                  <a:tr h="49220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615789" r="-344231" b="-2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6847" t="-615789" r="-61261" b="-2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8B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8281589"/>
                      </a:ext>
                    </a:extLst>
                  </a:tr>
                  <a:tr h="49220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697436" r="-344231" b="-1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6847" t="-697436" r="-61261" b="-1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8B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0892955"/>
                      </a:ext>
                    </a:extLst>
                  </a:tr>
                  <a:tr h="49220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797436" r="-344231" b="-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6847" t="-797436" r="-61261" b="-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fast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8B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498945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elle 2">
                <a:extLst>
                  <a:ext uri="{FF2B5EF4-FFF2-40B4-BE49-F238E27FC236}">
                    <a16:creationId xmlns:a16="http://schemas.microsoft.com/office/drawing/2014/main" id="{C225B74A-C68D-740A-B1AA-61E4E41D48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4266082"/>
                  </p:ext>
                </p:extLst>
              </p:nvPr>
            </p:nvGraphicFramePr>
            <p:xfrm>
              <a:off x="4306979" y="4191887"/>
              <a:ext cx="839649" cy="442984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39649">
                      <a:extLst>
                        <a:ext uri="{9D8B030D-6E8A-4147-A177-3AD203B41FA5}">
                          <a16:colId xmlns:a16="http://schemas.microsoft.com/office/drawing/2014/main" val="2969525225"/>
                        </a:ext>
                      </a:extLst>
                    </a:gridCol>
                  </a:tblGrid>
                  <a:tr h="49220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600" b="1" i="0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de-CH" sz="1600" b="1" i="0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𝐱</m:t>
                                </m:r>
                              </m:oMath>
                            </m:oMathPara>
                          </a14:m>
                          <a:endParaRPr lang="de-DE" sz="1800" b="1" i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3364429"/>
                      </a:ext>
                    </a:extLst>
                  </a:tr>
                  <a:tr h="4922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71652791"/>
                      </a:ext>
                    </a:extLst>
                  </a:tr>
                  <a:tr h="4922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car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65843223"/>
                      </a:ext>
                    </a:extLst>
                  </a:tr>
                  <a:tr h="4922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09759667"/>
                      </a:ext>
                    </a:extLst>
                  </a:tr>
                  <a:tr h="4922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great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6911461"/>
                      </a:ext>
                    </a:extLst>
                  </a:tr>
                  <a:tr h="4922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because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17467297"/>
                      </a:ext>
                    </a:extLst>
                  </a:tr>
                  <a:tr h="4922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8281589"/>
                      </a:ext>
                    </a:extLst>
                  </a:tr>
                  <a:tr h="4922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30892955"/>
                      </a:ext>
                    </a:extLst>
                  </a:tr>
                  <a:tr h="4922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fast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549894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elle 2">
                <a:extLst>
                  <a:ext uri="{FF2B5EF4-FFF2-40B4-BE49-F238E27FC236}">
                    <a16:creationId xmlns:a16="http://schemas.microsoft.com/office/drawing/2014/main" id="{C225B74A-C68D-740A-B1AA-61E4E41D48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4266082"/>
                  </p:ext>
                </p:extLst>
              </p:nvPr>
            </p:nvGraphicFramePr>
            <p:xfrm>
              <a:off x="4306979" y="4191887"/>
              <a:ext cx="839649" cy="442984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39649">
                      <a:extLst>
                        <a:ext uri="{9D8B030D-6E8A-4147-A177-3AD203B41FA5}">
                          <a16:colId xmlns:a16="http://schemas.microsoft.com/office/drawing/2014/main" val="2969525225"/>
                        </a:ext>
                      </a:extLst>
                    </a:gridCol>
                  </a:tblGrid>
                  <a:tr h="49220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493" t="-2564" r="-1493" b="-7974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3364429"/>
                      </a:ext>
                    </a:extLst>
                  </a:tr>
                  <a:tr h="4922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71652791"/>
                      </a:ext>
                    </a:extLst>
                  </a:tr>
                  <a:tr h="4922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car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65843223"/>
                      </a:ext>
                    </a:extLst>
                  </a:tr>
                  <a:tr h="4922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09759667"/>
                      </a:ext>
                    </a:extLst>
                  </a:tr>
                  <a:tr h="4922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great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6911461"/>
                      </a:ext>
                    </a:extLst>
                  </a:tr>
                  <a:tr h="4922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because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17467297"/>
                      </a:ext>
                    </a:extLst>
                  </a:tr>
                  <a:tr h="4922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8281589"/>
                      </a:ext>
                    </a:extLst>
                  </a:tr>
                  <a:tr h="4922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30892955"/>
                      </a:ext>
                    </a:extLst>
                  </a:tr>
                  <a:tr h="4922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fast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5498945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6A79DB29-38CF-643F-DB47-C3E851456A2F}"/>
              </a:ext>
            </a:extLst>
          </p:cNvPr>
          <p:cNvCxnSpPr>
            <a:cxnSpLocks/>
            <a:stCxn id="39" idx="1"/>
            <a:endCxn id="44" idx="3"/>
          </p:cNvCxnSpPr>
          <p:nvPr/>
        </p:nvCxnSpPr>
        <p:spPr>
          <a:xfrm>
            <a:off x="3213887" y="4938343"/>
            <a:ext cx="1084739" cy="2470341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02A5FCD8-71F4-2E05-AF54-BA89376CBC6A}"/>
              </a:ext>
            </a:extLst>
          </p:cNvPr>
          <p:cNvCxnSpPr>
            <a:cxnSpLocks/>
            <a:stCxn id="41" idx="1"/>
            <a:endCxn id="44" idx="3"/>
          </p:cNvCxnSpPr>
          <p:nvPr/>
        </p:nvCxnSpPr>
        <p:spPr>
          <a:xfrm>
            <a:off x="3213887" y="5926747"/>
            <a:ext cx="1084739" cy="148193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>
            <a:extLst>
              <a:ext uri="{FF2B5EF4-FFF2-40B4-BE49-F238E27FC236}">
                <a16:creationId xmlns:a16="http://schemas.microsoft.com/office/drawing/2014/main" id="{B906A3A8-3833-6E34-D6BC-58690CE23DE1}"/>
              </a:ext>
            </a:extLst>
          </p:cNvPr>
          <p:cNvCxnSpPr>
            <a:cxnSpLocks/>
            <a:stCxn id="40" idx="1"/>
            <a:endCxn id="44" idx="3"/>
          </p:cNvCxnSpPr>
          <p:nvPr/>
        </p:nvCxnSpPr>
        <p:spPr>
          <a:xfrm>
            <a:off x="3213887" y="5424471"/>
            <a:ext cx="1084739" cy="1984213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>
            <a:extLst>
              <a:ext uri="{FF2B5EF4-FFF2-40B4-BE49-F238E27FC236}">
                <a16:creationId xmlns:a16="http://schemas.microsoft.com/office/drawing/2014/main" id="{D96BFDC9-B3D2-EC17-7EA6-466C0358404C}"/>
              </a:ext>
            </a:extLst>
          </p:cNvPr>
          <p:cNvCxnSpPr>
            <a:cxnSpLocks/>
            <a:stCxn id="42" idx="1"/>
            <a:endCxn id="44" idx="3"/>
          </p:cNvCxnSpPr>
          <p:nvPr/>
        </p:nvCxnSpPr>
        <p:spPr>
          <a:xfrm>
            <a:off x="3213887" y="6418845"/>
            <a:ext cx="1084739" cy="98983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62">
            <a:extLst>
              <a:ext uri="{FF2B5EF4-FFF2-40B4-BE49-F238E27FC236}">
                <a16:creationId xmlns:a16="http://schemas.microsoft.com/office/drawing/2014/main" id="{80372528-E219-D236-DC78-4F4CFFE95D4D}"/>
              </a:ext>
            </a:extLst>
          </p:cNvPr>
          <p:cNvCxnSpPr>
            <a:cxnSpLocks/>
            <a:stCxn id="43" idx="1"/>
            <a:endCxn id="44" idx="3"/>
          </p:cNvCxnSpPr>
          <p:nvPr/>
        </p:nvCxnSpPr>
        <p:spPr>
          <a:xfrm>
            <a:off x="3213887" y="6910943"/>
            <a:ext cx="1084739" cy="49774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67">
            <a:extLst>
              <a:ext uri="{FF2B5EF4-FFF2-40B4-BE49-F238E27FC236}">
                <a16:creationId xmlns:a16="http://schemas.microsoft.com/office/drawing/2014/main" id="{49A50A6B-334B-1094-A63A-830B9791F761}"/>
              </a:ext>
            </a:extLst>
          </p:cNvPr>
          <p:cNvCxnSpPr>
            <a:cxnSpLocks/>
            <a:stCxn id="44" idx="1"/>
            <a:endCxn id="44" idx="3"/>
          </p:cNvCxnSpPr>
          <p:nvPr/>
        </p:nvCxnSpPr>
        <p:spPr>
          <a:xfrm>
            <a:off x="3215808" y="7408684"/>
            <a:ext cx="1082818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>
            <a:extLst>
              <a:ext uri="{FF2B5EF4-FFF2-40B4-BE49-F238E27FC236}">
                <a16:creationId xmlns:a16="http://schemas.microsoft.com/office/drawing/2014/main" id="{8CEBC647-464D-3149-4850-3516982E84D8}"/>
              </a:ext>
            </a:extLst>
          </p:cNvPr>
          <p:cNvCxnSpPr>
            <a:cxnSpLocks/>
            <a:stCxn id="45" idx="1"/>
            <a:endCxn id="44" idx="3"/>
          </p:cNvCxnSpPr>
          <p:nvPr/>
        </p:nvCxnSpPr>
        <p:spPr>
          <a:xfrm flipV="1">
            <a:off x="3213887" y="7408684"/>
            <a:ext cx="1084739" cy="49209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>
            <a:extLst>
              <a:ext uri="{FF2B5EF4-FFF2-40B4-BE49-F238E27FC236}">
                <a16:creationId xmlns:a16="http://schemas.microsoft.com/office/drawing/2014/main" id="{E6E08135-0135-6167-29BC-A61BE86C34AC}"/>
              </a:ext>
            </a:extLst>
          </p:cNvPr>
          <p:cNvCxnSpPr>
            <a:cxnSpLocks/>
            <a:stCxn id="46" idx="1"/>
            <a:endCxn id="44" idx="3"/>
          </p:cNvCxnSpPr>
          <p:nvPr/>
        </p:nvCxnSpPr>
        <p:spPr>
          <a:xfrm flipV="1">
            <a:off x="3213887" y="7408684"/>
            <a:ext cx="1084739" cy="97674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>
            <a:extLst>
              <a:ext uri="{FF2B5EF4-FFF2-40B4-BE49-F238E27FC236}">
                <a16:creationId xmlns:a16="http://schemas.microsoft.com/office/drawing/2014/main" id="{5BF30931-A01B-B205-1FBF-1E528D08E510}"/>
              </a:ext>
            </a:extLst>
          </p:cNvPr>
          <p:cNvSpPr/>
          <p:nvPr/>
        </p:nvSpPr>
        <p:spPr>
          <a:xfrm>
            <a:off x="9735015" y="4702037"/>
            <a:ext cx="1326345" cy="472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CA151C28-166E-CA9B-5EDE-06B5E13FCA15}"/>
              </a:ext>
            </a:extLst>
          </p:cNvPr>
          <p:cNvSpPr/>
          <p:nvPr/>
        </p:nvSpPr>
        <p:spPr>
          <a:xfrm>
            <a:off x="9735015" y="5188165"/>
            <a:ext cx="1326345" cy="472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380DCE34-076D-3B7B-AB5C-F0D8DE8EF6D6}"/>
              </a:ext>
            </a:extLst>
          </p:cNvPr>
          <p:cNvSpPr/>
          <p:nvPr/>
        </p:nvSpPr>
        <p:spPr>
          <a:xfrm>
            <a:off x="9735015" y="5690441"/>
            <a:ext cx="1326345" cy="472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9693B339-3DB9-A8D3-D7EE-57A167734861}"/>
              </a:ext>
            </a:extLst>
          </p:cNvPr>
          <p:cNvSpPr/>
          <p:nvPr/>
        </p:nvSpPr>
        <p:spPr>
          <a:xfrm>
            <a:off x="9735015" y="6182539"/>
            <a:ext cx="1326345" cy="472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27AB83CC-704A-469B-A3FC-4C7CCCE25283}"/>
              </a:ext>
            </a:extLst>
          </p:cNvPr>
          <p:cNvSpPr/>
          <p:nvPr/>
        </p:nvSpPr>
        <p:spPr>
          <a:xfrm>
            <a:off x="9735015" y="6674637"/>
            <a:ext cx="1326345" cy="472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93935AF9-971C-B819-6E32-7369CD419262}"/>
              </a:ext>
            </a:extLst>
          </p:cNvPr>
          <p:cNvSpPr/>
          <p:nvPr/>
        </p:nvSpPr>
        <p:spPr>
          <a:xfrm>
            <a:off x="9736936" y="7172378"/>
            <a:ext cx="1326345" cy="472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966B7198-8285-EF62-8469-B4C4E1A29DB0}"/>
              </a:ext>
            </a:extLst>
          </p:cNvPr>
          <p:cNvSpPr/>
          <p:nvPr/>
        </p:nvSpPr>
        <p:spPr>
          <a:xfrm>
            <a:off x="9735015" y="7664476"/>
            <a:ext cx="1326345" cy="472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CFBAD8A7-6599-6E24-7C0F-75F0E2AE0833}"/>
              </a:ext>
            </a:extLst>
          </p:cNvPr>
          <p:cNvSpPr/>
          <p:nvPr/>
        </p:nvSpPr>
        <p:spPr>
          <a:xfrm>
            <a:off x="9735015" y="8149122"/>
            <a:ext cx="1326345" cy="472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3" name="Tabelle 92">
                <a:extLst>
                  <a:ext uri="{FF2B5EF4-FFF2-40B4-BE49-F238E27FC236}">
                    <a16:creationId xmlns:a16="http://schemas.microsoft.com/office/drawing/2014/main" id="{16A5EF1F-2359-0EE2-1D60-E5DCC8EFCB3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3050941"/>
                  </p:ext>
                </p:extLst>
              </p:nvPr>
            </p:nvGraphicFramePr>
            <p:xfrm>
              <a:off x="5519854" y="4191364"/>
              <a:ext cx="4213239" cy="442984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39831">
                      <a:extLst>
                        <a:ext uri="{9D8B030D-6E8A-4147-A177-3AD203B41FA5}">
                          <a16:colId xmlns:a16="http://schemas.microsoft.com/office/drawing/2014/main" val="1934722297"/>
                        </a:ext>
                      </a:extLst>
                    </a:gridCol>
                    <a:gridCol w="1261079">
                      <a:extLst>
                        <a:ext uri="{9D8B030D-6E8A-4147-A177-3AD203B41FA5}">
                          <a16:colId xmlns:a16="http://schemas.microsoft.com/office/drawing/2014/main" val="2969525225"/>
                        </a:ext>
                      </a:extLst>
                    </a:gridCol>
                    <a:gridCol w="789287">
                      <a:extLst>
                        <a:ext uri="{9D8B030D-6E8A-4147-A177-3AD203B41FA5}">
                          <a16:colId xmlns:a16="http://schemas.microsoft.com/office/drawing/2014/main" val="2082044174"/>
                        </a:ext>
                      </a:extLst>
                    </a:gridCol>
                    <a:gridCol w="811521">
                      <a:extLst>
                        <a:ext uri="{9D8B030D-6E8A-4147-A177-3AD203B41FA5}">
                          <a16:colId xmlns:a16="http://schemas.microsoft.com/office/drawing/2014/main" val="2116238198"/>
                        </a:ext>
                      </a:extLst>
                    </a:gridCol>
                    <a:gridCol w="811521">
                      <a:extLst>
                        <a:ext uri="{9D8B030D-6E8A-4147-A177-3AD203B41FA5}">
                          <a16:colId xmlns:a16="http://schemas.microsoft.com/office/drawing/2014/main" val="2467342372"/>
                        </a:ext>
                      </a:extLst>
                    </a:gridCol>
                  </a:tblGrid>
                  <a:tr h="492205">
                    <a:tc>
                      <a:txBody>
                        <a:bodyPr/>
                        <a:lstStyle/>
                        <a:p>
                          <a:pPr algn="ctr"/>
                          <a:endParaRPr lang="de-DE" sz="1400" b="1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CH" sz="1600" b="1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6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de-CH" sz="16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400" b="1" i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1" i="0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𝐡𝐞𝐚</m:t>
                                </m:r>
                                <m:sSub>
                                  <m:sSubPr>
                                    <m:ctrlPr>
                                      <a:rPr lang="de-CH" sz="1400" b="1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𝐝</m:t>
                                    </m:r>
                                  </m:e>
                                  <m:sub>
                                    <m:r>
                                      <a:rPr lang="de-CH" sz="14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800" b="1" i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1" i="0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𝐡𝐞𝐚</m:t>
                                </m:r>
                                <m:sSub>
                                  <m:sSubPr>
                                    <m:ctrlPr>
                                      <a:rPr lang="de-CH" sz="1400" b="1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𝐝</m:t>
                                    </m:r>
                                  </m:e>
                                  <m:sub>
                                    <m:r>
                                      <a:rPr lang="de-CH" sz="14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800" b="1" i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1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• • •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3364429"/>
                      </a:ext>
                    </a:extLst>
                  </a:tr>
                  <a:tr h="492205"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1" i="0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400" b="1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de-CH" sz="14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400" b="1" i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CH" sz="1400" b="0" i="1" noProof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1400" b="0" i="1" noProof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0.63, …, 0.59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8B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1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• • •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71652791"/>
                      </a:ext>
                    </a:extLst>
                  </a:tr>
                  <a:tr h="492205"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1" i="0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400" b="1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de-CH" sz="14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400" b="1" i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CH" sz="1400" b="0" i="1" noProof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1400" b="0" i="1" noProof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0.71, …, 0.21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car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car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8B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1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• • •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65843223"/>
                      </a:ext>
                    </a:extLst>
                  </a:tr>
                  <a:tr h="492205"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1" i="0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400" b="1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de-CH" sz="14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400" b="1" i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CH" sz="1400" b="0" i="1" noProof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1400" b="0" i="1" noProof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0.63, …, 0.59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8B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8B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1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• • •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09759667"/>
                      </a:ext>
                    </a:extLst>
                  </a:tr>
                  <a:tr h="492205"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1" i="0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400" b="1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de-CH" sz="14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400" b="1" i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CH" sz="1400" b="0" i="1" noProof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1400" b="0" i="1" noProof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0.38, …, 0.42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great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8B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great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8B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1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• • •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6911461"/>
                      </a:ext>
                    </a:extLst>
                  </a:tr>
                  <a:tr h="492205"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1" i="0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400" b="1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de-CH" sz="14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400" b="1" i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CH" sz="1400" b="0" i="1" noProof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1400" b="0" i="1" noProof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0.32, …, 0.17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because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8B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because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8B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1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• • •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17467297"/>
                      </a:ext>
                    </a:extLst>
                  </a:tr>
                  <a:tr h="492205"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1" i="0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400" b="1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de-CH" sz="14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400" b="1" i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CH" sz="1400" b="0" i="1" noProof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1400" b="0" i="1" noProof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0.58, …, 0.51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8B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8B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1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• • •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98281589"/>
                      </a:ext>
                    </a:extLst>
                  </a:tr>
                  <a:tr h="492205"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1" i="0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400" b="1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de-CH" sz="14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400" b="1" i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CH" sz="1400" b="0" i="1" noProof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1400" b="0" i="1" noProof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0.91, …, 0.82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8B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1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• • •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30892955"/>
                      </a:ext>
                    </a:extLst>
                  </a:tr>
                  <a:tr h="492205"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1" i="0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400" b="1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de-CH" sz="1400" b="1" i="0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400" b="1" i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CH" sz="1400" b="0" i="1" noProof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1400" b="0" i="1" noProof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0.18, …, 0.59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fast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8B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fast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1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• • •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549894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3" name="Tabelle 92">
                <a:extLst>
                  <a:ext uri="{FF2B5EF4-FFF2-40B4-BE49-F238E27FC236}">
                    <a16:creationId xmlns:a16="http://schemas.microsoft.com/office/drawing/2014/main" id="{16A5EF1F-2359-0EE2-1D60-E5DCC8EFCB3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3050941"/>
                  </p:ext>
                </p:extLst>
              </p:nvPr>
            </p:nvGraphicFramePr>
            <p:xfrm>
              <a:off x="5519854" y="4191364"/>
              <a:ext cx="4213239" cy="442984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39831">
                      <a:extLst>
                        <a:ext uri="{9D8B030D-6E8A-4147-A177-3AD203B41FA5}">
                          <a16:colId xmlns:a16="http://schemas.microsoft.com/office/drawing/2014/main" val="1934722297"/>
                        </a:ext>
                      </a:extLst>
                    </a:gridCol>
                    <a:gridCol w="1261079">
                      <a:extLst>
                        <a:ext uri="{9D8B030D-6E8A-4147-A177-3AD203B41FA5}">
                          <a16:colId xmlns:a16="http://schemas.microsoft.com/office/drawing/2014/main" val="2969525225"/>
                        </a:ext>
                      </a:extLst>
                    </a:gridCol>
                    <a:gridCol w="789287">
                      <a:extLst>
                        <a:ext uri="{9D8B030D-6E8A-4147-A177-3AD203B41FA5}">
                          <a16:colId xmlns:a16="http://schemas.microsoft.com/office/drawing/2014/main" val="2082044174"/>
                        </a:ext>
                      </a:extLst>
                    </a:gridCol>
                    <a:gridCol w="811521">
                      <a:extLst>
                        <a:ext uri="{9D8B030D-6E8A-4147-A177-3AD203B41FA5}">
                          <a16:colId xmlns:a16="http://schemas.microsoft.com/office/drawing/2014/main" val="2116238198"/>
                        </a:ext>
                      </a:extLst>
                    </a:gridCol>
                    <a:gridCol w="811521">
                      <a:extLst>
                        <a:ext uri="{9D8B030D-6E8A-4147-A177-3AD203B41FA5}">
                          <a16:colId xmlns:a16="http://schemas.microsoft.com/office/drawing/2014/main" val="2467342372"/>
                        </a:ext>
                      </a:extLst>
                    </a:gridCol>
                  </a:tblGrid>
                  <a:tr h="492205">
                    <a:tc>
                      <a:txBody>
                        <a:bodyPr/>
                        <a:lstStyle/>
                        <a:p>
                          <a:pPr algn="ctr"/>
                          <a:endParaRPr lang="de-DE" sz="1400" b="1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43434" t="-2564" r="-193939" b="-7974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25397" t="-2564" r="-204762" b="-7974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20313" t="-2564" r="-101563" b="-7974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1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• • •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3364429"/>
                      </a:ext>
                    </a:extLst>
                  </a:tr>
                  <a:tr h="49220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102564" r="-676744" b="-6974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43434" t="-102564" r="-193939" b="-6974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8B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1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• • •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71652791"/>
                      </a:ext>
                    </a:extLst>
                  </a:tr>
                  <a:tr h="49220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207895" r="-676744" b="-6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43434" t="-207895" r="-193939" b="-6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car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car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8B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1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• • •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65843223"/>
                      </a:ext>
                    </a:extLst>
                  </a:tr>
                  <a:tr h="49220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300000" r="-676744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43434" t="-300000" r="-193939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8B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8B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1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• • •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09759667"/>
                      </a:ext>
                    </a:extLst>
                  </a:tr>
                  <a:tr h="49220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400000" r="-676744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43434" t="-400000" r="-193939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great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8B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great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8B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1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• • •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6911461"/>
                      </a:ext>
                    </a:extLst>
                  </a:tr>
                  <a:tr h="49220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500000" r="-67674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43434" t="-500000" r="-19393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because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8B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because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8B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1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• • •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17467297"/>
                      </a:ext>
                    </a:extLst>
                  </a:tr>
                  <a:tr h="49220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615789" r="-676744" b="-2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43434" t="-615789" r="-193939" b="-2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8B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8B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1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• • •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98281589"/>
                      </a:ext>
                    </a:extLst>
                  </a:tr>
                  <a:tr h="49220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697436" r="-676744" b="-1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43434" t="-697436" r="-193939" b="-1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8B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1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• • •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30892955"/>
                      </a:ext>
                    </a:extLst>
                  </a:tr>
                  <a:tr h="49220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797436" r="-676744" b="-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43434" t="-797436" r="-193939" b="-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fast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8B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fast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1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• • •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5498945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94" name="Tabelle 93">
            <a:extLst>
              <a:ext uri="{FF2B5EF4-FFF2-40B4-BE49-F238E27FC236}">
                <a16:creationId xmlns:a16="http://schemas.microsoft.com/office/drawing/2014/main" id="{40CEF08C-C0C5-728D-BFD1-7726AC0D23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404116"/>
              </p:ext>
            </p:extLst>
          </p:nvPr>
        </p:nvGraphicFramePr>
        <p:xfrm>
          <a:off x="11061360" y="4180790"/>
          <a:ext cx="839649" cy="4429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9649">
                  <a:extLst>
                    <a:ext uri="{9D8B030D-6E8A-4147-A177-3AD203B41FA5}">
                      <a16:colId xmlns:a16="http://schemas.microsoft.com/office/drawing/2014/main" val="2969525225"/>
                    </a:ext>
                  </a:extLst>
                </a:gridCol>
              </a:tblGrid>
              <a:tr h="492205">
                <a:tc>
                  <a:txBody>
                    <a:bodyPr/>
                    <a:lstStyle/>
                    <a:p>
                      <a:pPr algn="ctr"/>
                      <a:r>
                        <a:rPr lang="de-CH" sz="1800" b="1" noProof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de-DE" sz="1800" b="1" noProof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364429"/>
                  </a:ext>
                </a:extLst>
              </a:tr>
              <a:tr h="492205">
                <a:tc>
                  <a:txBody>
                    <a:bodyPr/>
                    <a:lstStyle/>
                    <a:p>
                      <a:pPr algn="ctr"/>
                      <a:r>
                        <a:rPr lang="de-DE" sz="1400" noProof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652791"/>
                  </a:ext>
                </a:extLst>
              </a:tr>
              <a:tr h="492205">
                <a:tc>
                  <a:txBody>
                    <a:bodyPr/>
                    <a:lstStyle/>
                    <a:p>
                      <a:pPr algn="ctr"/>
                      <a:r>
                        <a:rPr lang="de-DE" sz="1400" noProof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5843223"/>
                  </a:ext>
                </a:extLst>
              </a:tr>
              <a:tr h="492205">
                <a:tc>
                  <a:txBody>
                    <a:bodyPr/>
                    <a:lstStyle/>
                    <a:p>
                      <a:pPr algn="ctr"/>
                      <a:r>
                        <a:rPr lang="de-DE" sz="1400" noProof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9759667"/>
                  </a:ext>
                </a:extLst>
              </a:tr>
              <a:tr h="492205">
                <a:tc>
                  <a:txBody>
                    <a:bodyPr/>
                    <a:lstStyle/>
                    <a:p>
                      <a:pPr algn="ctr"/>
                      <a:r>
                        <a:rPr lang="de-DE" sz="1400" noProof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great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911461"/>
                  </a:ext>
                </a:extLst>
              </a:tr>
              <a:tr h="492205">
                <a:tc>
                  <a:txBody>
                    <a:bodyPr/>
                    <a:lstStyle/>
                    <a:p>
                      <a:pPr algn="ctr"/>
                      <a:r>
                        <a:rPr lang="de-DE" sz="1400" noProof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because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7467297"/>
                  </a:ext>
                </a:extLst>
              </a:tr>
              <a:tr h="492205">
                <a:tc>
                  <a:txBody>
                    <a:bodyPr/>
                    <a:lstStyle/>
                    <a:p>
                      <a:pPr algn="ctr"/>
                      <a:r>
                        <a:rPr lang="de-DE" sz="1400" noProof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281589"/>
                  </a:ext>
                </a:extLst>
              </a:tr>
              <a:tr h="492205">
                <a:tc>
                  <a:txBody>
                    <a:bodyPr/>
                    <a:lstStyle/>
                    <a:p>
                      <a:pPr algn="ctr"/>
                      <a:r>
                        <a:rPr lang="de-DE" sz="1400" noProof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0892955"/>
                  </a:ext>
                </a:extLst>
              </a:tr>
              <a:tr h="492205">
                <a:tc>
                  <a:txBody>
                    <a:bodyPr/>
                    <a:lstStyle/>
                    <a:p>
                      <a:pPr algn="ctr"/>
                      <a:r>
                        <a:rPr lang="de-DE" sz="1400" noProof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4989459"/>
                  </a:ext>
                </a:extLst>
              </a:tr>
            </a:tbl>
          </a:graphicData>
        </a:graphic>
      </p:graphicFrame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04012342-DEDD-B13A-442D-7F600D523C4B}"/>
              </a:ext>
            </a:extLst>
          </p:cNvPr>
          <p:cNvCxnSpPr>
            <a:cxnSpLocks/>
            <a:stCxn id="82" idx="1"/>
            <a:endCxn id="89" idx="3"/>
          </p:cNvCxnSpPr>
          <p:nvPr/>
        </p:nvCxnSpPr>
        <p:spPr>
          <a:xfrm>
            <a:off x="9735015" y="4938343"/>
            <a:ext cx="1328266" cy="2470341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5">
            <a:extLst>
              <a:ext uri="{FF2B5EF4-FFF2-40B4-BE49-F238E27FC236}">
                <a16:creationId xmlns:a16="http://schemas.microsoft.com/office/drawing/2014/main" id="{A9C7BD5A-9122-176D-84EC-C4FADD1BD891}"/>
              </a:ext>
            </a:extLst>
          </p:cNvPr>
          <p:cNvCxnSpPr>
            <a:cxnSpLocks/>
            <a:stCxn id="85" idx="1"/>
            <a:endCxn id="89" idx="3"/>
          </p:cNvCxnSpPr>
          <p:nvPr/>
        </p:nvCxnSpPr>
        <p:spPr>
          <a:xfrm>
            <a:off x="9735015" y="5926747"/>
            <a:ext cx="1328266" cy="148193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>
            <a:extLst>
              <a:ext uri="{FF2B5EF4-FFF2-40B4-BE49-F238E27FC236}">
                <a16:creationId xmlns:a16="http://schemas.microsoft.com/office/drawing/2014/main" id="{599927BD-97C8-3E09-9B01-4B9C3CFFC04D}"/>
              </a:ext>
            </a:extLst>
          </p:cNvPr>
          <p:cNvCxnSpPr>
            <a:cxnSpLocks/>
            <a:stCxn id="83" idx="1"/>
            <a:endCxn id="89" idx="3"/>
          </p:cNvCxnSpPr>
          <p:nvPr/>
        </p:nvCxnSpPr>
        <p:spPr>
          <a:xfrm>
            <a:off x="9735015" y="5424471"/>
            <a:ext cx="1328266" cy="1984213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98">
            <a:extLst>
              <a:ext uri="{FF2B5EF4-FFF2-40B4-BE49-F238E27FC236}">
                <a16:creationId xmlns:a16="http://schemas.microsoft.com/office/drawing/2014/main" id="{B2FBA299-66F5-0307-D218-030951890AAD}"/>
              </a:ext>
            </a:extLst>
          </p:cNvPr>
          <p:cNvCxnSpPr>
            <a:cxnSpLocks/>
            <a:stCxn id="86" idx="1"/>
            <a:endCxn id="89" idx="3"/>
          </p:cNvCxnSpPr>
          <p:nvPr/>
        </p:nvCxnSpPr>
        <p:spPr>
          <a:xfrm>
            <a:off x="9735015" y="6418845"/>
            <a:ext cx="1328266" cy="989839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D2889BA4-E3B6-C914-76BB-0B855D33A509}"/>
              </a:ext>
            </a:extLst>
          </p:cNvPr>
          <p:cNvCxnSpPr>
            <a:cxnSpLocks/>
            <a:stCxn id="88" idx="1"/>
            <a:endCxn id="89" idx="3"/>
          </p:cNvCxnSpPr>
          <p:nvPr/>
        </p:nvCxnSpPr>
        <p:spPr>
          <a:xfrm>
            <a:off x="9735015" y="6910943"/>
            <a:ext cx="1328266" cy="49774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>
            <a:extLst>
              <a:ext uri="{FF2B5EF4-FFF2-40B4-BE49-F238E27FC236}">
                <a16:creationId xmlns:a16="http://schemas.microsoft.com/office/drawing/2014/main" id="{0F768939-49E4-382A-2CD2-5BE40B3E1B8C}"/>
              </a:ext>
            </a:extLst>
          </p:cNvPr>
          <p:cNvCxnSpPr>
            <a:cxnSpLocks/>
            <a:stCxn id="89" idx="1"/>
            <a:endCxn id="89" idx="3"/>
          </p:cNvCxnSpPr>
          <p:nvPr/>
        </p:nvCxnSpPr>
        <p:spPr>
          <a:xfrm>
            <a:off x="9736936" y="7408684"/>
            <a:ext cx="132634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103">
            <a:extLst>
              <a:ext uri="{FF2B5EF4-FFF2-40B4-BE49-F238E27FC236}">
                <a16:creationId xmlns:a16="http://schemas.microsoft.com/office/drawing/2014/main" id="{D141B3EC-6637-7E42-DE36-1FCFC109220D}"/>
              </a:ext>
            </a:extLst>
          </p:cNvPr>
          <p:cNvCxnSpPr>
            <a:cxnSpLocks/>
            <a:stCxn id="91" idx="1"/>
            <a:endCxn id="89" idx="3"/>
          </p:cNvCxnSpPr>
          <p:nvPr/>
        </p:nvCxnSpPr>
        <p:spPr>
          <a:xfrm flipV="1">
            <a:off x="9735015" y="7408684"/>
            <a:ext cx="1328266" cy="49209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104">
            <a:extLst>
              <a:ext uri="{FF2B5EF4-FFF2-40B4-BE49-F238E27FC236}">
                <a16:creationId xmlns:a16="http://schemas.microsoft.com/office/drawing/2014/main" id="{128FA355-74EF-3ABD-9146-3CC0A76B44B4}"/>
              </a:ext>
            </a:extLst>
          </p:cNvPr>
          <p:cNvCxnSpPr>
            <a:cxnSpLocks/>
            <a:stCxn id="92" idx="1"/>
            <a:endCxn id="89" idx="3"/>
          </p:cNvCxnSpPr>
          <p:nvPr/>
        </p:nvCxnSpPr>
        <p:spPr>
          <a:xfrm flipV="1">
            <a:off x="9735015" y="7408684"/>
            <a:ext cx="1328266" cy="976744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822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7" name="Tabelle 156">
                <a:extLst>
                  <a:ext uri="{FF2B5EF4-FFF2-40B4-BE49-F238E27FC236}">
                    <a16:creationId xmlns:a16="http://schemas.microsoft.com/office/drawing/2014/main" id="{D7000C08-C5F2-D8B4-94F9-8098090A6D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6571700"/>
                  </p:ext>
                </p:extLst>
              </p:nvPr>
            </p:nvGraphicFramePr>
            <p:xfrm>
              <a:off x="1695561" y="1216481"/>
              <a:ext cx="1500631" cy="33026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00210">
                      <a:extLst>
                        <a:ext uri="{9D8B030D-6E8A-4147-A177-3AD203B41FA5}">
                          <a16:colId xmlns:a16="http://schemas.microsoft.com/office/drawing/2014/main" val="2618006989"/>
                        </a:ext>
                      </a:extLst>
                    </a:gridCol>
                    <a:gridCol w="500211">
                      <a:extLst>
                        <a:ext uri="{9D8B030D-6E8A-4147-A177-3AD203B41FA5}">
                          <a16:colId xmlns:a16="http://schemas.microsoft.com/office/drawing/2014/main" val="2499761029"/>
                        </a:ext>
                      </a:extLst>
                    </a:gridCol>
                    <a:gridCol w="500210">
                      <a:extLst>
                        <a:ext uri="{9D8B030D-6E8A-4147-A177-3AD203B41FA5}">
                          <a16:colId xmlns:a16="http://schemas.microsoft.com/office/drawing/2014/main" val="3510923696"/>
                        </a:ext>
                      </a:extLst>
                    </a:gridCol>
                  </a:tblGrid>
                  <a:tr h="33026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de-DE" sz="800" noProof="1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• • •</m:t>
                                </m:r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2827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7" name="Tabelle 156">
                <a:extLst>
                  <a:ext uri="{FF2B5EF4-FFF2-40B4-BE49-F238E27FC236}">
                    <a16:creationId xmlns:a16="http://schemas.microsoft.com/office/drawing/2014/main" id="{D7000C08-C5F2-D8B4-94F9-8098090A6D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6571700"/>
                  </p:ext>
                </p:extLst>
              </p:nvPr>
            </p:nvGraphicFramePr>
            <p:xfrm>
              <a:off x="1695561" y="1216481"/>
              <a:ext cx="1500631" cy="33026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00210">
                      <a:extLst>
                        <a:ext uri="{9D8B030D-6E8A-4147-A177-3AD203B41FA5}">
                          <a16:colId xmlns:a16="http://schemas.microsoft.com/office/drawing/2014/main" val="2618006989"/>
                        </a:ext>
                      </a:extLst>
                    </a:gridCol>
                    <a:gridCol w="500211">
                      <a:extLst>
                        <a:ext uri="{9D8B030D-6E8A-4147-A177-3AD203B41FA5}">
                          <a16:colId xmlns:a16="http://schemas.microsoft.com/office/drawing/2014/main" val="2499761029"/>
                        </a:ext>
                      </a:extLst>
                    </a:gridCol>
                    <a:gridCol w="500210">
                      <a:extLst>
                        <a:ext uri="{9D8B030D-6E8A-4147-A177-3AD203B41FA5}">
                          <a16:colId xmlns:a16="http://schemas.microsoft.com/office/drawing/2014/main" val="3510923696"/>
                        </a:ext>
                      </a:extLst>
                    </a:gridCol>
                  </a:tblGrid>
                  <a:tr h="330268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00" r="-200000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5128" r="-105128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r="-2500" b="-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28279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feld 158">
                <a:extLst>
                  <a:ext uri="{FF2B5EF4-FFF2-40B4-BE49-F238E27FC236}">
                    <a16:creationId xmlns:a16="http://schemas.microsoft.com/office/drawing/2014/main" id="{8E373FC7-81E6-60EB-8836-04731576DB66}"/>
                  </a:ext>
                </a:extLst>
              </p:cNvPr>
              <p:cNvSpPr txBox="1"/>
              <p:nvPr/>
            </p:nvSpPr>
            <p:spPr>
              <a:xfrm>
                <a:off x="2007597" y="1987874"/>
                <a:ext cx="80562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1" i="1" noProof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de-DE" b="1" i="1" noProof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⋮</m:t>
                      </m:r>
                    </m:oMath>
                  </m:oMathPara>
                </a14:m>
                <a:endParaRPr lang="de-DE" b="1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9" name="Textfeld 158">
                <a:extLst>
                  <a:ext uri="{FF2B5EF4-FFF2-40B4-BE49-F238E27FC236}">
                    <a16:creationId xmlns:a16="http://schemas.microsoft.com/office/drawing/2014/main" id="{8E373FC7-81E6-60EB-8836-04731576D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597" y="1987874"/>
                <a:ext cx="805621" cy="276999"/>
              </a:xfrm>
              <a:prstGeom prst="rect">
                <a:avLst/>
              </a:prstGeom>
              <a:blipFill>
                <a:blip r:embed="rId4"/>
                <a:stretch>
                  <a:fillRect t="-8696" b="-347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feld 159">
                <a:extLst>
                  <a:ext uri="{FF2B5EF4-FFF2-40B4-BE49-F238E27FC236}">
                    <a16:creationId xmlns:a16="http://schemas.microsoft.com/office/drawing/2014/main" id="{0CC0AAFD-76B5-D71B-A347-0DCEBEDF3143}"/>
                  </a:ext>
                </a:extLst>
              </p:cNvPr>
              <p:cNvSpPr txBox="1"/>
              <p:nvPr/>
            </p:nvSpPr>
            <p:spPr>
              <a:xfrm>
                <a:off x="3237608" y="1252410"/>
                <a:ext cx="342918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de-DE" sz="1600" b="1" i="1" noProof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de-DE" sz="1600" b="1" noProof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60" name="Textfeld 159">
                <a:extLst>
                  <a:ext uri="{FF2B5EF4-FFF2-40B4-BE49-F238E27FC236}">
                    <a16:creationId xmlns:a16="http://schemas.microsoft.com/office/drawing/2014/main" id="{0CC0AAFD-76B5-D71B-A347-0DCEBEDF31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608" y="1252410"/>
                <a:ext cx="342918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feld 160">
                <a:extLst>
                  <a:ext uri="{FF2B5EF4-FFF2-40B4-BE49-F238E27FC236}">
                    <a16:creationId xmlns:a16="http://schemas.microsoft.com/office/drawing/2014/main" id="{D5DF5DB3-3C9F-A8FC-4006-9AD51A554ACC}"/>
                  </a:ext>
                </a:extLst>
              </p:cNvPr>
              <p:cNvSpPr txBox="1"/>
              <p:nvPr/>
            </p:nvSpPr>
            <p:spPr>
              <a:xfrm>
                <a:off x="3237608" y="2767885"/>
                <a:ext cx="342918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de-DE" sz="1600" b="1" i="1" noProof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de-DE" sz="1600" b="1" noProof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61" name="Textfeld 160">
                <a:extLst>
                  <a:ext uri="{FF2B5EF4-FFF2-40B4-BE49-F238E27FC236}">
                    <a16:creationId xmlns:a16="http://schemas.microsoft.com/office/drawing/2014/main" id="{D5DF5DB3-3C9F-A8FC-4006-9AD51A554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608" y="2767885"/>
                <a:ext cx="342918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Pfeil nach rechts 162">
            <a:extLst>
              <a:ext uri="{FF2B5EF4-FFF2-40B4-BE49-F238E27FC236}">
                <a16:creationId xmlns:a16="http://schemas.microsoft.com/office/drawing/2014/main" id="{7D7D2FE4-E89F-7142-D839-FCE8BB2CD4A2}"/>
              </a:ext>
            </a:extLst>
          </p:cNvPr>
          <p:cNvSpPr/>
          <p:nvPr/>
        </p:nvSpPr>
        <p:spPr>
          <a:xfrm>
            <a:off x="5296826" y="1240857"/>
            <a:ext cx="290432" cy="27699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F1408BF5-34D9-704E-EF32-3B43D70CD9AF}"/>
              </a:ext>
            </a:extLst>
          </p:cNvPr>
          <p:cNvCxnSpPr>
            <a:cxnSpLocks/>
          </p:cNvCxnSpPr>
          <p:nvPr/>
        </p:nvCxnSpPr>
        <p:spPr>
          <a:xfrm flipV="1">
            <a:off x="5836826" y="1081819"/>
            <a:ext cx="0" cy="781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Rechteck 168">
            <a:extLst>
              <a:ext uri="{FF2B5EF4-FFF2-40B4-BE49-F238E27FC236}">
                <a16:creationId xmlns:a16="http://schemas.microsoft.com/office/drawing/2014/main" id="{E14EAB6A-E08D-C308-61BD-373AF1AEB23D}"/>
              </a:ext>
            </a:extLst>
          </p:cNvPr>
          <p:cNvSpPr/>
          <p:nvPr/>
        </p:nvSpPr>
        <p:spPr>
          <a:xfrm>
            <a:off x="6094840" y="1277514"/>
            <a:ext cx="80974" cy="5859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10D76BEF-F0A0-E2E7-F8F1-215F07354B59}"/>
              </a:ext>
            </a:extLst>
          </p:cNvPr>
          <p:cNvSpPr/>
          <p:nvPr/>
        </p:nvSpPr>
        <p:spPr>
          <a:xfrm>
            <a:off x="6262915" y="1758311"/>
            <a:ext cx="80974" cy="103112"/>
          </a:xfrm>
          <a:prstGeom prst="rect">
            <a:avLst/>
          </a:prstGeom>
          <a:solidFill>
            <a:srgbClr val="FFB8BB"/>
          </a:solidFill>
          <a:ln>
            <a:solidFill>
              <a:srgbClr val="FFB8B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A6B10CAA-7D99-6042-731D-10F3713BBABB}"/>
              </a:ext>
            </a:extLst>
          </p:cNvPr>
          <p:cNvSpPr/>
          <p:nvPr/>
        </p:nvSpPr>
        <p:spPr>
          <a:xfrm>
            <a:off x="6435904" y="1797218"/>
            <a:ext cx="80974" cy="61683"/>
          </a:xfrm>
          <a:prstGeom prst="rect">
            <a:avLst/>
          </a:prstGeom>
          <a:solidFill>
            <a:srgbClr val="FFCFDB"/>
          </a:solidFill>
          <a:ln>
            <a:solidFill>
              <a:srgbClr val="FFCFD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E1B64678-AE17-E334-6251-BE51341D6634}"/>
              </a:ext>
            </a:extLst>
          </p:cNvPr>
          <p:cNvSpPr/>
          <p:nvPr/>
        </p:nvSpPr>
        <p:spPr>
          <a:xfrm>
            <a:off x="6602095" y="1721285"/>
            <a:ext cx="80974" cy="1401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B1420E92-993D-58B9-F143-7BD67135FE1B}"/>
              </a:ext>
            </a:extLst>
          </p:cNvPr>
          <p:cNvSpPr/>
          <p:nvPr/>
        </p:nvSpPr>
        <p:spPr>
          <a:xfrm>
            <a:off x="6768286" y="1689945"/>
            <a:ext cx="80974" cy="1707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A408D95E-3A64-C822-0D96-F01CA5AD3D04}"/>
              </a:ext>
            </a:extLst>
          </p:cNvPr>
          <p:cNvSpPr/>
          <p:nvPr/>
        </p:nvSpPr>
        <p:spPr>
          <a:xfrm>
            <a:off x="6930828" y="1758311"/>
            <a:ext cx="80974" cy="102042"/>
          </a:xfrm>
          <a:prstGeom prst="rect">
            <a:avLst/>
          </a:prstGeom>
          <a:solidFill>
            <a:srgbClr val="FFB8BB"/>
          </a:solidFill>
          <a:ln>
            <a:solidFill>
              <a:srgbClr val="FFB8B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8D268BFB-1D29-AA95-8281-D92B0FC99319}"/>
              </a:ext>
            </a:extLst>
          </p:cNvPr>
          <p:cNvSpPr/>
          <p:nvPr/>
        </p:nvSpPr>
        <p:spPr>
          <a:xfrm>
            <a:off x="7090237" y="1715239"/>
            <a:ext cx="80975" cy="1438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feld 177">
                <a:extLst>
                  <a:ext uri="{FF2B5EF4-FFF2-40B4-BE49-F238E27FC236}">
                    <a16:creationId xmlns:a16="http://schemas.microsoft.com/office/drawing/2014/main" id="{A3AA62E6-EC26-9841-8C5F-73B622297EF3}"/>
                  </a:ext>
                </a:extLst>
              </p:cNvPr>
              <p:cNvSpPr txBox="1"/>
              <p:nvPr/>
            </p:nvSpPr>
            <p:spPr>
              <a:xfrm>
                <a:off x="5491915" y="872780"/>
                <a:ext cx="697889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e-DE" sz="1050" noProof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Score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sz="1050" b="0" i="1" noProof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CH" sz="1050" b="1" i="0" noProof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𝐪</m:t>
                        </m:r>
                      </m:e>
                      <m:sub>
                        <m:r>
                          <a:rPr lang="de-CH" sz="1050" b="0" i="0" noProof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050" noProof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78" name="Textfeld 177">
                <a:extLst>
                  <a:ext uri="{FF2B5EF4-FFF2-40B4-BE49-F238E27FC236}">
                    <a16:creationId xmlns:a16="http://schemas.microsoft.com/office/drawing/2014/main" id="{A3AA62E6-EC26-9841-8C5F-73B622297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1915" y="872780"/>
                <a:ext cx="697889" cy="161583"/>
              </a:xfrm>
              <a:prstGeom prst="rect">
                <a:avLst/>
              </a:prstGeom>
              <a:blipFill>
                <a:blip r:embed="rId6"/>
                <a:stretch>
                  <a:fillRect l="-1786" t="-21429" r="-1786" b="-4285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9" name="Gerade Verbindung mit Pfeil 178">
            <a:extLst>
              <a:ext uri="{FF2B5EF4-FFF2-40B4-BE49-F238E27FC236}">
                <a16:creationId xmlns:a16="http://schemas.microsoft.com/office/drawing/2014/main" id="{92C4C4D6-0635-6F41-0348-9193C896B32C}"/>
              </a:ext>
            </a:extLst>
          </p:cNvPr>
          <p:cNvCxnSpPr>
            <a:cxnSpLocks/>
          </p:cNvCxnSpPr>
          <p:nvPr/>
        </p:nvCxnSpPr>
        <p:spPr>
          <a:xfrm>
            <a:off x="5836826" y="1876015"/>
            <a:ext cx="14985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Rechteck 180">
            <a:extLst>
              <a:ext uri="{FF2B5EF4-FFF2-40B4-BE49-F238E27FC236}">
                <a16:creationId xmlns:a16="http://schemas.microsoft.com/office/drawing/2014/main" id="{1132C2B3-E3DA-D10F-3914-67748A70F51A}"/>
              </a:ext>
            </a:extLst>
          </p:cNvPr>
          <p:cNvSpPr/>
          <p:nvPr/>
        </p:nvSpPr>
        <p:spPr>
          <a:xfrm flipH="1">
            <a:off x="5926762" y="1389344"/>
            <a:ext cx="80977" cy="4742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Textfeld 194">
                <a:extLst>
                  <a:ext uri="{FF2B5EF4-FFF2-40B4-BE49-F238E27FC236}">
                    <a16:creationId xmlns:a16="http://schemas.microsoft.com/office/drawing/2014/main" id="{1CC821B5-9686-47BB-4511-0953A984C117}"/>
                  </a:ext>
                </a:extLst>
              </p:cNvPr>
              <p:cNvSpPr txBox="1"/>
              <p:nvPr/>
            </p:nvSpPr>
            <p:spPr>
              <a:xfrm>
                <a:off x="3609455" y="1993428"/>
                <a:ext cx="150063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1" i="1" noProof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de-DE" b="1" i="1" noProof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⋮</m:t>
                      </m:r>
                    </m:oMath>
                  </m:oMathPara>
                </a14:m>
                <a:endParaRPr lang="de-DE" b="1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5" name="Textfeld 194">
                <a:extLst>
                  <a:ext uri="{FF2B5EF4-FFF2-40B4-BE49-F238E27FC236}">
                    <a16:creationId xmlns:a16="http://schemas.microsoft.com/office/drawing/2014/main" id="{1CC821B5-9686-47BB-4511-0953A984C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455" y="1993428"/>
                <a:ext cx="1500631" cy="276999"/>
              </a:xfrm>
              <a:prstGeom prst="rect">
                <a:avLst/>
              </a:prstGeom>
              <a:blipFill>
                <a:blip r:embed="rId7"/>
                <a:stretch>
                  <a:fillRect t="-4348" b="-3913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feld 216">
                <a:extLst>
                  <a:ext uri="{FF2B5EF4-FFF2-40B4-BE49-F238E27FC236}">
                    <a16:creationId xmlns:a16="http://schemas.microsoft.com/office/drawing/2014/main" id="{32298311-03ED-EA99-28B4-A26403285B43}"/>
                  </a:ext>
                </a:extLst>
              </p:cNvPr>
              <p:cNvSpPr txBox="1"/>
              <p:nvPr/>
            </p:nvSpPr>
            <p:spPr>
              <a:xfrm>
                <a:off x="1887570" y="474676"/>
                <a:ext cx="860612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e-DE" sz="1600" b="1" noProof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Query </a:t>
                </a:r>
                <a14:m>
                  <m:oMath xmlns:m="http://schemas.openxmlformats.org/officeDocument/2006/math">
                    <m:r>
                      <a:rPr lang="de-CH" sz="1600" b="1" i="0" noProof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𝐐</m:t>
                    </m:r>
                  </m:oMath>
                </a14:m>
                <a:endParaRPr lang="de-DE" sz="1600" b="1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7" name="Textfeld 216">
                <a:extLst>
                  <a:ext uri="{FF2B5EF4-FFF2-40B4-BE49-F238E27FC236}">
                    <a16:creationId xmlns:a16="http://schemas.microsoft.com/office/drawing/2014/main" id="{32298311-03ED-EA99-28B4-A26403285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570" y="474676"/>
                <a:ext cx="860612" cy="246221"/>
              </a:xfrm>
              <a:prstGeom prst="rect">
                <a:avLst/>
              </a:prstGeom>
              <a:blipFill>
                <a:blip r:embed="rId8"/>
                <a:stretch>
                  <a:fillRect l="-7246" t="-25000" r="-4348" b="-5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Textfeld 217">
                <a:extLst>
                  <a:ext uri="{FF2B5EF4-FFF2-40B4-BE49-F238E27FC236}">
                    <a16:creationId xmlns:a16="http://schemas.microsoft.com/office/drawing/2014/main" id="{B74FD6EB-5341-BCB1-C9EC-BE4273CBEC50}"/>
                  </a:ext>
                </a:extLst>
              </p:cNvPr>
              <p:cNvSpPr txBox="1"/>
              <p:nvPr/>
            </p:nvSpPr>
            <p:spPr>
              <a:xfrm>
                <a:off x="3929464" y="480660"/>
                <a:ext cx="860612" cy="2506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e-DE" sz="1600" b="1" noProof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Keys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sz="1600" b="1" i="1" noProof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de-CH" sz="1600" b="1" i="0" noProof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𝐊</m:t>
                        </m:r>
                      </m:e>
                      <m:sup>
                        <m:r>
                          <a:rPr lang="de-CH" sz="1600" b="1" i="0" noProof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𝐓</m:t>
                        </m:r>
                      </m:sup>
                    </m:sSup>
                  </m:oMath>
                </a14:m>
                <a:endParaRPr lang="de-DE" sz="1600" b="1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8" name="Textfeld 217">
                <a:extLst>
                  <a:ext uri="{FF2B5EF4-FFF2-40B4-BE49-F238E27FC236}">
                    <a16:creationId xmlns:a16="http://schemas.microsoft.com/office/drawing/2014/main" id="{B74FD6EB-5341-BCB1-C9EC-BE4273CBEC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464" y="480660"/>
                <a:ext cx="860612" cy="250646"/>
              </a:xfrm>
              <a:prstGeom prst="rect">
                <a:avLst/>
              </a:prstGeom>
              <a:blipFill>
                <a:blip r:embed="rId9"/>
                <a:stretch>
                  <a:fillRect l="-7246" t="-14286" b="-4761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feld 218">
                <a:extLst>
                  <a:ext uri="{FF2B5EF4-FFF2-40B4-BE49-F238E27FC236}">
                    <a16:creationId xmlns:a16="http://schemas.microsoft.com/office/drawing/2014/main" id="{01899552-E598-2FD8-3AE1-FB98FA70C2D1}"/>
                  </a:ext>
                </a:extLst>
              </p:cNvPr>
              <p:cNvSpPr txBox="1"/>
              <p:nvPr/>
            </p:nvSpPr>
            <p:spPr>
              <a:xfrm>
                <a:off x="8280938" y="474676"/>
                <a:ext cx="2652386" cy="2506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e-DE" sz="1600" b="1" noProof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Attention Scores </a:t>
                </a:r>
                <a14:m>
                  <m:oMath xmlns:m="http://schemas.openxmlformats.org/officeDocument/2006/math">
                    <m:r>
                      <a:rPr lang="de-CH" sz="1600" b="1" i="0" noProof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𝐐</m:t>
                    </m:r>
                    <m:sSup>
                      <m:sSupPr>
                        <m:ctrlPr>
                          <a:rPr lang="de-CH" sz="1600" b="1" i="1" noProof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de-CH" sz="1600" b="1" i="0" noProof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𝐊</m:t>
                        </m:r>
                      </m:e>
                      <m:sup>
                        <m:r>
                          <a:rPr lang="de-CH" sz="1600" b="1" i="0" noProof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𝐓</m:t>
                        </m:r>
                      </m:sup>
                    </m:sSup>
                  </m:oMath>
                </a14:m>
                <a:endParaRPr lang="de-DE" sz="1600" b="1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9" name="Textfeld 218">
                <a:extLst>
                  <a:ext uri="{FF2B5EF4-FFF2-40B4-BE49-F238E27FC236}">
                    <a16:creationId xmlns:a16="http://schemas.microsoft.com/office/drawing/2014/main" id="{01899552-E598-2FD8-3AE1-FB98FA70C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0938" y="474676"/>
                <a:ext cx="2652386" cy="250646"/>
              </a:xfrm>
              <a:prstGeom prst="rect">
                <a:avLst/>
              </a:prstGeom>
              <a:blipFill>
                <a:blip r:embed="rId10"/>
                <a:stretch>
                  <a:fillRect t="-19048" b="-4761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Textfeld 220">
                <a:extLst>
                  <a:ext uri="{FF2B5EF4-FFF2-40B4-BE49-F238E27FC236}">
                    <a16:creationId xmlns:a16="http://schemas.microsoft.com/office/drawing/2014/main" id="{8D8975F1-6088-E125-0BCE-8B00BA239044}"/>
                  </a:ext>
                </a:extLst>
              </p:cNvPr>
              <p:cNvSpPr txBox="1"/>
              <p:nvPr/>
            </p:nvSpPr>
            <p:spPr>
              <a:xfrm>
                <a:off x="1355723" y="1226569"/>
                <a:ext cx="277944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600" b="1" i="1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𝐪</m:t>
                          </m:r>
                        </m:e>
                        <m:sub>
                          <m:r>
                            <a:rPr lang="de-CH" sz="1600" b="0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1600" b="1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1" name="Textfeld 220">
                <a:extLst>
                  <a:ext uri="{FF2B5EF4-FFF2-40B4-BE49-F238E27FC236}">
                    <a16:creationId xmlns:a16="http://schemas.microsoft.com/office/drawing/2014/main" id="{8D8975F1-6088-E125-0BCE-8B00BA239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723" y="1226569"/>
                <a:ext cx="277944" cy="246221"/>
              </a:xfrm>
              <a:prstGeom prst="rect">
                <a:avLst/>
              </a:prstGeom>
              <a:blipFill>
                <a:blip r:embed="rId11"/>
                <a:stretch>
                  <a:fillRect l="-39130" t="-4762" r="-4348" b="-3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Textfeld 221">
                <a:extLst>
                  <a:ext uri="{FF2B5EF4-FFF2-40B4-BE49-F238E27FC236}">
                    <a16:creationId xmlns:a16="http://schemas.microsoft.com/office/drawing/2014/main" id="{37BEA27C-FAA9-1C74-3758-ACDB1C3C3A4B}"/>
                  </a:ext>
                </a:extLst>
              </p:cNvPr>
              <p:cNvSpPr txBox="1"/>
              <p:nvPr/>
            </p:nvSpPr>
            <p:spPr>
              <a:xfrm>
                <a:off x="1356984" y="2751113"/>
                <a:ext cx="277944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600" b="1" i="1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𝐪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CH" sz="1600" b="0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de-DE" sz="1600" b="1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2" name="Textfeld 221">
                <a:extLst>
                  <a:ext uri="{FF2B5EF4-FFF2-40B4-BE49-F238E27FC236}">
                    <a16:creationId xmlns:a16="http://schemas.microsoft.com/office/drawing/2014/main" id="{37BEA27C-FAA9-1C74-3758-ACDB1C3C3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984" y="2751113"/>
                <a:ext cx="277944" cy="246221"/>
              </a:xfrm>
              <a:prstGeom prst="rect">
                <a:avLst/>
              </a:prstGeom>
              <a:blipFill>
                <a:blip r:embed="rId12"/>
                <a:stretch>
                  <a:fillRect l="-50000" t="-4762" r="-4545" b="-3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3" name="Tabelle 222">
                <a:extLst>
                  <a:ext uri="{FF2B5EF4-FFF2-40B4-BE49-F238E27FC236}">
                    <a16:creationId xmlns:a16="http://schemas.microsoft.com/office/drawing/2014/main" id="{C0901401-BE7A-7D66-085C-75073D5247A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1904542"/>
                  </p:ext>
                </p:extLst>
              </p:nvPr>
            </p:nvGraphicFramePr>
            <p:xfrm>
              <a:off x="1695561" y="2731804"/>
              <a:ext cx="1500631" cy="33026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00210">
                      <a:extLst>
                        <a:ext uri="{9D8B030D-6E8A-4147-A177-3AD203B41FA5}">
                          <a16:colId xmlns:a16="http://schemas.microsoft.com/office/drawing/2014/main" val="2618006989"/>
                        </a:ext>
                      </a:extLst>
                    </a:gridCol>
                    <a:gridCol w="500211">
                      <a:extLst>
                        <a:ext uri="{9D8B030D-6E8A-4147-A177-3AD203B41FA5}">
                          <a16:colId xmlns:a16="http://schemas.microsoft.com/office/drawing/2014/main" val="2499761029"/>
                        </a:ext>
                      </a:extLst>
                    </a:gridCol>
                    <a:gridCol w="500210">
                      <a:extLst>
                        <a:ext uri="{9D8B030D-6E8A-4147-A177-3AD203B41FA5}">
                          <a16:colId xmlns:a16="http://schemas.microsoft.com/office/drawing/2014/main" val="3510923696"/>
                        </a:ext>
                      </a:extLst>
                    </a:gridCol>
                  </a:tblGrid>
                  <a:tr h="33026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de-DE" sz="800" noProof="1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• • •</m:t>
                                </m:r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2827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3" name="Tabelle 222">
                <a:extLst>
                  <a:ext uri="{FF2B5EF4-FFF2-40B4-BE49-F238E27FC236}">
                    <a16:creationId xmlns:a16="http://schemas.microsoft.com/office/drawing/2014/main" id="{C0901401-BE7A-7D66-085C-75073D5247A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1904542"/>
                  </p:ext>
                </p:extLst>
              </p:nvPr>
            </p:nvGraphicFramePr>
            <p:xfrm>
              <a:off x="1695561" y="2731804"/>
              <a:ext cx="1500631" cy="33026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00210">
                      <a:extLst>
                        <a:ext uri="{9D8B030D-6E8A-4147-A177-3AD203B41FA5}">
                          <a16:colId xmlns:a16="http://schemas.microsoft.com/office/drawing/2014/main" val="2618006989"/>
                        </a:ext>
                      </a:extLst>
                    </a:gridCol>
                    <a:gridCol w="500211">
                      <a:extLst>
                        <a:ext uri="{9D8B030D-6E8A-4147-A177-3AD203B41FA5}">
                          <a16:colId xmlns:a16="http://schemas.microsoft.com/office/drawing/2014/main" val="2499761029"/>
                        </a:ext>
                      </a:extLst>
                    </a:gridCol>
                    <a:gridCol w="500210">
                      <a:extLst>
                        <a:ext uri="{9D8B030D-6E8A-4147-A177-3AD203B41FA5}">
                          <a16:colId xmlns:a16="http://schemas.microsoft.com/office/drawing/2014/main" val="3510923696"/>
                        </a:ext>
                      </a:extLst>
                    </a:gridCol>
                  </a:tblGrid>
                  <a:tr h="330268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2500" t="-3704" r="-200000" b="-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05128" t="-3704" r="-105128" b="-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200000" t="-3704" r="-2500" b="-74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28279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4" name="Tabelle 223">
                <a:extLst>
                  <a:ext uri="{FF2B5EF4-FFF2-40B4-BE49-F238E27FC236}">
                    <a16:creationId xmlns:a16="http://schemas.microsoft.com/office/drawing/2014/main" id="{2527910B-D2F7-AD2B-C4ED-8A3C19FCCD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6739821"/>
                  </p:ext>
                </p:extLst>
              </p:nvPr>
            </p:nvGraphicFramePr>
            <p:xfrm>
              <a:off x="3609455" y="879111"/>
              <a:ext cx="1500631" cy="99080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00210">
                      <a:extLst>
                        <a:ext uri="{9D8B030D-6E8A-4147-A177-3AD203B41FA5}">
                          <a16:colId xmlns:a16="http://schemas.microsoft.com/office/drawing/2014/main" val="2618006989"/>
                        </a:ext>
                      </a:extLst>
                    </a:gridCol>
                    <a:gridCol w="500211">
                      <a:extLst>
                        <a:ext uri="{9D8B030D-6E8A-4147-A177-3AD203B41FA5}">
                          <a16:colId xmlns:a16="http://schemas.microsoft.com/office/drawing/2014/main" val="2499761029"/>
                        </a:ext>
                      </a:extLst>
                    </a:gridCol>
                    <a:gridCol w="500210">
                      <a:extLst>
                        <a:ext uri="{9D8B030D-6E8A-4147-A177-3AD203B41FA5}">
                          <a16:colId xmlns:a16="http://schemas.microsoft.com/office/drawing/2014/main" val="3510923696"/>
                        </a:ext>
                      </a:extLst>
                    </a:gridCol>
                  </a:tblGrid>
                  <a:tr h="33026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de-DE" sz="800" noProof="1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• • •</m:t>
                                </m:r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282792"/>
                      </a:ext>
                    </a:extLst>
                  </a:tr>
                  <a:tr h="33026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0110401"/>
                      </a:ext>
                    </a:extLst>
                  </a:tr>
                  <a:tr h="33026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de-DE" sz="800" noProof="1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• • •</m:t>
                                </m:r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46739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4" name="Tabelle 223">
                <a:extLst>
                  <a:ext uri="{FF2B5EF4-FFF2-40B4-BE49-F238E27FC236}">
                    <a16:creationId xmlns:a16="http://schemas.microsoft.com/office/drawing/2014/main" id="{2527910B-D2F7-AD2B-C4ED-8A3C19FCCD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6739821"/>
                  </p:ext>
                </p:extLst>
              </p:nvPr>
            </p:nvGraphicFramePr>
            <p:xfrm>
              <a:off x="3609455" y="879111"/>
              <a:ext cx="1500631" cy="99080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00210">
                      <a:extLst>
                        <a:ext uri="{9D8B030D-6E8A-4147-A177-3AD203B41FA5}">
                          <a16:colId xmlns:a16="http://schemas.microsoft.com/office/drawing/2014/main" val="2618006989"/>
                        </a:ext>
                      </a:extLst>
                    </a:gridCol>
                    <a:gridCol w="500211">
                      <a:extLst>
                        <a:ext uri="{9D8B030D-6E8A-4147-A177-3AD203B41FA5}">
                          <a16:colId xmlns:a16="http://schemas.microsoft.com/office/drawing/2014/main" val="2499761029"/>
                        </a:ext>
                      </a:extLst>
                    </a:gridCol>
                    <a:gridCol w="500210">
                      <a:extLst>
                        <a:ext uri="{9D8B030D-6E8A-4147-A177-3AD203B41FA5}">
                          <a16:colId xmlns:a16="http://schemas.microsoft.com/office/drawing/2014/main" val="3510923696"/>
                        </a:ext>
                      </a:extLst>
                    </a:gridCol>
                  </a:tblGrid>
                  <a:tr h="330268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4"/>
                          <a:stretch>
                            <a:fillRect l="-2500" t="-3846" r="-200000" b="-2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4"/>
                          <a:stretch>
                            <a:fillRect l="-105128" t="-3846" r="-105128" b="-2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4"/>
                          <a:stretch>
                            <a:fillRect l="-200000" t="-3846" r="-2500" b="-20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282792"/>
                      </a:ext>
                    </a:extLst>
                  </a:tr>
                  <a:tr h="330268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4"/>
                          <a:stretch>
                            <a:fillRect l="-2500" t="-100000" r="-2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4"/>
                          <a:stretch>
                            <a:fillRect l="-105128" t="-100000" r="-105128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4"/>
                          <a:stretch>
                            <a:fillRect l="-200000" t="-100000" r="-2500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0110401"/>
                      </a:ext>
                    </a:extLst>
                  </a:tr>
                  <a:tr h="330268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4"/>
                          <a:stretch>
                            <a:fillRect l="-2500" t="-207692" r="-200000" b="-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4"/>
                          <a:stretch>
                            <a:fillRect l="-105128" t="-207692" r="-105128" b="-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4"/>
                          <a:stretch>
                            <a:fillRect l="-200000" t="-207692" r="-2500" b="-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467396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6" name="Tabelle 225">
                <a:extLst>
                  <a:ext uri="{FF2B5EF4-FFF2-40B4-BE49-F238E27FC236}">
                    <a16:creationId xmlns:a16="http://schemas.microsoft.com/office/drawing/2014/main" id="{1353DEE9-43B6-2D60-E5D5-6BD544F020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3283399"/>
                  </p:ext>
                </p:extLst>
              </p:nvPr>
            </p:nvGraphicFramePr>
            <p:xfrm>
              <a:off x="3610098" y="2393941"/>
              <a:ext cx="1500631" cy="99080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00210">
                      <a:extLst>
                        <a:ext uri="{9D8B030D-6E8A-4147-A177-3AD203B41FA5}">
                          <a16:colId xmlns:a16="http://schemas.microsoft.com/office/drawing/2014/main" val="2618006989"/>
                        </a:ext>
                      </a:extLst>
                    </a:gridCol>
                    <a:gridCol w="500211">
                      <a:extLst>
                        <a:ext uri="{9D8B030D-6E8A-4147-A177-3AD203B41FA5}">
                          <a16:colId xmlns:a16="http://schemas.microsoft.com/office/drawing/2014/main" val="2499761029"/>
                        </a:ext>
                      </a:extLst>
                    </a:gridCol>
                    <a:gridCol w="500210">
                      <a:extLst>
                        <a:ext uri="{9D8B030D-6E8A-4147-A177-3AD203B41FA5}">
                          <a16:colId xmlns:a16="http://schemas.microsoft.com/office/drawing/2014/main" val="3510923696"/>
                        </a:ext>
                      </a:extLst>
                    </a:gridCol>
                  </a:tblGrid>
                  <a:tr h="33026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de-DE" sz="800" noProof="1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• • •</m:t>
                                </m:r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282792"/>
                      </a:ext>
                    </a:extLst>
                  </a:tr>
                  <a:tr h="33026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0110401"/>
                      </a:ext>
                    </a:extLst>
                  </a:tr>
                  <a:tr h="33026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de-DE" sz="800" noProof="1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• • •</m:t>
                                </m:r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46739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6" name="Tabelle 225">
                <a:extLst>
                  <a:ext uri="{FF2B5EF4-FFF2-40B4-BE49-F238E27FC236}">
                    <a16:creationId xmlns:a16="http://schemas.microsoft.com/office/drawing/2014/main" id="{1353DEE9-43B6-2D60-E5D5-6BD544F020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3283399"/>
                  </p:ext>
                </p:extLst>
              </p:nvPr>
            </p:nvGraphicFramePr>
            <p:xfrm>
              <a:off x="3610098" y="2393941"/>
              <a:ext cx="1500631" cy="99080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00210">
                      <a:extLst>
                        <a:ext uri="{9D8B030D-6E8A-4147-A177-3AD203B41FA5}">
                          <a16:colId xmlns:a16="http://schemas.microsoft.com/office/drawing/2014/main" val="2618006989"/>
                        </a:ext>
                      </a:extLst>
                    </a:gridCol>
                    <a:gridCol w="500211">
                      <a:extLst>
                        <a:ext uri="{9D8B030D-6E8A-4147-A177-3AD203B41FA5}">
                          <a16:colId xmlns:a16="http://schemas.microsoft.com/office/drawing/2014/main" val="2499761029"/>
                        </a:ext>
                      </a:extLst>
                    </a:gridCol>
                    <a:gridCol w="500210">
                      <a:extLst>
                        <a:ext uri="{9D8B030D-6E8A-4147-A177-3AD203B41FA5}">
                          <a16:colId xmlns:a16="http://schemas.microsoft.com/office/drawing/2014/main" val="3510923696"/>
                        </a:ext>
                      </a:extLst>
                    </a:gridCol>
                  </a:tblGrid>
                  <a:tr h="330268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2500" t="-3846" r="-200000" b="-2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105128" t="-3846" r="-105128" b="-2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200000" t="-3846" r="-2500" b="-20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282792"/>
                      </a:ext>
                    </a:extLst>
                  </a:tr>
                  <a:tr h="330268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2500" t="-100000" r="-2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105128" t="-100000" r="-105128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200000" t="-100000" r="-2500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0110401"/>
                      </a:ext>
                    </a:extLst>
                  </a:tr>
                  <a:tr h="330268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2500" t="-207692" r="-200000" b="-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105128" t="-207692" r="-105128" b="-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200000" t="-207692" r="-2500" b="-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467396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Textfeld 226">
                <a:extLst>
                  <a:ext uri="{FF2B5EF4-FFF2-40B4-BE49-F238E27FC236}">
                    <a16:creationId xmlns:a16="http://schemas.microsoft.com/office/drawing/2014/main" id="{00CEAE8D-C5B8-02C7-6B92-C3F1F9BA44BA}"/>
                  </a:ext>
                </a:extLst>
              </p:cNvPr>
              <p:cNvSpPr txBox="1"/>
              <p:nvPr/>
            </p:nvSpPr>
            <p:spPr>
              <a:xfrm>
                <a:off x="3619739" y="2008818"/>
                <a:ext cx="49004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600" b="1" i="1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𝐤</m:t>
                          </m:r>
                        </m:e>
                        <m:sub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DE" sz="1600" b="1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7" name="Textfeld 226">
                <a:extLst>
                  <a:ext uri="{FF2B5EF4-FFF2-40B4-BE49-F238E27FC236}">
                    <a16:creationId xmlns:a16="http://schemas.microsoft.com/office/drawing/2014/main" id="{00CEAE8D-C5B8-02C7-6B92-C3F1F9BA4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739" y="2008818"/>
                <a:ext cx="490049" cy="246221"/>
              </a:xfrm>
              <a:prstGeom prst="rect">
                <a:avLst/>
              </a:prstGeom>
              <a:blipFill>
                <a:blip r:embed="rId16"/>
                <a:stretch>
                  <a:fillRect l="-5128" t="-10000" b="-3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Textfeld 227">
                <a:extLst>
                  <a:ext uri="{FF2B5EF4-FFF2-40B4-BE49-F238E27FC236}">
                    <a16:creationId xmlns:a16="http://schemas.microsoft.com/office/drawing/2014/main" id="{D821EFF8-ED68-7CE7-6237-4ACE52132574}"/>
                  </a:ext>
                </a:extLst>
              </p:cNvPr>
              <p:cNvSpPr txBox="1"/>
              <p:nvPr/>
            </p:nvSpPr>
            <p:spPr>
              <a:xfrm>
                <a:off x="4616729" y="2009965"/>
                <a:ext cx="49004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600" b="1" i="1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𝐤</m:t>
                          </m:r>
                        </m:e>
                        <m:sub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𝐧</m:t>
                          </m:r>
                        </m:sub>
                      </m:sSub>
                    </m:oMath>
                  </m:oMathPara>
                </a14:m>
                <a:endParaRPr lang="de-DE" sz="1600" b="1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8" name="Textfeld 227">
                <a:extLst>
                  <a:ext uri="{FF2B5EF4-FFF2-40B4-BE49-F238E27FC236}">
                    <a16:creationId xmlns:a16="http://schemas.microsoft.com/office/drawing/2014/main" id="{D821EFF8-ED68-7CE7-6237-4ACE52132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729" y="2009965"/>
                <a:ext cx="490049" cy="246221"/>
              </a:xfrm>
              <a:prstGeom prst="rect">
                <a:avLst/>
              </a:prstGeom>
              <a:blipFill>
                <a:blip r:embed="rId17"/>
                <a:stretch>
                  <a:fillRect l="-5000" t="-10000" b="-4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9" name="Pfeil nach rechts 228">
            <a:extLst>
              <a:ext uri="{FF2B5EF4-FFF2-40B4-BE49-F238E27FC236}">
                <a16:creationId xmlns:a16="http://schemas.microsoft.com/office/drawing/2014/main" id="{63C6BA84-5AED-3E14-010C-58C04872EDCC}"/>
              </a:ext>
            </a:extLst>
          </p:cNvPr>
          <p:cNvSpPr/>
          <p:nvPr/>
        </p:nvSpPr>
        <p:spPr>
          <a:xfrm>
            <a:off x="5300292" y="2748911"/>
            <a:ext cx="290432" cy="27699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1" name="Gerade Verbindung mit Pfeil 250">
            <a:extLst>
              <a:ext uri="{FF2B5EF4-FFF2-40B4-BE49-F238E27FC236}">
                <a16:creationId xmlns:a16="http://schemas.microsoft.com/office/drawing/2014/main" id="{FFFE9267-EB94-7F7A-D159-C9A888FDA1D4}"/>
              </a:ext>
            </a:extLst>
          </p:cNvPr>
          <p:cNvCxnSpPr>
            <a:cxnSpLocks/>
          </p:cNvCxnSpPr>
          <p:nvPr/>
        </p:nvCxnSpPr>
        <p:spPr>
          <a:xfrm flipV="1">
            <a:off x="5836826" y="2592109"/>
            <a:ext cx="0" cy="781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2" name="Rechteck 251">
            <a:extLst>
              <a:ext uri="{FF2B5EF4-FFF2-40B4-BE49-F238E27FC236}">
                <a16:creationId xmlns:a16="http://schemas.microsoft.com/office/drawing/2014/main" id="{D7D76940-7AD3-7074-AF35-DF61DDE396FA}"/>
              </a:ext>
            </a:extLst>
          </p:cNvPr>
          <p:cNvSpPr/>
          <p:nvPr/>
        </p:nvSpPr>
        <p:spPr>
          <a:xfrm>
            <a:off x="6094840" y="3149600"/>
            <a:ext cx="80974" cy="2241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3" name="Rechteck 252">
            <a:extLst>
              <a:ext uri="{FF2B5EF4-FFF2-40B4-BE49-F238E27FC236}">
                <a16:creationId xmlns:a16="http://schemas.microsoft.com/office/drawing/2014/main" id="{64D9D187-F465-C5AE-3FE7-517F64CFEC00}"/>
              </a:ext>
            </a:extLst>
          </p:cNvPr>
          <p:cNvSpPr/>
          <p:nvPr/>
        </p:nvSpPr>
        <p:spPr>
          <a:xfrm>
            <a:off x="6262915" y="3268601"/>
            <a:ext cx="80974" cy="103112"/>
          </a:xfrm>
          <a:prstGeom prst="rect">
            <a:avLst/>
          </a:prstGeom>
          <a:solidFill>
            <a:srgbClr val="FFB8BB"/>
          </a:solidFill>
          <a:ln>
            <a:solidFill>
              <a:srgbClr val="FFB8B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4" name="Rechteck 253">
            <a:extLst>
              <a:ext uri="{FF2B5EF4-FFF2-40B4-BE49-F238E27FC236}">
                <a16:creationId xmlns:a16="http://schemas.microsoft.com/office/drawing/2014/main" id="{56D2529F-5ACD-D351-9D4B-FC39325E62D2}"/>
              </a:ext>
            </a:extLst>
          </p:cNvPr>
          <p:cNvSpPr/>
          <p:nvPr/>
        </p:nvSpPr>
        <p:spPr>
          <a:xfrm>
            <a:off x="6435904" y="2727064"/>
            <a:ext cx="80974" cy="6421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5" name="Rechteck 254">
            <a:extLst>
              <a:ext uri="{FF2B5EF4-FFF2-40B4-BE49-F238E27FC236}">
                <a16:creationId xmlns:a16="http://schemas.microsoft.com/office/drawing/2014/main" id="{14EAC0D3-317E-13D1-50DC-A86288F5A189}"/>
              </a:ext>
            </a:extLst>
          </p:cNvPr>
          <p:cNvSpPr/>
          <p:nvPr/>
        </p:nvSpPr>
        <p:spPr>
          <a:xfrm>
            <a:off x="6602095" y="3161512"/>
            <a:ext cx="80974" cy="21020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6" name="Rechteck 255">
            <a:extLst>
              <a:ext uri="{FF2B5EF4-FFF2-40B4-BE49-F238E27FC236}">
                <a16:creationId xmlns:a16="http://schemas.microsoft.com/office/drawing/2014/main" id="{875BA852-D377-7CB2-2355-7F7E6CF68746}"/>
              </a:ext>
            </a:extLst>
          </p:cNvPr>
          <p:cNvSpPr/>
          <p:nvPr/>
        </p:nvSpPr>
        <p:spPr>
          <a:xfrm>
            <a:off x="6768286" y="2803526"/>
            <a:ext cx="80974" cy="5674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7" name="Rechteck 256">
            <a:extLst>
              <a:ext uri="{FF2B5EF4-FFF2-40B4-BE49-F238E27FC236}">
                <a16:creationId xmlns:a16="http://schemas.microsoft.com/office/drawing/2014/main" id="{0DD116F5-4522-7EB3-1B29-9718B82CBDB2}"/>
              </a:ext>
            </a:extLst>
          </p:cNvPr>
          <p:cNvSpPr/>
          <p:nvPr/>
        </p:nvSpPr>
        <p:spPr>
          <a:xfrm>
            <a:off x="6930828" y="3268601"/>
            <a:ext cx="80974" cy="102042"/>
          </a:xfrm>
          <a:prstGeom prst="rect">
            <a:avLst/>
          </a:prstGeom>
          <a:solidFill>
            <a:srgbClr val="FFB8BB"/>
          </a:solidFill>
          <a:ln>
            <a:solidFill>
              <a:srgbClr val="FFB8B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8" name="Rechteck 257">
            <a:extLst>
              <a:ext uri="{FF2B5EF4-FFF2-40B4-BE49-F238E27FC236}">
                <a16:creationId xmlns:a16="http://schemas.microsoft.com/office/drawing/2014/main" id="{81A6AFF9-0F32-5F31-DE6C-4169250AB420}"/>
              </a:ext>
            </a:extLst>
          </p:cNvPr>
          <p:cNvSpPr/>
          <p:nvPr/>
        </p:nvSpPr>
        <p:spPr>
          <a:xfrm>
            <a:off x="7090237" y="3310915"/>
            <a:ext cx="80975" cy="58445"/>
          </a:xfrm>
          <a:prstGeom prst="rect">
            <a:avLst/>
          </a:prstGeom>
          <a:solidFill>
            <a:srgbClr val="FFCFDB"/>
          </a:solidFill>
          <a:ln>
            <a:solidFill>
              <a:srgbClr val="FFCFD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0" name="Gerade Verbindung mit Pfeil 259">
            <a:extLst>
              <a:ext uri="{FF2B5EF4-FFF2-40B4-BE49-F238E27FC236}">
                <a16:creationId xmlns:a16="http://schemas.microsoft.com/office/drawing/2014/main" id="{AFA383A0-E915-4675-701D-B67D516A3A5A}"/>
              </a:ext>
            </a:extLst>
          </p:cNvPr>
          <p:cNvCxnSpPr>
            <a:cxnSpLocks/>
          </p:cNvCxnSpPr>
          <p:nvPr/>
        </p:nvCxnSpPr>
        <p:spPr>
          <a:xfrm>
            <a:off x="5836826" y="3386305"/>
            <a:ext cx="14985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1" name="Rechteck 260">
            <a:extLst>
              <a:ext uri="{FF2B5EF4-FFF2-40B4-BE49-F238E27FC236}">
                <a16:creationId xmlns:a16="http://schemas.microsoft.com/office/drawing/2014/main" id="{F582F67D-A9A9-1D13-DFD2-ED0616163D3F}"/>
              </a:ext>
            </a:extLst>
          </p:cNvPr>
          <p:cNvSpPr/>
          <p:nvPr/>
        </p:nvSpPr>
        <p:spPr>
          <a:xfrm flipH="1">
            <a:off x="5926761" y="3200234"/>
            <a:ext cx="80977" cy="1736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feld 268">
                <a:extLst>
                  <a:ext uri="{FF2B5EF4-FFF2-40B4-BE49-F238E27FC236}">
                    <a16:creationId xmlns:a16="http://schemas.microsoft.com/office/drawing/2014/main" id="{0765037F-D06C-1200-D20B-1309B9400944}"/>
                  </a:ext>
                </a:extLst>
              </p:cNvPr>
              <p:cNvSpPr txBox="1"/>
              <p:nvPr/>
            </p:nvSpPr>
            <p:spPr>
              <a:xfrm>
                <a:off x="8296998" y="1325617"/>
                <a:ext cx="861758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600" b="1" i="1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𝐤</m:t>
                          </m:r>
                        </m:e>
                        <m:sub>
                          <m:r>
                            <a:rPr lang="de-CH" sz="1600" b="0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1600" b="1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9" name="Textfeld 268">
                <a:extLst>
                  <a:ext uri="{FF2B5EF4-FFF2-40B4-BE49-F238E27FC236}">
                    <a16:creationId xmlns:a16="http://schemas.microsoft.com/office/drawing/2014/main" id="{0765037F-D06C-1200-D20B-1309B9400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6998" y="1325617"/>
                <a:ext cx="861758" cy="246221"/>
              </a:xfrm>
              <a:prstGeom prst="rect">
                <a:avLst/>
              </a:prstGeom>
              <a:blipFill>
                <a:blip r:embed="rId18"/>
                <a:stretch>
                  <a:fillRect t="-10000" b="-4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Textfeld 269">
                <a:extLst>
                  <a:ext uri="{FF2B5EF4-FFF2-40B4-BE49-F238E27FC236}">
                    <a16:creationId xmlns:a16="http://schemas.microsoft.com/office/drawing/2014/main" id="{16CE4E99-4B7E-9D6A-A5FA-FC37DE230F6A}"/>
                  </a:ext>
                </a:extLst>
              </p:cNvPr>
              <p:cNvSpPr txBox="1"/>
              <p:nvPr/>
            </p:nvSpPr>
            <p:spPr>
              <a:xfrm>
                <a:off x="10056450" y="1325617"/>
                <a:ext cx="8617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600" b="1" i="1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𝐤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CH" sz="1600" b="0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de-DE" sz="1600" b="1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0" name="Textfeld 269">
                <a:extLst>
                  <a:ext uri="{FF2B5EF4-FFF2-40B4-BE49-F238E27FC236}">
                    <a16:creationId xmlns:a16="http://schemas.microsoft.com/office/drawing/2014/main" id="{16CE4E99-4B7E-9D6A-A5FA-FC37DE230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6450" y="1325617"/>
                <a:ext cx="861759" cy="246221"/>
              </a:xfrm>
              <a:prstGeom prst="rect">
                <a:avLst/>
              </a:prstGeom>
              <a:blipFill>
                <a:blip r:embed="rId19"/>
                <a:stretch>
                  <a:fillRect t="-10000" b="-4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Textfeld 270">
                <a:extLst>
                  <a:ext uri="{FF2B5EF4-FFF2-40B4-BE49-F238E27FC236}">
                    <a16:creationId xmlns:a16="http://schemas.microsoft.com/office/drawing/2014/main" id="{C4C5ECE3-D33E-44F1-D576-A6EA4D3863E4}"/>
                  </a:ext>
                </a:extLst>
              </p:cNvPr>
              <p:cNvSpPr txBox="1"/>
              <p:nvPr/>
            </p:nvSpPr>
            <p:spPr>
              <a:xfrm>
                <a:off x="7928160" y="1661562"/>
                <a:ext cx="277944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600" b="1" i="1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𝐪</m:t>
                          </m:r>
                        </m:e>
                        <m:sub>
                          <m:r>
                            <a:rPr lang="de-CH" sz="1600" b="0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1600" b="1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1" name="Textfeld 270">
                <a:extLst>
                  <a:ext uri="{FF2B5EF4-FFF2-40B4-BE49-F238E27FC236}">
                    <a16:creationId xmlns:a16="http://schemas.microsoft.com/office/drawing/2014/main" id="{C4C5ECE3-D33E-44F1-D576-A6EA4D386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8160" y="1661562"/>
                <a:ext cx="277944" cy="246221"/>
              </a:xfrm>
              <a:prstGeom prst="rect">
                <a:avLst/>
              </a:prstGeom>
              <a:blipFill>
                <a:blip r:embed="rId20"/>
                <a:stretch>
                  <a:fillRect l="-43478" t="-10000" r="-4348" b="-3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6" name="Tabelle 275">
                <a:extLst>
                  <a:ext uri="{FF2B5EF4-FFF2-40B4-BE49-F238E27FC236}">
                    <a16:creationId xmlns:a16="http://schemas.microsoft.com/office/drawing/2014/main" id="{3768A97C-7DE9-C617-2314-6FF9AC36B1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0767612"/>
                  </p:ext>
                </p:extLst>
              </p:nvPr>
            </p:nvGraphicFramePr>
            <p:xfrm>
              <a:off x="8280936" y="1647228"/>
              <a:ext cx="2652388" cy="99080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84129">
                      <a:extLst>
                        <a:ext uri="{9D8B030D-6E8A-4147-A177-3AD203B41FA5}">
                          <a16:colId xmlns:a16="http://schemas.microsoft.com/office/drawing/2014/main" val="2618006989"/>
                        </a:ext>
                      </a:extLst>
                    </a:gridCol>
                    <a:gridCol w="884130">
                      <a:extLst>
                        <a:ext uri="{9D8B030D-6E8A-4147-A177-3AD203B41FA5}">
                          <a16:colId xmlns:a16="http://schemas.microsoft.com/office/drawing/2014/main" val="2499761029"/>
                        </a:ext>
                      </a:extLst>
                    </a:gridCol>
                    <a:gridCol w="884129">
                      <a:extLst>
                        <a:ext uri="{9D8B030D-6E8A-4147-A177-3AD203B41FA5}">
                          <a16:colId xmlns:a16="http://schemas.microsoft.com/office/drawing/2014/main" val="3510923696"/>
                        </a:ext>
                      </a:extLst>
                    </a:gridCol>
                  </a:tblGrid>
                  <a:tr h="33026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𝑆𝑐𝑜𝑟𝑒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de-DE" sz="800" noProof="1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• • •</m:t>
                                </m:r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𝑆𝑐𝑜𝑟𝑒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282792"/>
                      </a:ext>
                    </a:extLst>
                  </a:tr>
                  <a:tr h="33026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0110401"/>
                      </a:ext>
                    </a:extLst>
                  </a:tr>
                  <a:tr h="33026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𝑆𝑐𝑜𝑟𝑒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de-DE" sz="800" noProof="1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• • •</m:t>
                                </m:r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𝑆𝑐𝑜𝑟𝑒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46739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6" name="Tabelle 275">
                <a:extLst>
                  <a:ext uri="{FF2B5EF4-FFF2-40B4-BE49-F238E27FC236}">
                    <a16:creationId xmlns:a16="http://schemas.microsoft.com/office/drawing/2014/main" id="{3768A97C-7DE9-C617-2314-6FF9AC36B1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0767612"/>
                  </p:ext>
                </p:extLst>
              </p:nvPr>
            </p:nvGraphicFramePr>
            <p:xfrm>
              <a:off x="8280936" y="1647228"/>
              <a:ext cx="2652388" cy="99080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84129">
                      <a:extLst>
                        <a:ext uri="{9D8B030D-6E8A-4147-A177-3AD203B41FA5}">
                          <a16:colId xmlns:a16="http://schemas.microsoft.com/office/drawing/2014/main" val="2618006989"/>
                        </a:ext>
                      </a:extLst>
                    </a:gridCol>
                    <a:gridCol w="884130">
                      <a:extLst>
                        <a:ext uri="{9D8B030D-6E8A-4147-A177-3AD203B41FA5}">
                          <a16:colId xmlns:a16="http://schemas.microsoft.com/office/drawing/2014/main" val="2499761029"/>
                        </a:ext>
                      </a:extLst>
                    </a:gridCol>
                    <a:gridCol w="884129">
                      <a:extLst>
                        <a:ext uri="{9D8B030D-6E8A-4147-A177-3AD203B41FA5}">
                          <a16:colId xmlns:a16="http://schemas.microsoft.com/office/drawing/2014/main" val="3510923696"/>
                        </a:ext>
                      </a:extLst>
                    </a:gridCol>
                  </a:tblGrid>
                  <a:tr h="330268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1"/>
                          <a:stretch>
                            <a:fillRect l="-1429" r="-201429" b="-2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1"/>
                          <a:stretch>
                            <a:fillRect l="-102899" r="-104348" b="-2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1"/>
                          <a:stretch>
                            <a:fillRect l="-200000" r="-2857" b="-20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282792"/>
                      </a:ext>
                    </a:extLst>
                  </a:tr>
                  <a:tr h="330268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1"/>
                          <a:stretch>
                            <a:fillRect l="-1429" t="-96296" r="-201429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1"/>
                          <a:stretch>
                            <a:fillRect l="-102899" t="-96296" r="-104348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1"/>
                          <a:stretch>
                            <a:fillRect l="-200000" t="-96296" r="-2857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0110401"/>
                      </a:ext>
                    </a:extLst>
                  </a:tr>
                  <a:tr h="330268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1"/>
                          <a:stretch>
                            <a:fillRect l="-1429" t="-203846" r="-201429" b="-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1"/>
                          <a:stretch>
                            <a:fillRect l="-102899" t="-203846" r="-104348" b="-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1"/>
                          <a:stretch>
                            <a:fillRect l="-200000" t="-203846" r="-2857" b="-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467396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feld 276">
                <a:extLst>
                  <a:ext uri="{FF2B5EF4-FFF2-40B4-BE49-F238E27FC236}">
                    <a16:creationId xmlns:a16="http://schemas.microsoft.com/office/drawing/2014/main" id="{7AA8A51B-F5DB-579C-1D49-ED70AFF15B03}"/>
                  </a:ext>
                </a:extLst>
              </p:cNvPr>
              <p:cNvSpPr txBox="1"/>
              <p:nvPr/>
            </p:nvSpPr>
            <p:spPr>
              <a:xfrm>
                <a:off x="7931705" y="2307948"/>
                <a:ext cx="277944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600" b="1" i="1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𝐪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CH" sz="1600" b="0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de-DE" sz="1600" b="1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7" name="Textfeld 276">
                <a:extLst>
                  <a:ext uri="{FF2B5EF4-FFF2-40B4-BE49-F238E27FC236}">
                    <a16:creationId xmlns:a16="http://schemas.microsoft.com/office/drawing/2014/main" id="{7AA8A51B-F5DB-579C-1D49-ED70AFF15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1705" y="2307948"/>
                <a:ext cx="277944" cy="246221"/>
              </a:xfrm>
              <a:prstGeom prst="rect">
                <a:avLst/>
              </a:prstGeom>
              <a:blipFill>
                <a:blip r:embed="rId22"/>
                <a:stretch>
                  <a:fillRect l="-43478" t="-4762" b="-3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8" name="Geschweifte Klammer rechts 277">
            <a:extLst>
              <a:ext uri="{FF2B5EF4-FFF2-40B4-BE49-F238E27FC236}">
                <a16:creationId xmlns:a16="http://schemas.microsoft.com/office/drawing/2014/main" id="{F4C998C6-A3F4-FB59-7607-8AC019F6DACA}"/>
              </a:ext>
            </a:extLst>
          </p:cNvPr>
          <p:cNvSpPr/>
          <p:nvPr/>
        </p:nvSpPr>
        <p:spPr>
          <a:xfrm>
            <a:off x="7570728" y="880258"/>
            <a:ext cx="142724" cy="2505634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Textfeld 278">
                <a:extLst>
                  <a:ext uri="{FF2B5EF4-FFF2-40B4-BE49-F238E27FC236}">
                    <a16:creationId xmlns:a16="http://schemas.microsoft.com/office/drawing/2014/main" id="{B98725E3-E05C-DB23-A138-7ECDE8FB5CA2}"/>
                  </a:ext>
                </a:extLst>
              </p:cNvPr>
              <p:cNvSpPr txBox="1"/>
              <p:nvPr/>
            </p:nvSpPr>
            <p:spPr>
              <a:xfrm>
                <a:off x="5918190" y="1888455"/>
                <a:ext cx="142724" cy="1384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900" b="1" i="1" noProof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de-CH" sz="900" b="1" i="1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9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𝐤</m:t>
                          </m:r>
                        </m:e>
                        <m:sub>
                          <m:r>
                            <a:rPr lang="de-CH" sz="900" b="1" i="1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DE" sz="900" b="1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9" name="Textfeld 278">
                <a:extLst>
                  <a:ext uri="{FF2B5EF4-FFF2-40B4-BE49-F238E27FC236}">
                    <a16:creationId xmlns:a16="http://schemas.microsoft.com/office/drawing/2014/main" id="{B98725E3-E05C-DB23-A138-7ECDE8FB5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190" y="1888455"/>
                <a:ext cx="142724" cy="138498"/>
              </a:xfrm>
              <a:prstGeom prst="rect">
                <a:avLst/>
              </a:prstGeom>
              <a:blipFill>
                <a:blip r:embed="rId23"/>
                <a:stretch>
                  <a:fillRect l="-66667" r="-16667" b="-41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Textfeld 279">
                <a:extLst>
                  <a:ext uri="{FF2B5EF4-FFF2-40B4-BE49-F238E27FC236}">
                    <a16:creationId xmlns:a16="http://schemas.microsoft.com/office/drawing/2014/main" id="{5D838208-346A-C913-E0EF-AB7E3505AD1D}"/>
                  </a:ext>
                </a:extLst>
              </p:cNvPr>
              <p:cNvSpPr txBox="1"/>
              <p:nvPr/>
            </p:nvSpPr>
            <p:spPr>
              <a:xfrm>
                <a:off x="7081664" y="1888455"/>
                <a:ext cx="142724" cy="1384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900" b="1" i="1" noProof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de-CH" sz="900" b="1" i="1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9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𝐤</m:t>
                          </m:r>
                        </m:e>
                        <m:sub>
                          <m:r>
                            <a:rPr lang="de-CH" sz="900" b="1" i="1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de-DE" sz="900" b="1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0" name="Textfeld 279">
                <a:extLst>
                  <a:ext uri="{FF2B5EF4-FFF2-40B4-BE49-F238E27FC236}">
                    <a16:creationId xmlns:a16="http://schemas.microsoft.com/office/drawing/2014/main" id="{5D838208-346A-C913-E0EF-AB7E3505A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1664" y="1888455"/>
                <a:ext cx="142724" cy="138498"/>
              </a:xfrm>
              <a:prstGeom prst="rect">
                <a:avLst/>
              </a:prstGeom>
              <a:blipFill>
                <a:blip r:embed="rId24"/>
                <a:stretch>
                  <a:fillRect l="-58333" r="-16667" b="-41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1" name="Textfeld 280">
            <a:extLst>
              <a:ext uri="{FF2B5EF4-FFF2-40B4-BE49-F238E27FC236}">
                <a16:creationId xmlns:a16="http://schemas.microsoft.com/office/drawing/2014/main" id="{FEDA138E-7431-E97E-70AF-D293DFDCCB24}"/>
              </a:ext>
            </a:extLst>
          </p:cNvPr>
          <p:cNvSpPr txBox="1"/>
          <p:nvPr/>
        </p:nvSpPr>
        <p:spPr>
          <a:xfrm>
            <a:off x="6508696" y="1920164"/>
            <a:ext cx="142724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6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• • 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2" name="Textfeld 281">
                <a:extLst>
                  <a:ext uri="{FF2B5EF4-FFF2-40B4-BE49-F238E27FC236}">
                    <a16:creationId xmlns:a16="http://schemas.microsoft.com/office/drawing/2014/main" id="{8BA6FF64-86DE-BE1B-2283-892520A86A59}"/>
                  </a:ext>
                </a:extLst>
              </p:cNvPr>
              <p:cNvSpPr txBox="1"/>
              <p:nvPr/>
            </p:nvSpPr>
            <p:spPr>
              <a:xfrm>
                <a:off x="5496148" y="2390537"/>
                <a:ext cx="697889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e-DE" sz="1050" noProof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Score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sz="1050" b="0" i="1" noProof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CH" sz="1050" b="1" i="0" noProof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𝐪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CH" sz="1050" b="0" i="0" noProof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de-DE" sz="1050" noProof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82" name="Textfeld 281">
                <a:extLst>
                  <a:ext uri="{FF2B5EF4-FFF2-40B4-BE49-F238E27FC236}">
                    <a16:creationId xmlns:a16="http://schemas.microsoft.com/office/drawing/2014/main" id="{8BA6FF64-86DE-BE1B-2283-892520A86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148" y="2390537"/>
                <a:ext cx="697889" cy="161583"/>
              </a:xfrm>
              <a:prstGeom prst="rect">
                <a:avLst/>
              </a:prstGeom>
              <a:blipFill>
                <a:blip r:embed="rId25"/>
                <a:stretch>
                  <a:fillRect l="-1786" t="-28571" r="-3571" b="-357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3" name="Textfeld 282">
                <a:extLst>
                  <a:ext uri="{FF2B5EF4-FFF2-40B4-BE49-F238E27FC236}">
                    <a16:creationId xmlns:a16="http://schemas.microsoft.com/office/drawing/2014/main" id="{B1EE155A-B2B6-DD3E-2A05-76B00F3C3739}"/>
                  </a:ext>
                </a:extLst>
              </p:cNvPr>
              <p:cNvSpPr txBox="1"/>
              <p:nvPr/>
            </p:nvSpPr>
            <p:spPr>
              <a:xfrm>
                <a:off x="5918190" y="3398176"/>
                <a:ext cx="142724" cy="1384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900" b="1" i="1" noProof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de-CH" sz="900" b="1" i="1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9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𝐤</m:t>
                          </m:r>
                        </m:e>
                        <m:sub>
                          <m:r>
                            <a:rPr lang="de-CH" sz="900" b="1" i="1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DE" sz="900" b="1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3" name="Textfeld 282">
                <a:extLst>
                  <a:ext uri="{FF2B5EF4-FFF2-40B4-BE49-F238E27FC236}">
                    <a16:creationId xmlns:a16="http://schemas.microsoft.com/office/drawing/2014/main" id="{B1EE155A-B2B6-DD3E-2A05-76B00F3C3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190" y="3398176"/>
                <a:ext cx="142724" cy="138498"/>
              </a:xfrm>
              <a:prstGeom prst="rect">
                <a:avLst/>
              </a:prstGeom>
              <a:blipFill>
                <a:blip r:embed="rId26"/>
                <a:stretch>
                  <a:fillRect l="-66667" t="-8333" r="-16667" b="-41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Textfeld 283">
                <a:extLst>
                  <a:ext uri="{FF2B5EF4-FFF2-40B4-BE49-F238E27FC236}">
                    <a16:creationId xmlns:a16="http://schemas.microsoft.com/office/drawing/2014/main" id="{57BF279A-5146-D51B-E143-F7B013C4940B}"/>
                  </a:ext>
                </a:extLst>
              </p:cNvPr>
              <p:cNvSpPr txBox="1"/>
              <p:nvPr/>
            </p:nvSpPr>
            <p:spPr>
              <a:xfrm>
                <a:off x="7081664" y="3398176"/>
                <a:ext cx="142724" cy="1384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900" b="1" i="1" noProof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de-CH" sz="900" b="1" i="1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9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𝐤</m:t>
                          </m:r>
                        </m:e>
                        <m:sub>
                          <m:r>
                            <a:rPr lang="de-CH" sz="900" b="1" i="1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de-DE" sz="900" b="1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4" name="Textfeld 283">
                <a:extLst>
                  <a:ext uri="{FF2B5EF4-FFF2-40B4-BE49-F238E27FC236}">
                    <a16:creationId xmlns:a16="http://schemas.microsoft.com/office/drawing/2014/main" id="{57BF279A-5146-D51B-E143-F7B013C49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1664" y="3398176"/>
                <a:ext cx="142724" cy="138498"/>
              </a:xfrm>
              <a:prstGeom prst="rect">
                <a:avLst/>
              </a:prstGeom>
              <a:blipFill>
                <a:blip r:embed="rId27"/>
                <a:stretch>
                  <a:fillRect l="-58333" t="-8333" r="-16667" b="-41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5" name="Textfeld 284">
            <a:extLst>
              <a:ext uri="{FF2B5EF4-FFF2-40B4-BE49-F238E27FC236}">
                <a16:creationId xmlns:a16="http://schemas.microsoft.com/office/drawing/2014/main" id="{D770A05D-C416-41E8-85A1-D1E87228AD4B}"/>
              </a:ext>
            </a:extLst>
          </p:cNvPr>
          <p:cNvSpPr txBox="1"/>
          <p:nvPr/>
        </p:nvSpPr>
        <p:spPr>
          <a:xfrm>
            <a:off x="6508696" y="3429885"/>
            <a:ext cx="142724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6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• • 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" name="Textfeld 285">
                <a:extLst>
                  <a:ext uri="{FF2B5EF4-FFF2-40B4-BE49-F238E27FC236}">
                    <a16:creationId xmlns:a16="http://schemas.microsoft.com/office/drawing/2014/main" id="{93DAD6EA-D3B3-891F-733F-FF40FF044FB0}"/>
                  </a:ext>
                </a:extLst>
              </p:cNvPr>
              <p:cNvSpPr txBox="1"/>
              <p:nvPr/>
            </p:nvSpPr>
            <p:spPr>
              <a:xfrm>
                <a:off x="7902675" y="1982984"/>
                <a:ext cx="27794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1" i="1" noProof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de-DE" b="1" i="1" noProof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⋮</m:t>
                      </m:r>
                    </m:oMath>
                  </m:oMathPara>
                </a14:m>
                <a:endParaRPr lang="de-DE" b="1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6" name="Textfeld 285">
                <a:extLst>
                  <a:ext uri="{FF2B5EF4-FFF2-40B4-BE49-F238E27FC236}">
                    <a16:creationId xmlns:a16="http://schemas.microsoft.com/office/drawing/2014/main" id="{93DAD6EA-D3B3-891F-733F-FF40FF044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2675" y="1982984"/>
                <a:ext cx="277944" cy="276999"/>
              </a:xfrm>
              <a:prstGeom prst="rect">
                <a:avLst/>
              </a:prstGeom>
              <a:blipFill>
                <a:blip r:embed="rId28"/>
                <a:stretch>
                  <a:fillRect l="-26087" t="-8696" b="-347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8" name="Textfeld 287">
            <a:extLst>
              <a:ext uri="{FF2B5EF4-FFF2-40B4-BE49-F238E27FC236}">
                <a16:creationId xmlns:a16="http://schemas.microsoft.com/office/drawing/2014/main" id="{B7F292F7-F8A7-4086-5933-2BDB801D8497}"/>
              </a:ext>
            </a:extLst>
          </p:cNvPr>
          <p:cNvSpPr txBox="1"/>
          <p:nvPr/>
        </p:nvSpPr>
        <p:spPr>
          <a:xfrm>
            <a:off x="9482928" y="1381787"/>
            <a:ext cx="24840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• • 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" name="Textfeld 296">
                <a:extLst>
                  <a:ext uri="{FF2B5EF4-FFF2-40B4-BE49-F238E27FC236}">
                    <a16:creationId xmlns:a16="http://schemas.microsoft.com/office/drawing/2014/main" id="{42A8C766-4C9E-CC91-550F-28600C341882}"/>
                  </a:ext>
                </a:extLst>
              </p:cNvPr>
              <p:cNvSpPr txBox="1"/>
              <p:nvPr/>
            </p:nvSpPr>
            <p:spPr>
              <a:xfrm>
                <a:off x="2452317" y="4138918"/>
                <a:ext cx="2652386" cy="2506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e-DE" sz="1600" b="1" noProof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Attention Scores </a:t>
                </a:r>
                <a14:m>
                  <m:oMath xmlns:m="http://schemas.openxmlformats.org/officeDocument/2006/math">
                    <m:r>
                      <a:rPr lang="de-CH" sz="1600" b="1" i="0" noProof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𝐐</m:t>
                    </m:r>
                    <m:sSup>
                      <m:sSupPr>
                        <m:ctrlPr>
                          <a:rPr lang="de-CH" sz="1600" b="1" i="1" noProof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de-CH" sz="1600" b="1" i="0" noProof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𝐊</m:t>
                        </m:r>
                      </m:e>
                      <m:sup>
                        <m:r>
                          <a:rPr lang="de-CH" sz="1600" b="1" i="0" noProof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𝐓</m:t>
                        </m:r>
                      </m:sup>
                    </m:sSup>
                  </m:oMath>
                </a14:m>
                <a:endParaRPr lang="de-DE" sz="1600" b="1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7" name="Textfeld 296">
                <a:extLst>
                  <a:ext uri="{FF2B5EF4-FFF2-40B4-BE49-F238E27FC236}">
                    <a16:creationId xmlns:a16="http://schemas.microsoft.com/office/drawing/2014/main" id="{42A8C766-4C9E-CC91-550F-28600C3418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317" y="4138918"/>
                <a:ext cx="2652386" cy="250646"/>
              </a:xfrm>
              <a:prstGeom prst="rect">
                <a:avLst/>
              </a:prstGeom>
              <a:blipFill>
                <a:blip r:embed="rId29"/>
                <a:stretch>
                  <a:fillRect t="-14286" b="-4761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Textfeld 297">
                <a:extLst>
                  <a:ext uri="{FF2B5EF4-FFF2-40B4-BE49-F238E27FC236}">
                    <a16:creationId xmlns:a16="http://schemas.microsoft.com/office/drawing/2014/main" id="{32E3865B-1DCA-77FD-BE4E-4C855A65005A}"/>
                  </a:ext>
                </a:extLst>
              </p:cNvPr>
              <p:cNvSpPr txBox="1"/>
              <p:nvPr/>
            </p:nvSpPr>
            <p:spPr>
              <a:xfrm>
                <a:off x="2468377" y="4571843"/>
                <a:ext cx="861758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600" b="1" i="1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𝐤</m:t>
                          </m:r>
                        </m:e>
                        <m:sub>
                          <m:r>
                            <a:rPr lang="de-CH" sz="1600" b="0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1600" b="1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8" name="Textfeld 297">
                <a:extLst>
                  <a:ext uri="{FF2B5EF4-FFF2-40B4-BE49-F238E27FC236}">
                    <a16:creationId xmlns:a16="http://schemas.microsoft.com/office/drawing/2014/main" id="{32E3865B-1DCA-77FD-BE4E-4C855A650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377" y="4571843"/>
                <a:ext cx="861758" cy="246221"/>
              </a:xfrm>
              <a:prstGeom prst="rect">
                <a:avLst/>
              </a:prstGeom>
              <a:blipFill>
                <a:blip r:embed="rId30"/>
                <a:stretch>
                  <a:fillRect t="-10000" b="-3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9" name="Textfeld 298">
                <a:extLst>
                  <a:ext uri="{FF2B5EF4-FFF2-40B4-BE49-F238E27FC236}">
                    <a16:creationId xmlns:a16="http://schemas.microsoft.com/office/drawing/2014/main" id="{9B69608C-719C-F352-DC42-C05017BAC521}"/>
                  </a:ext>
                </a:extLst>
              </p:cNvPr>
              <p:cNvSpPr txBox="1"/>
              <p:nvPr/>
            </p:nvSpPr>
            <p:spPr>
              <a:xfrm>
                <a:off x="4227829" y="4571843"/>
                <a:ext cx="8617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600" b="1" i="1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𝐤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CH" sz="1600" b="0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de-DE" sz="1600" b="1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9" name="Textfeld 298">
                <a:extLst>
                  <a:ext uri="{FF2B5EF4-FFF2-40B4-BE49-F238E27FC236}">
                    <a16:creationId xmlns:a16="http://schemas.microsoft.com/office/drawing/2014/main" id="{9B69608C-719C-F352-DC42-C05017BAC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7829" y="4571843"/>
                <a:ext cx="861759" cy="246221"/>
              </a:xfrm>
              <a:prstGeom prst="rect">
                <a:avLst/>
              </a:prstGeom>
              <a:blipFill>
                <a:blip r:embed="rId31"/>
                <a:stretch>
                  <a:fillRect t="-10000" b="-3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0" name="Textfeld 299">
                <a:extLst>
                  <a:ext uri="{FF2B5EF4-FFF2-40B4-BE49-F238E27FC236}">
                    <a16:creationId xmlns:a16="http://schemas.microsoft.com/office/drawing/2014/main" id="{86750B9D-0E81-869C-A3D4-01B513F54F0F}"/>
                  </a:ext>
                </a:extLst>
              </p:cNvPr>
              <p:cNvSpPr txBox="1"/>
              <p:nvPr/>
            </p:nvSpPr>
            <p:spPr>
              <a:xfrm>
                <a:off x="2099539" y="4907788"/>
                <a:ext cx="277944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600" b="1" i="1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𝐪</m:t>
                          </m:r>
                        </m:e>
                        <m:sub>
                          <m:r>
                            <a:rPr lang="de-CH" sz="1600" b="0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1600" b="1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0" name="Textfeld 299">
                <a:extLst>
                  <a:ext uri="{FF2B5EF4-FFF2-40B4-BE49-F238E27FC236}">
                    <a16:creationId xmlns:a16="http://schemas.microsoft.com/office/drawing/2014/main" id="{86750B9D-0E81-869C-A3D4-01B513F54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9539" y="4907788"/>
                <a:ext cx="277944" cy="246221"/>
              </a:xfrm>
              <a:prstGeom prst="rect">
                <a:avLst/>
              </a:prstGeom>
              <a:blipFill>
                <a:blip r:embed="rId32"/>
                <a:stretch>
                  <a:fillRect l="-39130" t="-10000" r="-4348" b="-4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1" name="Tabelle 300">
                <a:extLst>
                  <a:ext uri="{FF2B5EF4-FFF2-40B4-BE49-F238E27FC236}">
                    <a16:creationId xmlns:a16="http://schemas.microsoft.com/office/drawing/2014/main" id="{F3D61CF4-C0C4-83CA-AF62-D0B62AA807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763897"/>
                  </p:ext>
                </p:extLst>
              </p:nvPr>
            </p:nvGraphicFramePr>
            <p:xfrm>
              <a:off x="2452315" y="4893454"/>
              <a:ext cx="2652388" cy="102171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84129">
                      <a:extLst>
                        <a:ext uri="{9D8B030D-6E8A-4147-A177-3AD203B41FA5}">
                          <a16:colId xmlns:a16="http://schemas.microsoft.com/office/drawing/2014/main" val="2618006989"/>
                        </a:ext>
                      </a:extLst>
                    </a:gridCol>
                    <a:gridCol w="884130">
                      <a:extLst>
                        <a:ext uri="{9D8B030D-6E8A-4147-A177-3AD203B41FA5}">
                          <a16:colId xmlns:a16="http://schemas.microsoft.com/office/drawing/2014/main" val="2499761029"/>
                        </a:ext>
                      </a:extLst>
                    </a:gridCol>
                    <a:gridCol w="884129">
                      <a:extLst>
                        <a:ext uri="{9D8B030D-6E8A-4147-A177-3AD203B41FA5}">
                          <a16:colId xmlns:a16="http://schemas.microsoft.com/office/drawing/2014/main" val="3510923696"/>
                        </a:ext>
                      </a:extLst>
                    </a:gridCol>
                  </a:tblGrid>
                  <a:tr h="34057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𝑆𝑐𝑜𝑟𝑒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de-DE" sz="800" noProof="1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• • •</m:t>
                                </m:r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𝑆𝑐𝑜𝑟𝑒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282792"/>
                      </a:ext>
                    </a:extLst>
                  </a:tr>
                  <a:tr h="34057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0110401"/>
                      </a:ext>
                    </a:extLst>
                  </a:tr>
                  <a:tr h="34057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𝑆𝑐𝑜𝑟𝑒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de-DE" sz="800" noProof="1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• • •</m:t>
                                </m:r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𝑆𝑐𝑜𝑟𝑒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46739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1" name="Tabelle 300">
                <a:extLst>
                  <a:ext uri="{FF2B5EF4-FFF2-40B4-BE49-F238E27FC236}">
                    <a16:creationId xmlns:a16="http://schemas.microsoft.com/office/drawing/2014/main" id="{F3D61CF4-C0C4-83CA-AF62-D0B62AA807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763897"/>
                  </p:ext>
                </p:extLst>
              </p:nvPr>
            </p:nvGraphicFramePr>
            <p:xfrm>
              <a:off x="2452315" y="4893454"/>
              <a:ext cx="2652388" cy="102171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84129">
                      <a:extLst>
                        <a:ext uri="{9D8B030D-6E8A-4147-A177-3AD203B41FA5}">
                          <a16:colId xmlns:a16="http://schemas.microsoft.com/office/drawing/2014/main" val="2618006989"/>
                        </a:ext>
                      </a:extLst>
                    </a:gridCol>
                    <a:gridCol w="884130">
                      <a:extLst>
                        <a:ext uri="{9D8B030D-6E8A-4147-A177-3AD203B41FA5}">
                          <a16:colId xmlns:a16="http://schemas.microsoft.com/office/drawing/2014/main" val="2499761029"/>
                        </a:ext>
                      </a:extLst>
                    </a:gridCol>
                    <a:gridCol w="884129">
                      <a:extLst>
                        <a:ext uri="{9D8B030D-6E8A-4147-A177-3AD203B41FA5}">
                          <a16:colId xmlns:a16="http://schemas.microsoft.com/office/drawing/2014/main" val="3510923696"/>
                        </a:ext>
                      </a:extLst>
                    </a:gridCol>
                  </a:tblGrid>
                  <a:tr h="340572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3"/>
                          <a:stretch>
                            <a:fillRect l="-1429" t="-3704" r="-201429" b="-20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3"/>
                          <a:stretch>
                            <a:fillRect l="-102899" t="-3704" r="-104348" b="-20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3"/>
                          <a:stretch>
                            <a:fillRect l="-200000" t="-3704" r="-2857" b="-2074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282792"/>
                      </a:ext>
                    </a:extLst>
                  </a:tr>
                  <a:tr h="340572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3"/>
                          <a:stretch>
                            <a:fillRect l="-1429" t="-103704" r="-201429" b="-10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3"/>
                          <a:stretch>
                            <a:fillRect l="-102899" t="-103704" r="-104348" b="-10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3"/>
                          <a:stretch>
                            <a:fillRect l="-200000" t="-103704" r="-2857" b="-1074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0110401"/>
                      </a:ext>
                    </a:extLst>
                  </a:tr>
                  <a:tr h="340572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3"/>
                          <a:stretch>
                            <a:fillRect l="-1429" t="-203704" r="-201429" b="-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3"/>
                          <a:stretch>
                            <a:fillRect l="-102899" t="-203704" r="-104348" b="-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3"/>
                          <a:stretch>
                            <a:fillRect l="-200000" t="-203704" r="-2857" b="-74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467396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2" name="Textfeld 301">
                <a:extLst>
                  <a:ext uri="{FF2B5EF4-FFF2-40B4-BE49-F238E27FC236}">
                    <a16:creationId xmlns:a16="http://schemas.microsoft.com/office/drawing/2014/main" id="{C03F85F7-578A-7C0A-D480-4EB929E59E7E}"/>
                  </a:ext>
                </a:extLst>
              </p:cNvPr>
              <p:cNvSpPr txBox="1"/>
              <p:nvPr/>
            </p:nvSpPr>
            <p:spPr>
              <a:xfrm>
                <a:off x="2103084" y="5554174"/>
                <a:ext cx="277944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600" b="1" i="1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𝐪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CH" sz="1600" b="0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de-DE" sz="1600" b="1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2" name="Textfeld 301">
                <a:extLst>
                  <a:ext uri="{FF2B5EF4-FFF2-40B4-BE49-F238E27FC236}">
                    <a16:creationId xmlns:a16="http://schemas.microsoft.com/office/drawing/2014/main" id="{C03F85F7-578A-7C0A-D480-4EB929E59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3084" y="5554174"/>
                <a:ext cx="277944" cy="246221"/>
              </a:xfrm>
              <a:prstGeom prst="rect">
                <a:avLst/>
              </a:prstGeom>
              <a:blipFill>
                <a:blip r:embed="rId34"/>
                <a:stretch>
                  <a:fillRect l="-43478" t="-10000" b="-4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3" name="Textfeld 302">
                <a:extLst>
                  <a:ext uri="{FF2B5EF4-FFF2-40B4-BE49-F238E27FC236}">
                    <a16:creationId xmlns:a16="http://schemas.microsoft.com/office/drawing/2014/main" id="{B53E1342-89D8-3356-2BA6-0E26F19F3C5A}"/>
                  </a:ext>
                </a:extLst>
              </p:cNvPr>
              <p:cNvSpPr txBox="1"/>
              <p:nvPr/>
            </p:nvSpPr>
            <p:spPr>
              <a:xfrm>
                <a:off x="2074054" y="5242180"/>
                <a:ext cx="27794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1" i="1" noProof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de-DE" b="1" i="1" noProof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⋮</m:t>
                      </m:r>
                    </m:oMath>
                  </m:oMathPara>
                </a14:m>
                <a:endParaRPr lang="de-DE" b="1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3" name="Textfeld 302">
                <a:extLst>
                  <a:ext uri="{FF2B5EF4-FFF2-40B4-BE49-F238E27FC236}">
                    <a16:creationId xmlns:a16="http://schemas.microsoft.com/office/drawing/2014/main" id="{B53E1342-89D8-3356-2BA6-0E26F19F3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4054" y="5242180"/>
                <a:ext cx="277944" cy="276999"/>
              </a:xfrm>
              <a:prstGeom prst="rect">
                <a:avLst/>
              </a:prstGeom>
              <a:blipFill>
                <a:blip r:embed="rId35"/>
                <a:stretch>
                  <a:fillRect l="-26087" t="-8696" b="-3913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4" name="Textfeld 303">
            <a:extLst>
              <a:ext uri="{FF2B5EF4-FFF2-40B4-BE49-F238E27FC236}">
                <a16:creationId xmlns:a16="http://schemas.microsoft.com/office/drawing/2014/main" id="{B472A148-33FF-46BD-8B05-93FBE1E2F82E}"/>
              </a:ext>
            </a:extLst>
          </p:cNvPr>
          <p:cNvSpPr txBox="1"/>
          <p:nvPr/>
        </p:nvSpPr>
        <p:spPr>
          <a:xfrm>
            <a:off x="3654307" y="4628013"/>
            <a:ext cx="24840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• • •</a:t>
            </a:r>
          </a:p>
        </p:txBody>
      </p:sp>
      <p:sp>
        <p:nvSpPr>
          <p:cNvPr id="305" name="Pfeil nach rechts 304">
            <a:extLst>
              <a:ext uri="{FF2B5EF4-FFF2-40B4-BE49-F238E27FC236}">
                <a16:creationId xmlns:a16="http://schemas.microsoft.com/office/drawing/2014/main" id="{EC27CDC0-A429-2AAD-3681-258BDA36BFA7}"/>
              </a:ext>
            </a:extLst>
          </p:cNvPr>
          <p:cNvSpPr/>
          <p:nvPr/>
        </p:nvSpPr>
        <p:spPr>
          <a:xfrm>
            <a:off x="5328077" y="5250356"/>
            <a:ext cx="290432" cy="27699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feld 305">
                <a:extLst>
                  <a:ext uri="{FF2B5EF4-FFF2-40B4-BE49-F238E27FC236}">
                    <a16:creationId xmlns:a16="http://schemas.microsoft.com/office/drawing/2014/main" id="{F1E2580B-5555-C45E-E573-DB5F3733BEF9}"/>
                  </a:ext>
                </a:extLst>
              </p:cNvPr>
              <p:cNvSpPr txBox="1"/>
              <p:nvPr/>
            </p:nvSpPr>
            <p:spPr>
              <a:xfrm>
                <a:off x="6183120" y="4090321"/>
                <a:ext cx="3511989" cy="298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e-DE" sz="1600" b="1" noProof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Scaled Attention Scores </a:t>
                </a:r>
                <a14:m>
                  <m:oMath xmlns:m="http://schemas.openxmlformats.org/officeDocument/2006/math">
                    <m:r>
                      <a:rPr lang="de-CH" sz="1600" b="1" i="0" noProof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𝐐</m:t>
                    </m:r>
                    <m:sSup>
                      <m:sSupPr>
                        <m:ctrlPr>
                          <a:rPr lang="de-CH" sz="1600" b="1" i="1" noProof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de-CH" sz="1600" b="1" i="0" noProof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𝐊</m:t>
                        </m:r>
                      </m:e>
                      <m:sup>
                        <m:r>
                          <a:rPr lang="de-CH" sz="1600" b="1" i="0" noProof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𝐓</m:t>
                        </m:r>
                      </m:sup>
                    </m:sSup>
                    <m:r>
                      <a:rPr lang="de-CH" sz="1600" i="1" noProof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de-CH" sz="1600" i="1" noProof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de-CH" sz="1600" i="1" noProof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CH" sz="1600" i="1" noProof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CH" sz="1600" i="1" noProof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rad>
                  </m:oMath>
                </a14:m>
                <a:endParaRPr lang="de-DE" sz="1600" b="1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6" name="Textfeld 305">
                <a:extLst>
                  <a:ext uri="{FF2B5EF4-FFF2-40B4-BE49-F238E27FC236}">
                    <a16:creationId xmlns:a16="http://schemas.microsoft.com/office/drawing/2014/main" id="{F1E2580B-5555-C45E-E573-DB5F3733B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3120" y="4090321"/>
                <a:ext cx="3511989" cy="298159"/>
              </a:xfrm>
              <a:prstGeom prst="rect">
                <a:avLst/>
              </a:prstGeom>
              <a:blipFill>
                <a:blip r:embed="rId36"/>
                <a:stretch>
                  <a:fillRect t="-8333" b="-3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Textfeld 306">
                <a:extLst>
                  <a:ext uri="{FF2B5EF4-FFF2-40B4-BE49-F238E27FC236}">
                    <a16:creationId xmlns:a16="http://schemas.microsoft.com/office/drawing/2014/main" id="{1C3AD412-5033-66BB-9DD0-EF72E45F0679}"/>
                  </a:ext>
                </a:extLst>
              </p:cNvPr>
              <p:cNvSpPr txBox="1"/>
              <p:nvPr/>
            </p:nvSpPr>
            <p:spPr>
              <a:xfrm>
                <a:off x="6191749" y="4571843"/>
                <a:ext cx="1479394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600" b="1" i="1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𝐤</m:t>
                          </m:r>
                        </m:e>
                        <m:sub>
                          <m:r>
                            <a:rPr lang="de-CH" sz="1600" b="0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1600" b="1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7" name="Textfeld 306">
                <a:extLst>
                  <a:ext uri="{FF2B5EF4-FFF2-40B4-BE49-F238E27FC236}">
                    <a16:creationId xmlns:a16="http://schemas.microsoft.com/office/drawing/2014/main" id="{1C3AD412-5033-66BB-9DD0-EF72E45F0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1749" y="4571843"/>
                <a:ext cx="1479394" cy="246221"/>
              </a:xfrm>
              <a:prstGeom prst="rect">
                <a:avLst/>
              </a:prstGeom>
              <a:blipFill>
                <a:blip r:embed="rId37"/>
                <a:stretch>
                  <a:fillRect t="-10000" b="-3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Textfeld 307">
                <a:extLst>
                  <a:ext uri="{FF2B5EF4-FFF2-40B4-BE49-F238E27FC236}">
                    <a16:creationId xmlns:a16="http://schemas.microsoft.com/office/drawing/2014/main" id="{44877622-BD27-4D99-B1EB-CF4495A96FCE}"/>
                  </a:ext>
                </a:extLst>
              </p:cNvPr>
              <p:cNvSpPr txBox="1"/>
              <p:nvPr/>
            </p:nvSpPr>
            <p:spPr>
              <a:xfrm>
                <a:off x="8215725" y="4571843"/>
                <a:ext cx="1479394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600" b="1" i="1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𝐤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CH" sz="1600" b="0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de-DE" sz="1600" b="1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8" name="Textfeld 307">
                <a:extLst>
                  <a:ext uri="{FF2B5EF4-FFF2-40B4-BE49-F238E27FC236}">
                    <a16:creationId xmlns:a16="http://schemas.microsoft.com/office/drawing/2014/main" id="{44877622-BD27-4D99-B1EB-CF4495A96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725" y="4571843"/>
                <a:ext cx="1479394" cy="246221"/>
              </a:xfrm>
              <a:prstGeom prst="rect">
                <a:avLst/>
              </a:prstGeom>
              <a:blipFill>
                <a:blip r:embed="rId38"/>
                <a:stretch>
                  <a:fillRect t="-10000" b="-3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Textfeld 308">
                <a:extLst>
                  <a:ext uri="{FF2B5EF4-FFF2-40B4-BE49-F238E27FC236}">
                    <a16:creationId xmlns:a16="http://schemas.microsoft.com/office/drawing/2014/main" id="{8F5A42E8-D3E4-3AC0-A08D-D1228053A042}"/>
                  </a:ext>
                </a:extLst>
              </p:cNvPr>
              <p:cNvSpPr txBox="1"/>
              <p:nvPr/>
            </p:nvSpPr>
            <p:spPr>
              <a:xfrm>
                <a:off x="5830345" y="4907788"/>
                <a:ext cx="277944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600" b="1" i="1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𝐪</m:t>
                          </m:r>
                        </m:e>
                        <m:sub>
                          <m:r>
                            <a:rPr lang="de-CH" sz="1600" b="0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1600" b="1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9" name="Textfeld 308">
                <a:extLst>
                  <a:ext uri="{FF2B5EF4-FFF2-40B4-BE49-F238E27FC236}">
                    <a16:creationId xmlns:a16="http://schemas.microsoft.com/office/drawing/2014/main" id="{8F5A42E8-D3E4-3AC0-A08D-D1228053A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345" y="4907788"/>
                <a:ext cx="277944" cy="246221"/>
              </a:xfrm>
              <a:prstGeom prst="rect">
                <a:avLst/>
              </a:prstGeom>
              <a:blipFill>
                <a:blip r:embed="rId39"/>
                <a:stretch>
                  <a:fillRect l="-39130" t="-10000" r="-4348" b="-4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0" name="Tabelle 309">
                <a:extLst>
                  <a:ext uri="{FF2B5EF4-FFF2-40B4-BE49-F238E27FC236}">
                    <a16:creationId xmlns:a16="http://schemas.microsoft.com/office/drawing/2014/main" id="{E7AD3069-0540-3FC8-C28C-6DBE0523672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3789877"/>
                  </p:ext>
                </p:extLst>
              </p:nvPr>
            </p:nvGraphicFramePr>
            <p:xfrm>
              <a:off x="6183120" y="4893454"/>
              <a:ext cx="3519433" cy="102171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482478">
                      <a:extLst>
                        <a:ext uri="{9D8B030D-6E8A-4147-A177-3AD203B41FA5}">
                          <a16:colId xmlns:a16="http://schemas.microsoft.com/office/drawing/2014/main" val="2618006989"/>
                        </a:ext>
                      </a:extLst>
                    </a:gridCol>
                    <a:gridCol w="542692">
                      <a:extLst>
                        <a:ext uri="{9D8B030D-6E8A-4147-A177-3AD203B41FA5}">
                          <a16:colId xmlns:a16="http://schemas.microsoft.com/office/drawing/2014/main" val="2499761029"/>
                        </a:ext>
                      </a:extLst>
                    </a:gridCol>
                    <a:gridCol w="1494263">
                      <a:extLst>
                        <a:ext uri="{9D8B030D-6E8A-4147-A177-3AD203B41FA5}">
                          <a16:colId xmlns:a16="http://schemas.microsoft.com/office/drawing/2014/main" val="3510923696"/>
                        </a:ext>
                      </a:extLst>
                    </a:gridCol>
                  </a:tblGrid>
                  <a:tr h="3476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𝑆𝑐𝑜𝑟𝑒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/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rad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de-DE" sz="800" noProof="1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• • •</m:t>
                                </m:r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𝑆𝑐𝑜𝑟𝑒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/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rad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282792"/>
                      </a:ext>
                    </a:extLst>
                  </a:tr>
                  <a:tr h="29557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0110401"/>
                      </a:ext>
                    </a:extLst>
                  </a:tr>
                  <a:tr h="3476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𝑆𝑐𝑜𝑟𝑒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/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rad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de-DE" sz="800" noProof="1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• • •</m:t>
                                </m:r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𝑆𝑐𝑜𝑟𝑒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/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rad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46739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0" name="Tabelle 309">
                <a:extLst>
                  <a:ext uri="{FF2B5EF4-FFF2-40B4-BE49-F238E27FC236}">
                    <a16:creationId xmlns:a16="http://schemas.microsoft.com/office/drawing/2014/main" id="{E7AD3069-0540-3FC8-C28C-6DBE0523672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3789877"/>
                  </p:ext>
                </p:extLst>
              </p:nvPr>
            </p:nvGraphicFramePr>
            <p:xfrm>
              <a:off x="6183120" y="4893454"/>
              <a:ext cx="3519433" cy="102171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482478">
                      <a:extLst>
                        <a:ext uri="{9D8B030D-6E8A-4147-A177-3AD203B41FA5}">
                          <a16:colId xmlns:a16="http://schemas.microsoft.com/office/drawing/2014/main" val="2618006989"/>
                        </a:ext>
                      </a:extLst>
                    </a:gridCol>
                    <a:gridCol w="542692">
                      <a:extLst>
                        <a:ext uri="{9D8B030D-6E8A-4147-A177-3AD203B41FA5}">
                          <a16:colId xmlns:a16="http://schemas.microsoft.com/office/drawing/2014/main" val="2499761029"/>
                        </a:ext>
                      </a:extLst>
                    </a:gridCol>
                    <a:gridCol w="1494263">
                      <a:extLst>
                        <a:ext uri="{9D8B030D-6E8A-4147-A177-3AD203B41FA5}">
                          <a16:colId xmlns:a16="http://schemas.microsoft.com/office/drawing/2014/main" val="3510923696"/>
                        </a:ext>
                      </a:extLst>
                    </a:gridCol>
                  </a:tblGrid>
                  <a:tr h="358458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0"/>
                          <a:stretch>
                            <a:fillRect t="-3571" r="-139316" b="-19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0"/>
                          <a:stretch>
                            <a:fillRect l="-272093" t="-3571" r="-279070" b="-19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0"/>
                          <a:stretch>
                            <a:fillRect l="-135593" t="-3571" r="-1695" b="-196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28279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0"/>
                          <a:stretch>
                            <a:fillRect t="-116000" r="-139316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0"/>
                          <a:stretch>
                            <a:fillRect l="-272093" t="-116000" r="-27907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0"/>
                          <a:stretch>
                            <a:fillRect l="-135593" t="-116000" r="-1695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0110401"/>
                      </a:ext>
                    </a:extLst>
                  </a:tr>
                  <a:tr h="358458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0"/>
                          <a:stretch>
                            <a:fillRect t="-192857" r="-139316" b="-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0"/>
                          <a:stretch>
                            <a:fillRect l="-272093" t="-192857" r="-279070" b="-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0"/>
                          <a:stretch>
                            <a:fillRect l="-135593" t="-192857" r="-1695" b="-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467396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Textfeld 310">
                <a:extLst>
                  <a:ext uri="{FF2B5EF4-FFF2-40B4-BE49-F238E27FC236}">
                    <a16:creationId xmlns:a16="http://schemas.microsoft.com/office/drawing/2014/main" id="{F4731229-DF22-0C3C-4990-DE4AFBC886F8}"/>
                  </a:ext>
                </a:extLst>
              </p:cNvPr>
              <p:cNvSpPr txBox="1"/>
              <p:nvPr/>
            </p:nvSpPr>
            <p:spPr>
              <a:xfrm>
                <a:off x="5833890" y="5554174"/>
                <a:ext cx="277944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600" b="1" i="1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𝐪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CH" sz="1600" b="0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de-DE" sz="1600" b="1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1" name="Textfeld 310">
                <a:extLst>
                  <a:ext uri="{FF2B5EF4-FFF2-40B4-BE49-F238E27FC236}">
                    <a16:creationId xmlns:a16="http://schemas.microsoft.com/office/drawing/2014/main" id="{F4731229-DF22-0C3C-4990-DE4AFBC88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3890" y="5554174"/>
                <a:ext cx="277944" cy="246221"/>
              </a:xfrm>
              <a:prstGeom prst="rect">
                <a:avLst/>
              </a:prstGeom>
              <a:blipFill>
                <a:blip r:embed="rId41"/>
                <a:stretch>
                  <a:fillRect l="-43478" t="-10000" b="-4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2" name="Textfeld 311">
                <a:extLst>
                  <a:ext uri="{FF2B5EF4-FFF2-40B4-BE49-F238E27FC236}">
                    <a16:creationId xmlns:a16="http://schemas.microsoft.com/office/drawing/2014/main" id="{16C79B17-68B8-1ADA-12DE-60683898B00F}"/>
                  </a:ext>
                </a:extLst>
              </p:cNvPr>
              <p:cNvSpPr txBox="1"/>
              <p:nvPr/>
            </p:nvSpPr>
            <p:spPr>
              <a:xfrm>
                <a:off x="5804860" y="5242180"/>
                <a:ext cx="27794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1" i="1" noProof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de-DE" b="1" i="1" noProof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⋮</m:t>
                      </m:r>
                    </m:oMath>
                  </m:oMathPara>
                </a14:m>
                <a:endParaRPr lang="de-DE" b="1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2" name="Textfeld 311">
                <a:extLst>
                  <a:ext uri="{FF2B5EF4-FFF2-40B4-BE49-F238E27FC236}">
                    <a16:creationId xmlns:a16="http://schemas.microsoft.com/office/drawing/2014/main" id="{16C79B17-68B8-1ADA-12DE-60683898B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860" y="5242180"/>
                <a:ext cx="277944" cy="276999"/>
              </a:xfrm>
              <a:prstGeom prst="rect">
                <a:avLst/>
              </a:prstGeom>
              <a:blipFill>
                <a:blip r:embed="rId35"/>
                <a:stretch>
                  <a:fillRect l="-20833" t="-8696" b="-3913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3" name="Textfeld 312">
            <a:extLst>
              <a:ext uri="{FF2B5EF4-FFF2-40B4-BE49-F238E27FC236}">
                <a16:creationId xmlns:a16="http://schemas.microsoft.com/office/drawing/2014/main" id="{1D74342F-6E19-77A2-0978-CFA366A7C459}"/>
              </a:ext>
            </a:extLst>
          </p:cNvPr>
          <p:cNvSpPr txBox="1"/>
          <p:nvPr/>
        </p:nvSpPr>
        <p:spPr>
          <a:xfrm>
            <a:off x="7796332" y="4628013"/>
            <a:ext cx="24840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• • •</a:t>
            </a:r>
          </a:p>
        </p:txBody>
      </p:sp>
      <p:sp>
        <p:nvSpPr>
          <p:cNvPr id="323" name="Pfeil nach rechts 322">
            <a:extLst>
              <a:ext uri="{FF2B5EF4-FFF2-40B4-BE49-F238E27FC236}">
                <a16:creationId xmlns:a16="http://schemas.microsoft.com/office/drawing/2014/main" id="{EDE962D3-2867-1DCF-9D86-3F0430947AED}"/>
              </a:ext>
            </a:extLst>
          </p:cNvPr>
          <p:cNvSpPr/>
          <p:nvPr/>
        </p:nvSpPr>
        <p:spPr>
          <a:xfrm>
            <a:off x="6082459" y="7778439"/>
            <a:ext cx="290432" cy="27699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4" name="Textfeld 323">
                <a:extLst>
                  <a:ext uri="{FF2B5EF4-FFF2-40B4-BE49-F238E27FC236}">
                    <a16:creationId xmlns:a16="http://schemas.microsoft.com/office/drawing/2014/main" id="{B8B9E229-595D-6325-4133-264EBCA6FE2F}"/>
                  </a:ext>
                </a:extLst>
              </p:cNvPr>
              <p:cNvSpPr txBox="1"/>
              <p:nvPr/>
            </p:nvSpPr>
            <p:spPr>
              <a:xfrm>
                <a:off x="6450927" y="6617991"/>
                <a:ext cx="3887476" cy="298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e-DE" sz="1600" b="1" noProof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Attention Weights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sz="1600" b="0" i="0" noProof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softmax</m:t>
                    </m:r>
                    <m:r>
                      <a:rPr lang="de-CH" sz="1600" b="1" i="1" noProof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de-CH" sz="1600" b="1" noProof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𝐐</m:t>
                    </m:r>
                    <m:sSup>
                      <m:sSupPr>
                        <m:ctrlPr>
                          <a:rPr lang="de-CH" sz="1600" b="1" i="1" noProof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de-CH" sz="1600" b="1" noProof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𝐊</m:t>
                        </m:r>
                      </m:e>
                      <m:sup>
                        <m:r>
                          <a:rPr lang="de-CH" sz="1600" b="1" noProof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𝐓</m:t>
                        </m:r>
                      </m:sup>
                    </m:sSup>
                    <m:r>
                      <a:rPr lang="de-CH" sz="1600" i="1" noProof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de-CH" sz="1600" i="1" noProof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de-CH" sz="1600" i="1" noProof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CH" sz="1600" i="1" noProof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CH" sz="1600" i="1" noProof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rad>
                    <m:r>
                      <a:rPr lang="de-CH" sz="1600" b="1" i="1" noProof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de-DE" sz="1600" b="1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4" name="Textfeld 323">
                <a:extLst>
                  <a:ext uri="{FF2B5EF4-FFF2-40B4-BE49-F238E27FC236}">
                    <a16:creationId xmlns:a16="http://schemas.microsoft.com/office/drawing/2014/main" id="{B8B9E229-595D-6325-4133-264EBCA6F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0927" y="6617991"/>
                <a:ext cx="3887476" cy="298159"/>
              </a:xfrm>
              <a:prstGeom prst="rect">
                <a:avLst/>
              </a:prstGeom>
              <a:blipFill>
                <a:blip r:embed="rId42"/>
                <a:stretch>
                  <a:fillRect t="-12500" b="-3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Textfeld 324">
                <a:extLst>
                  <a:ext uri="{FF2B5EF4-FFF2-40B4-BE49-F238E27FC236}">
                    <a16:creationId xmlns:a16="http://schemas.microsoft.com/office/drawing/2014/main" id="{8F9A09D0-8EB3-A95B-021E-DB94582E4939}"/>
                  </a:ext>
                </a:extLst>
              </p:cNvPr>
              <p:cNvSpPr txBox="1"/>
              <p:nvPr/>
            </p:nvSpPr>
            <p:spPr>
              <a:xfrm>
                <a:off x="6911770" y="7082834"/>
                <a:ext cx="1074821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600" b="1" i="1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𝐤</m:t>
                          </m:r>
                        </m:e>
                        <m:sub>
                          <m:r>
                            <a:rPr lang="de-CH" sz="1600" b="0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1600" b="1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5" name="Textfeld 324">
                <a:extLst>
                  <a:ext uri="{FF2B5EF4-FFF2-40B4-BE49-F238E27FC236}">
                    <a16:creationId xmlns:a16="http://schemas.microsoft.com/office/drawing/2014/main" id="{8F9A09D0-8EB3-A95B-021E-DB94582E4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1770" y="7082834"/>
                <a:ext cx="1074821" cy="246221"/>
              </a:xfrm>
              <a:prstGeom prst="rect">
                <a:avLst/>
              </a:prstGeom>
              <a:blipFill>
                <a:blip r:embed="rId43"/>
                <a:stretch>
                  <a:fillRect t="-10000" b="-4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6" name="Textfeld 325">
                <a:extLst>
                  <a:ext uri="{FF2B5EF4-FFF2-40B4-BE49-F238E27FC236}">
                    <a16:creationId xmlns:a16="http://schemas.microsoft.com/office/drawing/2014/main" id="{97A0A24D-D82C-6C7C-E66D-986609B88A60}"/>
                  </a:ext>
                </a:extLst>
              </p:cNvPr>
              <p:cNvSpPr txBox="1"/>
              <p:nvPr/>
            </p:nvSpPr>
            <p:spPr>
              <a:xfrm>
                <a:off x="8596406" y="7082834"/>
                <a:ext cx="1074821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600" b="1" i="1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𝐤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CH" sz="1600" b="0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de-DE" sz="1600" b="1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6" name="Textfeld 325">
                <a:extLst>
                  <a:ext uri="{FF2B5EF4-FFF2-40B4-BE49-F238E27FC236}">
                    <a16:creationId xmlns:a16="http://schemas.microsoft.com/office/drawing/2014/main" id="{97A0A24D-D82C-6C7C-E66D-986609B88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406" y="7082834"/>
                <a:ext cx="1074821" cy="246221"/>
              </a:xfrm>
              <a:prstGeom prst="rect">
                <a:avLst/>
              </a:prstGeom>
              <a:blipFill>
                <a:blip r:embed="rId44"/>
                <a:stretch>
                  <a:fillRect t="-10000" b="-4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7" name="Textfeld 326">
                <a:extLst>
                  <a:ext uri="{FF2B5EF4-FFF2-40B4-BE49-F238E27FC236}">
                    <a16:creationId xmlns:a16="http://schemas.microsoft.com/office/drawing/2014/main" id="{B7632215-2AC0-9F18-01A1-71B5D43A0704}"/>
                  </a:ext>
                </a:extLst>
              </p:cNvPr>
              <p:cNvSpPr txBox="1"/>
              <p:nvPr/>
            </p:nvSpPr>
            <p:spPr>
              <a:xfrm>
                <a:off x="6526307" y="7418779"/>
                <a:ext cx="277944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600" b="1" i="1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𝐪</m:t>
                          </m:r>
                        </m:e>
                        <m:sub>
                          <m:r>
                            <a:rPr lang="de-CH" sz="1600" b="0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1600" b="1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7" name="Textfeld 326">
                <a:extLst>
                  <a:ext uri="{FF2B5EF4-FFF2-40B4-BE49-F238E27FC236}">
                    <a16:creationId xmlns:a16="http://schemas.microsoft.com/office/drawing/2014/main" id="{B7632215-2AC0-9F18-01A1-71B5D43A0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307" y="7418779"/>
                <a:ext cx="277944" cy="246221"/>
              </a:xfrm>
              <a:prstGeom prst="rect">
                <a:avLst/>
              </a:prstGeom>
              <a:blipFill>
                <a:blip r:embed="rId45"/>
                <a:stretch>
                  <a:fillRect l="-45455" t="-10000" r="-4545" b="-4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28" name="Tabelle 327">
                <a:extLst>
                  <a:ext uri="{FF2B5EF4-FFF2-40B4-BE49-F238E27FC236}">
                    <a16:creationId xmlns:a16="http://schemas.microsoft.com/office/drawing/2014/main" id="{AC769E83-B0D8-18A7-66ED-FF05553FB4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2055305"/>
                  </p:ext>
                </p:extLst>
              </p:nvPr>
            </p:nvGraphicFramePr>
            <p:xfrm>
              <a:off x="6879082" y="7404445"/>
              <a:ext cx="3459321" cy="102171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32661">
                      <a:extLst>
                        <a:ext uri="{9D8B030D-6E8A-4147-A177-3AD203B41FA5}">
                          <a16:colId xmlns:a16="http://schemas.microsoft.com/office/drawing/2014/main" val="2618006989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2499761029"/>
                        </a:ext>
                      </a:extLst>
                    </a:gridCol>
                    <a:gridCol w="1147156">
                      <a:extLst>
                        <a:ext uri="{9D8B030D-6E8A-4147-A177-3AD203B41FA5}">
                          <a16:colId xmlns:a16="http://schemas.microsoft.com/office/drawing/2014/main" val="3510923696"/>
                        </a:ext>
                      </a:extLst>
                    </a:gridCol>
                    <a:gridCol w="630864">
                      <a:extLst>
                        <a:ext uri="{9D8B030D-6E8A-4147-A177-3AD203B41FA5}">
                          <a16:colId xmlns:a16="http://schemas.microsoft.com/office/drawing/2014/main" val="2992424160"/>
                        </a:ext>
                      </a:extLst>
                    </a:gridCol>
                  </a:tblGrid>
                  <a:tr h="34057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𝑊𝑒𝑖𝑔h𝑡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de-DE" sz="800" noProof="1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• • •</m:t>
                                </m:r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𝑊𝑒𝑖𝑔h𝑡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de-CH" sz="1400" b="0" i="1" noProof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de-CH" sz="1400" b="0" i="1" noProof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e>
                              </m:nary>
                            </m:oMath>
                          </a14:m>
                          <a:r>
                            <a:rPr lang="de-DE" sz="1400" b="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7282792"/>
                      </a:ext>
                    </a:extLst>
                  </a:tr>
                  <a:tr h="34057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de-CH" sz="1400" b="0" i="1" noProof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de-CH" sz="1400" b="0" i="1" noProof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e>
                              </m:nary>
                            </m:oMath>
                          </a14:m>
                          <a:r>
                            <a:rPr lang="de-DE" sz="1400" b="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20110401"/>
                      </a:ext>
                    </a:extLst>
                  </a:tr>
                  <a:tr h="34057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𝑊𝑒𝑖𝑔h𝑡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de-DE" sz="800" noProof="1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• • •</m:t>
                                </m:r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𝑊𝑒𝑖𝑔h𝑡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de-CH" sz="1400" b="0" i="1" noProof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de-CH" sz="1400" b="0" i="1" noProof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e>
                              </m:nary>
                            </m:oMath>
                          </a14:m>
                          <a:r>
                            <a:rPr lang="de-DE" sz="1400" b="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346739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28" name="Tabelle 327">
                <a:extLst>
                  <a:ext uri="{FF2B5EF4-FFF2-40B4-BE49-F238E27FC236}">
                    <a16:creationId xmlns:a16="http://schemas.microsoft.com/office/drawing/2014/main" id="{AC769E83-B0D8-18A7-66ED-FF05553FB4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2055305"/>
                  </p:ext>
                </p:extLst>
              </p:nvPr>
            </p:nvGraphicFramePr>
            <p:xfrm>
              <a:off x="6879082" y="7404445"/>
              <a:ext cx="3459321" cy="102171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32661">
                      <a:extLst>
                        <a:ext uri="{9D8B030D-6E8A-4147-A177-3AD203B41FA5}">
                          <a16:colId xmlns:a16="http://schemas.microsoft.com/office/drawing/2014/main" val="2618006989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2499761029"/>
                        </a:ext>
                      </a:extLst>
                    </a:gridCol>
                    <a:gridCol w="1147156">
                      <a:extLst>
                        <a:ext uri="{9D8B030D-6E8A-4147-A177-3AD203B41FA5}">
                          <a16:colId xmlns:a16="http://schemas.microsoft.com/office/drawing/2014/main" val="3510923696"/>
                        </a:ext>
                      </a:extLst>
                    </a:gridCol>
                    <a:gridCol w="630864">
                      <a:extLst>
                        <a:ext uri="{9D8B030D-6E8A-4147-A177-3AD203B41FA5}">
                          <a16:colId xmlns:a16="http://schemas.microsoft.com/office/drawing/2014/main" val="2992424160"/>
                        </a:ext>
                      </a:extLst>
                    </a:gridCol>
                  </a:tblGrid>
                  <a:tr h="340572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6"/>
                          <a:stretch>
                            <a:fillRect l="-1111" t="-88889" r="-204444" b="-3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6"/>
                          <a:stretch>
                            <a:fillRect l="-211628" t="-88889" r="-327907" b="-3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6"/>
                          <a:stretch>
                            <a:fillRect l="-147253" t="-88889" r="-54945" b="-3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6"/>
                          <a:stretch>
                            <a:fillRect l="-450000" t="-88889" b="-35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282792"/>
                      </a:ext>
                    </a:extLst>
                  </a:tr>
                  <a:tr h="340572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6"/>
                          <a:stretch>
                            <a:fillRect l="-1111" t="-188889" r="-204444" b="-2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6"/>
                          <a:stretch>
                            <a:fillRect l="-211628" t="-188889" r="-327907" b="-2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6"/>
                          <a:stretch>
                            <a:fillRect l="-147253" t="-188889" r="-54945" b="-2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6"/>
                          <a:stretch>
                            <a:fillRect l="-450000" t="-188889" b="-25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0110401"/>
                      </a:ext>
                    </a:extLst>
                  </a:tr>
                  <a:tr h="340572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6"/>
                          <a:stretch>
                            <a:fillRect l="-1111" t="-288889" r="-204444" b="-1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6"/>
                          <a:stretch>
                            <a:fillRect l="-211628" t="-288889" r="-327907" b="-1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6"/>
                          <a:stretch>
                            <a:fillRect l="-147253" t="-288889" r="-54945" b="-1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6"/>
                          <a:stretch>
                            <a:fillRect l="-450000" t="-288889" b="-15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467396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9" name="Textfeld 328">
                <a:extLst>
                  <a:ext uri="{FF2B5EF4-FFF2-40B4-BE49-F238E27FC236}">
                    <a16:creationId xmlns:a16="http://schemas.microsoft.com/office/drawing/2014/main" id="{A84EB5DE-B7FE-11FC-4225-5D281AA65399}"/>
                  </a:ext>
                </a:extLst>
              </p:cNvPr>
              <p:cNvSpPr txBox="1"/>
              <p:nvPr/>
            </p:nvSpPr>
            <p:spPr>
              <a:xfrm>
                <a:off x="6529852" y="8065165"/>
                <a:ext cx="277944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600" b="1" i="1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𝐪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CH" sz="1600" b="0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de-DE" sz="1600" b="1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9" name="Textfeld 328">
                <a:extLst>
                  <a:ext uri="{FF2B5EF4-FFF2-40B4-BE49-F238E27FC236}">
                    <a16:creationId xmlns:a16="http://schemas.microsoft.com/office/drawing/2014/main" id="{A84EB5DE-B7FE-11FC-4225-5D281AA65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852" y="8065165"/>
                <a:ext cx="277944" cy="246221"/>
              </a:xfrm>
              <a:prstGeom prst="rect">
                <a:avLst/>
              </a:prstGeom>
              <a:blipFill>
                <a:blip r:embed="rId47"/>
                <a:stretch>
                  <a:fillRect l="-43478" t="-10000" b="-3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0" name="Textfeld 329">
                <a:extLst>
                  <a:ext uri="{FF2B5EF4-FFF2-40B4-BE49-F238E27FC236}">
                    <a16:creationId xmlns:a16="http://schemas.microsoft.com/office/drawing/2014/main" id="{B42D5E91-8D6B-DE47-13D5-6F2C6B0E733C}"/>
                  </a:ext>
                </a:extLst>
              </p:cNvPr>
              <p:cNvSpPr txBox="1"/>
              <p:nvPr/>
            </p:nvSpPr>
            <p:spPr>
              <a:xfrm>
                <a:off x="6500822" y="7753171"/>
                <a:ext cx="27794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1" i="1" noProof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de-DE" b="1" i="1" noProof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⋮</m:t>
                      </m:r>
                    </m:oMath>
                  </m:oMathPara>
                </a14:m>
                <a:endParaRPr lang="de-DE" b="1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0" name="Textfeld 329">
                <a:extLst>
                  <a:ext uri="{FF2B5EF4-FFF2-40B4-BE49-F238E27FC236}">
                    <a16:creationId xmlns:a16="http://schemas.microsoft.com/office/drawing/2014/main" id="{B42D5E91-8D6B-DE47-13D5-6F2C6B0E7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0822" y="7753171"/>
                <a:ext cx="277944" cy="276999"/>
              </a:xfrm>
              <a:prstGeom prst="rect">
                <a:avLst/>
              </a:prstGeom>
              <a:blipFill>
                <a:blip r:embed="rId48"/>
                <a:stretch>
                  <a:fillRect l="-21739" t="-8696" b="-347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1" name="Textfeld 330">
            <a:extLst>
              <a:ext uri="{FF2B5EF4-FFF2-40B4-BE49-F238E27FC236}">
                <a16:creationId xmlns:a16="http://schemas.microsoft.com/office/drawing/2014/main" id="{BFE39F94-9FE6-A79B-0836-966FD1DAD7FC}"/>
              </a:ext>
            </a:extLst>
          </p:cNvPr>
          <p:cNvSpPr txBox="1"/>
          <p:nvPr/>
        </p:nvSpPr>
        <p:spPr>
          <a:xfrm>
            <a:off x="8152438" y="7139004"/>
            <a:ext cx="24840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• • 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2" name="Textfeld 331">
                <a:extLst>
                  <a:ext uri="{FF2B5EF4-FFF2-40B4-BE49-F238E27FC236}">
                    <a16:creationId xmlns:a16="http://schemas.microsoft.com/office/drawing/2014/main" id="{2A9A0682-DC12-1BDF-A22B-A7EE4F4DE09F}"/>
                  </a:ext>
                </a:extLst>
              </p:cNvPr>
              <p:cNvSpPr txBox="1"/>
              <p:nvPr/>
            </p:nvSpPr>
            <p:spPr>
              <a:xfrm>
                <a:off x="2338738" y="7082834"/>
                <a:ext cx="1479394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600" b="1" i="1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𝐤</m:t>
                          </m:r>
                        </m:e>
                        <m:sub>
                          <m:r>
                            <a:rPr lang="de-CH" sz="1600" b="0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1600" b="1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2" name="Textfeld 331">
                <a:extLst>
                  <a:ext uri="{FF2B5EF4-FFF2-40B4-BE49-F238E27FC236}">
                    <a16:creationId xmlns:a16="http://schemas.microsoft.com/office/drawing/2014/main" id="{2A9A0682-DC12-1BDF-A22B-A7EE4F4DE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8738" y="7082834"/>
                <a:ext cx="1479394" cy="246221"/>
              </a:xfrm>
              <a:prstGeom prst="rect">
                <a:avLst/>
              </a:prstGeom>
              <a:blipFill>
                <a:blip r:embed="rId49"/>
                <a:stretch>
                  <a:fillRect t="-10000" b="-4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3" name="Textfeld 332">
                <a:extLst>
                  <a:ext uri="{FF2B5EF4-FFF2-40B4-BE49-F238E27FC236}">
                    <a16:creationId xmlns:a16="http://schemas.microsoft.com/office/drawing/2014/main" id="{4DE84C01-E2FC-FE5A-1094-78C21EC1E681}"/>
                  </a:ext>
                </a:extLst>
              </p:cNvPr>
              <p:cNvSpPr txBox="1"/>
              <p:nvPr/>
            </p:nvSpPr>
            <p:spPr>
              <a:xfrm>
                <a:off x="4362714" y="7082834"/>
                <a:ext cx="1479394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600" b="1" i="1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𝐤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CH" sz="1600" b="0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de-DE" sz="1600" b="1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3" name="Textfeld 332">
                <a:extLst>
                  <a:ext uri="{FF2B5EF4-FFF2-40B4-BE49-F238E27FC236}">
                    <a16:creationId xmlns:a16="http://schemas.microsoft.com/office/drawing/2014/main" id="{4DE84C01-E2FC-FE5A-1094-78C21EC1E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714" y="7082834"/>
                <a:ext cx="1479394" cy="246221"/>
              </a:xfrm>
              <a:prstGeom prst="rect">
                <a:avLst/>
              </a:prstGeom>
              <a:blipFill>
                <a:blip r:embed="rId50"/>
                <a:stretch>
                  <a:fillRect t="-10000" b="-4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4" name="Textfeld 333">
                <a:extLst>
                  <a:ext uri="{FF2B5EF4-FFF2-40B4-BE49-F238E27FC236}">
                    <a16:creationId xmlns:a16="http://schemas.microsoft.com/office/drawing/2014/main" id="{CFC76354-2F5E-F09C-1690-D535D2AEE02A}"/>
                  </a:ext>
                </a:extLst>
              </p:cNvPr>
              <p:cNvSpPr txBox="1"/>
              <p:nvPr/>
            </p:nvSpPr>
            <p:spPr>
              <a:xfrm>
                <a:off x="1977334" y="7418779"/>
                <a:ext cx="277944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600" b="1" i="1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𝐪</m:t>
                          </m:r>
                        </m:e>
                        <m:sub>
                          <m:r>
                            <a:rPr lang="de-CH" sz="1600" b="0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1600" b="1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4" name="Textfeld 333">
                <a:extLst>
                  <a:ext uri="{FF2B5EF4-FFF2-40B4-BE49-F238E27FC236}">
                    <a16:creationId xmlns:a16="http://schemas.microsoft.com/office/drawing/2014/main" id="{CFC76354-2F5E-F09C-1690-D535D2AEE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334" y="7418779"/>
                <a:ext cx="277944" cy="246221"/>
              </a:xfrm>
              <a:prstGeom prst="rect">
                <a:avLst/>
              </a:prstGeom>
              <a:blipFill>
                <a:blip r:embed="rId51"/>
                <a:stretch>
                  <a:fillRect l="-39130" t="-10000" r="-4348" b="-4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5" name="Tabelle 334">
                <a:extLst>
                  <a:ext uri="{FF2B5EF4-FFF2-40B4-BE49-F238E27FC236}">
                    <a16:creationId xmlns:a16="http://schemas.microsoft.com/office/drawing/2014/main" id="{9DBF002E-BF01-0598-348B-23C1A7D6B7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4440863"/>
                  </p:ext>
                </p:extLst>
              </p:nvPr>
            </p:nvGraphicFramePr>
            <p:xfrm>
              <a:off x="2330109" y="7404445"/>
              <a:ext cx="3519433" cy="102171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482478">
                      <a:extLst>
                        <a:ext uri="{9D8B030D-6E8A-4147-A177-3AD203B41FA5}">
                          <a16:colId xmlns:a16="http://schemas.microsoft.com/office/drawing/2014/main" val="2618006989"/>
                        </a:ext>
                      </a:extLst>
                    </a:gridCol>
                    <a:gridCol w="542692">
                      <a:extLst>
                        <a:ext uri="{9D8B030D-6E8A-4147-A177-3AD203B41FA5}">
                          <a16:colId xmlns:a16="http://schemas.microsoft.com/office/drawing/2014/main" val="2499761029"/>
                        </a:ext>
                      </a:extLst>
                    </a:gridCol>
                    <a:gridCol w="1494263">
                      <a:extLst>
                        <a:ext uri="{9D8B030D-6E8A-4147-A177-3AD203B41FA5}">
                          <a16:colId xmlns:a16="http://schemas.microsoft.com/office/drawing/2014/main" val="3510923696"/>
                        </a:ext>
                      </a:extLst>
                    </a:gridCol>
                  </a:tblGrid>
                  <a:tr h="3476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𝑆𝑐𝑜𝑟𝑒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/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rad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de-DE" sz="800" noProof="1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• • •</m:t>
                                </m:r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𝑆𝑐𝑜𝑟𝑒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/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rad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282792"/>
                      </a:ext>
                    </a:extLst>
                  </a:tr>
                  <a:tr h="29557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0110401"/>
                      </a:ext>
                    </a:extLst>
                  </a:tr>
                  <a:tr h="3476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𝑆𝑐𝑜𝑟𝑒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/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rad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de-DE" sz="800" noProof="1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• • •</m:t>
                                </m:r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𝑆𝑐𝑜𝑟𝑒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/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rad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46739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5" name="Tabelle 334">
                <a:extLst>
                  <a:ext uri="{FF2B5EF4-FFF2-40B4-BE49-F238E27FC236}">
                    <a16:creationId xmlns:a16="http://schemas.microsoft.com/office/drawing/2014/main" id="{9DBF002E-BF01-0598-348B-23C1A7D6B7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4440863"/>
                  </p:ext>
                </p:extLst>
              </p:nvPr>
            </p:nvGraphicFramePr>
            <p:xfrm>
              <a:off x="2330109" y="7404445"/>
              <a:ext cx="3519433" cy="102171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482478">
                      <a:extLst>
                        <a:ext uri="{9D8B030D-6E8A-4147-A177-3AD203B41FA5}">
                          <a16:colId xmlns:a16="http://schemas.microsoft.com/office/drawing/2014/main" val="2618006989"/>
                        </a:ext>
                      </a:extLst>
                    </a:gridCol>
                    <a:gridCol w="542692">
                      <a:extLst>
                        <a:ext uri="{9D8B030D-6E8A-4147-A177-3AD203B41FA5}">
                          <a16:colId xmlns:a16="http://schemas.microsoft.com/office/drawing/2014/main" val="2499761029"/>
                        </a:ext>
                      </a:extLst>
                    </a:gridCol>
                    <a:gridCol w="1494263">
                      <a:extLst>
                        <a:ext uri="{9D8B030D-6E8A-4147-A177-3AD203B41FA5}">
                          <a16:colId xmlns:a16="http://schemas.microsoft.com/office/drawing/2014/main" val="3510923696"/>
                        </a:ext>
                      </a:extLst>
                    </a:gridCol>
                  </a:tblGrid>
                  <a:tr h="358458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2"/>
                          <a:stretch>
                            <a:fillRect l="-855" t="-3571" r="-138462" b="-19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2"/>
                          <a:stretch>
                            <a:fillRect l="-274419" t="-3571" r="-276744" b="-19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2"/>
                          <a:stretch>
                            <a:fillRect l="-136441" t="-3571" r="-847" b="-196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28279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2"/>
                          <a:stretch>
                            <a:fillRect l="-855" t="-116000" r="-138462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2"/>
                          <a:stretch>
                            <a:fillRect l="-274419" t="-116000" r="-276744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2"/>
                          <a:stretch>
                            <a:fillRect l="-136441" t="-116000" r="-847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0110401"/>
                      </a:ext>
                    </a:extLst>
                  </a:tr>
                  <a:tr h="358458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2"/>
                          <a:stretch>
                            <a:fillRect l="-855" t="-192857" r="-138462" b="-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2"/>
                          <a:stretch>
                            <a:fillRect l="-274419" t="-192857" r="-276744" b="-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2"/>
                          <a:stretch>
                            <a:fillRect l="-136441" t="-192857" r="-847" b="-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467396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Textfeld 335">
                <a:extLst>
                  <a:ext uri="{FF2B5EF4-FFF2-40B4-BE49-F238E27FC236}">
                    <a16:creationId xmlns:a16="http://schemas.microsoft.com/office/drawing/2014/main" id="{7F728F0B-7804-7B0D-F938-68DAA89FEB53}"/>
                  </a:ext>
                </a:extLst>
              </p:cNvPr>
              <p:cNvSpPr txBox="1"/>
              <p:nvPr/>
            </p:nvSpPr>
            <p:spPr>
              <a:xfrm>
                <a:off x="1980879" y="8065165"/>
                <a:ext cx="277944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600" b="1" i="1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𝐪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CH" sz="1600" b="0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de-DE" sz="1600" b="1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6" name="Textfeld 335">
                <a:extLst>
                  <a:ext uri="{FF2B5EF4-FFF2-40B4-BE49-F238E27FC236}">
                    <a16:creationId xmlns:a16="http://schemas.microsoft.com/office/drawing/2014/main" id="{7F728F0B-7804-7B0D-F938-68DAA89FE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0879" y="8065165"/>
                <a:ext cx="277944" cy="246221"/>
              </a:xfrm>
              <a:prstGeom prst="rect">
                <a:avLst/>
              </a:prstGeom>
              <a:blipFill>
                <a:blip r:embed="rId53"/>
                <a:stretch>
                  <a:fillRect l="-47826" t="-10000" b="-3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7" name="Textfeld 336">
                <a:extLst>
                  <a:ext uri="{FF2B5EF4-FFF2-40B4-BE49-F238E27FC236}">
                    <a16:creationId xmlns:a16="http://schemas.microsoft.com/office/drawing/2014/main" id="{66EF14E2-47C5-5F30-086D-8143879085ED}"/>
                  </a:ext>
                </a:extLst>
              </p:cNvPr>
              <p:cNvSpPr txBox="1"/>
              <p:nvPr/>
            </p:nvSpPr>
            <p:spPr>
              <a:xfrm>
                <a:off x="1951849" y="7753171"/>
                <a:ext cx="27794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1" i="1" noProof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de-DE" b="1" i="1" noProof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⋮</m:t>
                      </m:r>
                    </m:oMath>
                  </m:oMathPara>
                </a14:m>
                <a:endParaRPr lang="de-DE" b="1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7" name="Textfeld 336">
                <a:extLst>
                  <a:ext uri="{FF2B5EF4-FFF2-40B4-BE49-F238E27FC236}">
                    <a16:creationId xmlns:a16="http://schemas.microsoft.com/office/drawing/2014/main" id="{66EF14E2-47C5-5F30-086D-814387908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849" y="7753171"/>
                <a:ext cx="277944" cy="276999"/>
              </a:xfrm>
              <a:prstGeom prst="rect">
                <a:avLst/>
              </a:prstGeom>
              <a:blipFill>
                <a:blip r:embed="rId48"/>
                <a:stretch>
                  <a:fillRect l="-21739" t="-8696" b="-347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8" name="Textfeld 337">
            <a:extLst>
              <a:ext uri="{FF2B5EF4-FFF2-40B4-BE49-F238E27FC236}">
                <a16:creationId xmlns:a16="http://schemas.microsoft.com/office/drawing/2014/main" id="{58DD2240-7951-5411-0F42-C49EF924F39E}"/>
              </a:ext>
            </a:extLst>
          </p:cNvPr>
          <p:cNvSpPr txBox="1"/>
          <p:nvPr/>
        </p:nvSpPr>
        <p:spPr>
          <a:xfrm>
            <a:off x="3943321" y="7139004"/>
            <a:ext cx="24840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• • 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9" name="Textfeld 338">
                <a:extLst>
                  <a:ext uri="{FF2B5EF4-FFF2-40B4-BE49-F238E27FC236}">
                    <a16:creationId xmlns:a16="http://schemas.microsoft.com/office/drawing/2014/main" id="{C2FD6373-E4A0-3F55-03EA-E93FD099817A}"/>
                  </a:ext>
                </a:extLst>
              </p:cNvPr>
              <p:cNvSpPr txBox="1"/>
              <p:nvPr/>
            </p:nvSpPr>
            <p:spPr>
              <a:xfrm>
                <a:off x="2330109" y="6617992"/>
                <a:ext cx="3519433" cy="298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e-DE" sz="1600" b="1" noProof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Scaled Attention Scores </a:t>
                </a:r>
                <a14:m>
                  <m:oMath xmlns:m="http://schemas.openxmlformats.org/officeDocument/2006/math">
                    <m:r>
                      <a:rPr lang="de-CH" sz="1600" b="1" i="0" noProof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𝐐</m:t>
                    </m:r>
                    <m:sSup>
                      <m:sSupPr>
                        <m:ctrlPr>
                          <a:rPr lang="de-CH" sz="1600" b="1" i="1" noProof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de-CH" sz="1600" b="1" i="0" noProof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𝐊</m:t>
                        </m:r>
                      </m:e>
                      <m:sup>
                        <m:r>
                          <a:rPr lang="de-CH" sz="1600" b="1" i="0" noProof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𝐓</m:t>
                        </m:r>
                      </m:sup>
                    </m:sSup>
                    <m:r>
                      <a:rPr lang="de-CH" sz="1600" i="1" noProof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de-CH" sz="1600" i="1" noProof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de-CH" sz="1600" i="1" noProof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CH" sz="1600" i="1" noProof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CH" sz="1600" i="1" noProof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rad>
                  </m:oMath>
                </a14:m>
                <a:endParaRPr lang="de-DE" sz="1600" b="1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9" name="Textfeld 338">
                <a:extLst>
                  <a:ext uri="{FF2B5EF4-FFF2-40B4-BE49-F238E27FC236}">
                    <a16:creationId xmlns:a16="http://schemas.microsoft.com/office/drawing/2014/main" id="{C2FD6373-E4A0-3F55-03EA-E93FD0998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0109" y="6617992"/>
                <a:ext cx="3519433" cy="298159"/>
              </a:xfrm>
              <a:prstGeom prst="rect">
                <a:avLst/>
              </a:prstGeom>
              <a:blipFill>
                <a:blip r:embed="rId54"/>
                <a:stretch>
                  <a:fillRect t="-12500" b="-3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1152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F8769BE-437A-1AED-E15F-EE9FD3E37972}"/>
              </a:ext>
            </a:extLst>
          </p:cNvPr>
          <p:cNvSpPr txBox="1"/>
          <p:nvPr/>
        </p:nvSpPr>
        <p:spPr>
          <a:xfrm>
            <a:off x="1977510" y="1006120"/>
            <a:ext cx="283371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6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Attention Weights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F2F11680-3DC9-E4E0-A5FA-35CE11FBEB6C}"/>
                  </a:ext>
                </a:extLst>
              </p:cNvPr>
              <p:cNvSpPr txBox="1"/>
              <p:nvPr/>
            </p:nvSpPr>
            <p:spPr>
              <a:xfrm>
                <a:off x="2015459" y="1470963"/>
                <a:ext cx="1074821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600" b="1" i="1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𝐤</m:t>
                          </m:r>
                        </m:e>
                        <m:sub>
                          <m:r>
                            <a:rPr lang="de-CH" sz="1600" b="0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1600" b="1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F2F11680-3DC9-E4E0-A5FA-35CE11FBE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459" y="1470963"/>
                <a:ext cx="1074821" cy="246221"/>
              </a:xfrm>
              <a:prstGeom prst="rect">
                <a:avLst/>
              </a:prstGeom>
              <a:blipFill>
                <a:blip r:embed="rId3"/>
                <a:stretch>
                  <a:fillRect t="-4762" b="-3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6D1C016C-91AD-F36E-C829-BA43C426075B}"/>
                  </a:ext>
                </a:extLst>
              </p:cNvPr>
              <p:cNvSpPr txBox="1"/>
              <p:nvPr/>
            </p:nvSpPr>
            <p:spPr>
              <a:xfrm>
                <a:off x="3700095" y="1470963"/>
                <a:ext cx="1074821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600" b="1" i="1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𝐤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CH" sz="1600" b="0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de-DE" sz="1600" b="1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6D1C016C-91AD-F36E-C829-BA43C4260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0095" y="1470963"/>
                <a:ext cx="1074821" cy="246221"/>
              </a:xfrm>
              <a:prstGeom prst="rect">
                <a:avLst/>
              </a:prstGeom>
              <a:blipFill>
                <a:blip r:embed="rId4"/>
                <a:stretch>
                  <a:fillRect t="-4762" b="-3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731DC4FB-ABD1-28BB-F52C-D1E7177CC233}"/>
                  </a:ext>
                </a:extLst>
              </p:cNvPr>
              <p:cNvSpPr txBox="1"/>
              <p:nvPr/>
            </p:nvSpPr>
            <p:spPr>
              <a:xfrm>
                <a:off x="1629996" y="1806908"/>
                <a:ext cx="277944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600" b="1" i="1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𝐪</m:t>
                          </m:r>
                        </m:e>
                        <m:sub>
                          <m:r>
                            <a:rPr lang="de-CH" sz="1600" b="0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1600" b="1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731DC4FB-ABD1-28BB-F52C-D1E7177CC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996" y="1806908"/>
                <a:ext cx="277944" cy="246221"/>
              </a:xfrm>
              <a:prstGeom prst="rect">
                <a:avLst/>
              </a:prstGeom>
              <a:blipFill>
                <a:blip r:embed="rId5"/>
                <a:stretch>
                  <a:fillRect l="-39130" t="-10000" r="-4348" b="-3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elle 8">
                <a:extLst>
                  <a:ext uri="{FF2B5EF4-FFF2-40B4-BE49-F238E27FC236}">
                    <a16:creationId xmlns:a16="http://schemas.microsoft.com/office/drawing/2014/main" id="{FCFF6785-B1A1-E331-AAA3-C95265D9DF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4043964"/>
                  </p:ext>
                </p:extLst>
              </p:nvPr>
            </p:nvGraphicFramePr>
            <p:xfrm>
              <a:off x="1982771" y="1792574"/>
              <a:ext cx="2828457" cy="102171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32661">
                      <a:extLst>
                        <a:ext uri="{9D8B030D-6E8A-4147-A177-3AD203B41FA5}">
                          <a16:colId xmlns:a16="http://schemas.microsoft.com/office/drawing/2014/main" val="2618006989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2499761029"/>
                        </a:ext>
                      </a:extLst>
                    </a:gridCol>
                    <a:gridCol w="1147156">
                      <a:extLst>
                        <a:ext uri="{9D8B030D-6E8A-4147-A177-3AD203B41FA5}">
                          <a16:colId xmlns:a16="http://schemas.microsoft.com/office/drawing/2014/main" val="3510923696"/>
                        </a:ext>
                      </a:extLst>
                    </a:gridCol>
                  </a:tblGrid>
                  <a:tr h="34057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𝑊𝑒𝑖𝑔h𝑡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de-DE" sz="800" noProof="1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• • •</m:t>
                                </m:r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𝑊𝑒𝑖𝑔h𝑡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282792"/>
                      </a:ext>
                    </a:extLst>
                  </a:tr>
                  <a:tr h="34057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0110401"/>
                      </a:ext>
                    </a:extLst>
                  </a:tr>
                  <a:tr h="34057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𝑊𝑒𝑖𝑔h𝑡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de-DE" sz="800" noProof="1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• • •</m:t>
                                </m:r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𝑊𝑒𝑖𝑔h𝑡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46739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elle 8">
                <a:extLst>
                  <a:ext uri="{FF2B5EF4-FFF2-40B4-BE49-F238E27FC236}">
                    <a16:creationId xmlns:a16="http://schemas.microsoft.com/office/drawing/2014/main" id="{FCFF6785-B1A1-E331-AAA3-C95265D9DF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4043964"/>
                  </p:ext>
                </p:extLst>
              </p:nvPr>
            </p:nvGraphicFramePr>
            <p:xfrm>
              <a:off x="1982771" y="1792574"/>
              <a:ext cx="2828457" cy="102171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32661">
                      <a:extLst>
                        <a:ext uri="{9D8B030D-6E8A-4147-A177-3AD203B41FA5}">
                          <a16:colId xmlns:a16="http://schemas.microsoft.com/office/drawing/2014/main" val="2618006989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2499761029"/>
                        </a:ext>
                      </a:extLst>
                    </a:gridCol>
                    <a:gridCol w="1147156">
                      <a:extLst>
                        <a:ext uri="{9D8B030D-6E8A-4147-A177-3AD203B41FA5}">
                          <a16:colId xmlns:a16="http://schemas.microsoft.com/office/drawing/2014/main" val="3510923696"/>
                        </a:ext>
                      </a:extLst>
                    </a:gridCol>
                  </a:tblGrid>
                  <a:tr h="340572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124" t="-3704" r="-152809" b="-20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04545" t="-3704" r="-209091" b="-20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48889" t="-3704" r="-2222" b="-2037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282792"/>
                      </a:ext>
                    </a:extLst>
                  </a:tr>
                  <a:tr h="340572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124" t="-103704" r="-152809" b="-10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04545" t="-103704" r="-209091" b="-10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48889" t="-103704" r="-2222" b="-1037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0110401"/>
                      </a:ext>
                    </a:extLst>
                  </a:tr>
                  <a:tr h="340572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124" t="-203704" r="-152809" b="-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04545" t="-203704" r="-209091" b="-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48889" t="-203704" r="-2222" b="-37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467396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8B3051E4-D3C7-9DAF-0B8A-C06683584AB6}"/>
                  </a:ext>
                </a:extLst>
              </p:cNvPr>
              <p:cNvSpPr txBox="1"/>
              <p:nvPr/>
            </p:nvSpPr>
            <p:spPr>
              <a:xfrm>
                <a:off x="1633541" y="2453294"/>
                <a:ext cx="277944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600" b="1" i="1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𝐪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CH" sz="1600" b="0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de-DE" sz="1600" b="1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8B3051E4-D3C7-9DAF-0B8A-C06683584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541" y="2453294"/>
                <a:ext cx="277944" cy="246221"/>
              </a:xfrm>
              <a:prstGeom prst="rect">
                <a:avLst/>
              </a:prstGeom>
              <a:blipFill>
                <a:blip r:embed="rId7"/>
                <a:stretch>
                  <a:fillRect l="-43478" t="-4762" b="-3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C803AB4A-FA49-6977-DAD5-1F50C45BDF63}"/>
                  </a:ext>
                </a:extLst>
              </p:cNvPr>
              <p:cNvSpPr txBox="1"/>
              <p:nvPr/>
            </p:nvSpPr>
            <p:spPr>
              <a:xfrm>
                <a:off x="1604511" y="2149538"/>
                <a:ext cx="27794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1" i="1" noProof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de-DE" b="1" i="1" noProof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⋮</m:t>
                      </m:r>
                    </m:oMath>
                  </m:oMathPara>
                </a14:m>
                <a:endParaRPr lang="de-DE" b="1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C803AB4A-FA49-6977-DAD5-1F50C45BD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511" y="2149538"/>
                <a:ext cx="277944" cy="276999"/>
              </a:xfrm>
              <a:prstGeom prst="rect">
                <a:avLst/>
              </a:prstGeom>
              <a:blipFill>
                <a:blip r:embed="rId8"/>
                <a:stretch>
                  <a:fillRect l="-26087" t="-8696" b="-347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feld 13">
            <a:extLst>
              <a:ext uri="{FF2B5EF4-FFF2-40B4-BE49-F238E27FC236}">
                <a16:creationId xmlns:a16="http://schemas.microsoft.com/office/drawing/2014/main" id="{9D017C85-CDDA-3E06-7D86-9D8D96CC8E8F}"/>
              </a:ext>
            </a:extLst>
          </p:cNvPr>
          <p:cNvSpPr txBox="1"/>
          <p:nvPr/>
        </p:nvSpPr>
        <p:spPr>
          <a:xfrm>
            <a:off x="3256127" y="1527133"/>
            <a:ext cx="24840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• • 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BF6DDAB0-4B98-1EC8-3996-83030896D8BC}"/>
                  </a:ext>
                </a:extLst>
              </p:cNvPr>
              <p:cNvSpPr txBox="1"/>
              <p:nvPr/>
            </p:nvSpPr>
            <p:spPr>
              <a:xfrm>
                <a:off x="5579646" y="1003907"/>
                <a:ext cx="1500631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e-DE" sz="1600" b="1" noProof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Values </a:t>
                </a:r>
                <a14:m>
                  <m:oMath xmlns:m="http://schemas.openxmlformats.org/officeDocument/2006/math">
                    <m:r>
                      <a:rPr lang="de-CH" sz="1600" b="1" i="0" noProof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𝐕</m:t>
                    </m:r>
                  </m:oMath>
                </a14:m>
                <a:endParaRPr lang="de-DE" sz="1600" b="1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BF6DDAB0-4B98-1EC8-3996-83030896D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646" y="1003907"/>
                <a:ext cx="1500631" cy="246221"/>
              </a:xfrm>
              <a:prstGeom prst="rect">
                <a:avLst/>
              </a:prstGeom>
              <a:blipFill>
                <a:blip r:embed="rId9"/>
                <a:stretch>
                  <a:fillRect t="-30000" b="-5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elle 16">
                <a:extLst>
                  <a:ext uri="{FF2B5EF4-FFF2-40B4-BE49-F238E27FC236}">
                    <a16:creationId xmlns:a16="http://schemas.microsoft.com/office/drawing/2014/main" id="{75C38F1C-0E28-F2FF-19ED-976B284157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794380"/>
                  </p:ext>
                </p:extLst>
              </p:nvPr>
            </p:nvGraphicFramePr>
            <p:xfrm>
              <a:off x="5579647" y="1792574"/>
              <a:ext cx="1500631" cy="101325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00210">
                      <a:extLst>
                        <a:ext uri="{9D8B030D-6E8A-4147-A177-3AD203B41FA5}">
                          <a16:colId xmlns:a16="http://schemas.microsoft.com/office/drawing/2014/main" val="2618006989"/>
                        </a:ext>
                      </a:extLst>
                    </a:gridCol>
                    <a:gridCol w="500211">
                      <a:extLst>
                        <a:ext uri="{9D8B030D-6E8A-4147-A177-3AD203B41FA5}">
                          <a16:colId xmlns:a16="http://schemas.microsoft.com/office/drawing/2014/main" val="2499761029"/>
                        </a:ext>
                      </a:extLst>
                    </a:gridCol>
                    <a:gridCol w="500210">
                      <a:extLst>
                        <a:ext uri="{9D8B030D-6E8A-4147-A177-3AD203B41FA5}">
                          <a16:colId xmlns:a16="http://schemas.microsoft.com/office/drawing/2014/main" val="3510923696"/>
                        </a:ext>
                      </a:extLst>
                    </a:gridCol>
                  </a:tblGrid>
                  <a:tr h="3377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de-DE" sz="800" noProof="1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• • •</m:t>
                                </m:r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282792"/>
                      </a:ext>
                    </a:extLst>
                  </a:tr>
                  <a:tr h="3377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0110401"/>
                      </a:ext>
                    </a:extLst>
                  </a:tr>
                  <a:tr h="3377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de-DE" sz="800" noProof="1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• • •</m:t>
                                </m:r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46739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elle 16">
                <a:extLst>
                  <a:ext uri="{FF2B5EF4-FFF2-40B4-BE49-F238E27FC236}">
                    <a16:creationId xmlns:a16="http://schemas.microsoft.com/office/drawing/2014/main" id="{75C38F1C-0E28-F2FF-19ED-976B284157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794380"/>
                  </p:ext>
                </p:extLst>
              </p:nvPr>
            </p:nvGraphicFramePr>
            <p:xfrm>
              <a:off x="5579647" y="1792574"/>
              <a:ext cx="1500631" cy="101325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00210">
                      <a:extLst>
                        <a:ext uri="{9D8B030D-6E8A-4147-A177-3AD203B41FA5}">
                          <a16:colId xmlns:a16="http://schemas.microsoft.com/office/drawing/2014/main" val="2618006989"/>
                        </a:ext>
                      </a:extLst>
                    </a:gridCol>
                    <a:gridCol w="500211">
                      <a:extLst>
                        <a:ext uri="{9D8B030D-6E8A-4147-A177-3AD203B41FA5}">
                          <a16:colId xmlns:a16="http://schemas.microsoft.com/office/drawing/2014/main" val="2499761029"/>
                        </a:ext>
                      </a:extLst>
                    </a:gridCol>
                    <a:gridCol w="500210">
                      <a:extLst>
                        <a:ext uri="{9D8B030D-6E8A-4147-A177-3AD203B41FA5}">
                          <a16:colId xmlns:a16="http://schemas.microsoft.com/office/drawing/2014/main" val="3510923696"/>
                        </a:ext>
                      </a:extLst>
                    </a:gridCol>
                  </a:tblGrid>
                  <a:tr h="337752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2500" t="-3704" r="-200000" b="-20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05128" t="-3704" r="-105128" b="-20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200000" t="-3704" r="-2500" b="-2074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282792"/>
                      </a:ext>
                    </a:extLst>
                  </a:tr>
                  <a:tr h="337752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2500" t="-107692" r="-200000" b="-1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05128" t="-107692" r="-105128" b="-1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200000" t="-107692" r="-2500" b="-11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0110401"/>
                      </a:ext>
                    </a:extLst>
                  </a:tr>
                  <a:tr h="337752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2500" t="-200000" r="-200000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05128" t="-200000" r="-105128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200000" t="-200000" r="-2500" b="-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467396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F41BE546-D097-2F5A-A163-DE3C4191B533}"/>
                  </a:ext>
                </a:extLst>
              </p:cNvPr>
              <p:cNvSpPr txBox="1"/>
              <p:nvPr/>
            </p:nvSpPr>
            <p:spPr>
              <a:xfrm>
                <a:off x="5232741" y="1809271"/>
                <a:ext cx="277944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600" b="1" i="1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de-CH" sz="1600" b="0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1600" b="1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F41BE546-D097-2F5A-A163-DE3C4191B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741" y="1809271"/>
                <a:ext cx="277944" cy="246221"/>
              </a:xfrm>
              <a:prstGeom prst="rect">
                <a:avLst/>
              </a:prstGeom>
              <a:blipFill>
                <a:blip r:embed="rId11"/>
                <a:stretch>
                  <a:fillRect l="-34783" t="-10000" b="-4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3F311CA2-3261-A416-2584-4D9AAFE3B521}"/>
                  </a:ext>
                </a:extLst>
              </p:cNvPr>
              <p:cNvSpPr txBox="1"/>
              <p:nvPr/>
            </p:nvSpPr>
            <p:spPr>
              <a:xfrm>
                <a:off x="5236286" y="2455657"/>
                <a:ext cx="277944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600" b="1" i="1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𝐯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CH" sz="1600" b="0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de-DE" sz="1600" b="1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3F311CA2-3261-A416-2584-4D9AAFE3B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286" y="2455657"/>
                <a:ext cx="277944" cy="246221"/>
              </a:xfrm>
              <a:prstGeom prst="rect">
                <a:avLst/>
              </a:prstGeom>
              <a:blipFill>
                <a:blip r:embed="rId12"/>
                <a:stretch>
                  <a:fillRect l="-39130" t="-10000" b="-4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F47DC11F-D3D3-A14D-658C-BB9F153C61A6}"/>
                  </a:ext>
                </a:extLst>
              </p:cNvPr>
              <p:cNvSpPr txBox="1"/>
              <p:nvPr/>
            </p:nvSpPr>
            <p:spPr>
              <a:xfrm>
                <a:off x="5207256" y="2151901"/>
                <a:ext cx="27794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1" i="1" noProof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de-DE" b="1" i="1" noProof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⋮</m:t>
                      </m:r>
                    </m:oMath>
                  </m:oMathPara>
                </a14:m>
                <a:endParaRPr lang="de-DE" b="1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F47DC11F-D3D3-A14D-658C-BB9F153C6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7256" y="2151901"/>
                <a:ext cx="277944" cy="276999"/>
              </a:xfrm>
              <a:prstGeom prst="rect">
                <a:avLst/>
              </a:prstGeom>
              <a:blipFill>
                <a:blip r:embed="rId13"/>
                <a:stretch>
                  <a:fillRect l="-20833" t="-8696" b="-347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Pfeil nach rechts 23">
            <a:extLst>
              <a:ext uri="{FF2B5EF4-FFF2-40B4-BE49-F238E27FC236}">
                <a16:creationId xmlns:a16="http://schemas.microsoft.com/office/drawing/2014/main" id="{838BCCAD-574D-0B69-D770-0FEBD4F90ABC}"/>
              </a:ext>
            </a:extLst>
          </p:cNvPr>
          <p:cNvSpPr/>
          <p:nvPr/>
        </p:nvSpPr>
        <p:spPr>
          <a:xfrm>
            <a:off x="7273891" y="2160702"/>
            <a:ext cx="290432" cy="27699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8D45A555-03C4-25F3-4FC5-FFBC95C11FA8}"/>
                  </a:ext>
                </a:extLst>
              </p:cNvPr>
              <p:cNvSpPr txBox="1"/>
              <p:nvPr/>
            </p:nvSpPr>
            <p:spPr>
              <a:xfrm>
                <a:off x="4866334" y="2168940"/>
                <a:ext cx="342918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de-DE" sz="1600" b="1" i="1" noProof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de-DE" sz="1600" b="1" noProof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8D45A555-03C4-25F3-4FC5-FFBC95C11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334" y="2168940"/>
                <a:ext cx="342918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elle 26">
                <a:extLst>
                  <a:ext uri="{FF2B5EF4-FFF2-40B4-BE49-F238E27FC236}">
                    <a16:creationId xmlns:a16="http://schemas.microsoft.com/office/drawing/2014/main" id="{89F2F289-2589-5D09-C646-BE55B2AA97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4504404"/>
                  </p:ext>
                </p:extLst>
              </p:nvPr>
            </p:nvGraphicFramePr>
            <p:xfrm>
              <a:off x="7757936" y="1792574"/>
              <a:ext cx="2580484" cy="102171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60161">
                      <a:extLst>
                        <a:ext uri="{9D8B030D-6E8A-4147-A177-3AD203B41FA5}">
                          <a16:colId xmlns:a16="http://schemas.microsoft.com/office/drawing/2014/main" val="2618006989"/>
                        </a:ext>
                      </a:extLst>
                    </a:gridCol>
                    <a:gridCol w="860162">
                      <a:extLst>
                        <a:ext uri="{9D8B030D-6E8A-4147-A177-3AD203B41FA5}">
                          <a16:colId xmlns:a16="http://schemas.microsoft.com/office/drawing/2014/main" val="2499761029"/>
                        </a:ext>
                      </a:extLst>
                    </a:gridCol>
                    <a:gridCol w="860161">
                      <a:extLst>
                        <a:ext uri="{9D8B030D-6E8A-4147-A177-3AD203B41FA5}">
                          <a16:colId xmlns:a16="http://schemas.microsoft.com/office/drawing/2014/main" val="3510923696"/>
                        </a:ext>
                      </a:extLst>
                    </a:gridCol>
                  </a:tblGrid>
                  <a:tr h="34057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𝐴𝑡𝑡</m:t>
                                    </m:r>
                                  </m:e>
                                  <m:sub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de-DE" sz="800" noProof="1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• • •</m:t>
                                </m:r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𝐴𝑡𝑡</m:t>
                                    </m:r>
                                  </m:e>
                                  <m:sub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282792"/>
                      </a:ext>
                    </a:extLst>
                  </a:tr>
                  <a:tr h="34057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0110401"/>
                      </a:ext>
                    </a:extLst>
                  </a:tr>
                  <a:tr h="34057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𝐴𝑡𝑡</m:t>
                                    </m:r>
                                  </m:e>
                                  <m:sub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de-DE" sz="800" noProof="1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• • •</m:t>
                                </m:r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𝐴𝑡𝑡</m:t>
                                    </m:r>
                                  </m:e>
                                  <m:sub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46739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elle 26">
                <a:extLst>
                  <a:ext uri="{FF2B5EF4-FFF2-40B4-BE49-F238E27FC236}">
                    <a16:creationId xmlns:a16="http://schemas.microsoft.com/office/drawing/2014/main" id="{89F2F289-2589-5D09-C646-BE55B2AA97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4504404"/>
                  </p:ext>
                </p:extLst>
              </p:nvPr>
            </p:nvGraphicFramePr>
            <p:xfrm>
              <a:off x="7757936" y="1792574"/>
              <a:ext cx="2580484" cy="102171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60161">
                      <a:extLst>
                        <a:ext uri="{9D8B030D-6E8A-4147-A177-3AD203B41FA5}">
                          <a16:colId xmlns:a16="http://schemas.microsoft.com/office/drawing/2014/main" val="2618006989"/>
                        </a:ext>
                      </a:extLst>
                    </a:gridCol>
                    <a:gridCol w="860162">
                      <a:extLst>
                        <a:ext uri="{9D8B030D-6E8A-4147-A177-3AD203B41FA5}">
                          <a16:colId xmlns:a16="http://schemas.microsoft.com/office/drawing/2014/main" val="2499761029"/>
                        </a:ext>
                      </a:extLst>
                    </a:gridCol>
                    <a:gridCol w="860161">
                      <a:extLst>
                        <a:ext uri="{9D8B030D-6E8A-4147-A177-3AD203B41FA5}">
                          <a16:colId xmlns:a16="http://schemas.microsoft.com/office/drawing/2014/main" val="3510923696"/>
                        </a:ext>
                      </a:extLst>
                    </a:gridCol>
                  </a:tblGrid>
                  <a:tr h="340572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t="-3704" r="-202941" b="-2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98551" t="-3704" r="-100000" b="-2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201471" t="-3704" r="-1471" b="-2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282792"/>
                      </a:ext>
                    </a:extLst>
                  </a:tr>
                  <a:tr h="340572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t="-103704" r="-202941" b="-1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98551" t="-103704" r="-100000" b="-1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201471" t="-103704" r="-1471" b="-1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0110401"/>
                      </a:ext>
                    </a:extLst>
                  </a:tr>
                  <a:tr h="340572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t="-203704" r="-202941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98551" t="-203704" r="-100000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201471" t="-203704" r="-1471" b="-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467396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9934F559-049D-546D-042D-88C05E97035B}"/>
                  </a:ext>
                </a:extLst>
              </p:cNvPr>
              <p:cNvSpPr txBox="1"/>
              <p:nvPr/>
            </p:nvSpPr>
            <p:spPr>
              <a:xfrm>
                <a:off x="7528175" y="880795"/>
                <a:ext cx="3040006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e-DE" sz="1600" b="1" noProof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Self-Attention </a:t>
                </a: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sz="1600" b="0" i="0" noProof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Attention</m:t>
                    </m:r>
                    <m:r>
                      <a:rPr lang="de-CH" sz="1600" b="1" i="0" noProof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de-CH" sz="1600" b="1" i="0" noProof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𝐐</m:t>
                    </m:r>
                    <m:r>
                      <a:rPr lang="de-CH" sz="1600" b="1" i="0" noProof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de-CH" sz="1600" b="1" i="0" noProof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𝐊</m:t>
                    </m:r>
                    <m:r>
                      <a:rPr lang="de-CH" sz="1600" b="1" i="0" noProof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de-CH" sz="1600" b="1" i="0" noProof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𝐕</m:t>
                    </m:r>
                  </m:oMath>
                </a14:m>
                <a:r>
                  <a:rPr lang="de-DE" sz="1600" b="1" noProof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9934F559-049D-546D-042D-88C05E970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8175" y="880795"/>
                <a:ext cx="3040006" cy="492443"/>
              </a:xfrm>
              <a:prstGeom prst="rect">
                <a:avLst/>
              </a:prstGeom>
              <a:blipFill>
                <a:blip r:embed="rId16"/>
                <a:stretch>
                  <a:fillRect t="-12500" b="-2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228C4446-0E90-3BDC-0F20-8F5426B0B784}"/>
                  </a:ext>
                </a:extLst>
              </p:cNvPr>
              <p:cNvSpPr txBox="1"/>
              <p:nvPr/>
            </p:nvSpPr>
            <p:spPr>
              <a:xfrm>
                <a:off x="923121" y="3967611"/>
                <a:ext cx="365831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e-DE" sz="1600" b="1" noProof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Self-Attention Heads</a:t>
                </a:r>
              </a:p>
              <a:p>
                <a:pPr algn="ctr"/>
                <a:endParaRPr lang="de-DE" sz="1600" b="1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228C4446-0E90-3BDC-0F20-8F5426B0B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121" y="3967611"/>
                <a:ext cx="3658311" cy="492443"/>
              </a:xfrm>
              <a:prstGeom prst="rect">
                <a:avLst/>
              </a:prstGeom>
              <a:blipFill>
                <a:blip r:embed="rId17"/>
                <a:stretch>
                  <a:fillRect t="-12500" b="-1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A5FD2476-AAE6-0E14-CDA3-9ED498D9094E}"/>
                  </a:ext>
                </a:extLst>
              </p:cNvPr>
              <p:cNvSpPr txBox="1"/>
              <p:nvPr/>
            </p:nvSpPr>
            <p:spPr>
              <a:xfrm>
                <a:off x="4700710" y="5446991"/>
                <a:ext cx="342918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de-DE" sz="1600" b="1" i="1" noProof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de-DE" sz="1600" b="1" noProof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A5FD2476-AAE6-0E14-CDA3-9ED498D90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0710" y="5446991"/>
                <a:ext cx="342918" cy="24622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59CBB494-6916-C493-7570-1809BF18D51E}"/>
                  </a:ext>
                </a:extLst>
              </p:cNvPr>
              <p:cNvSpPr txBox="1"/>
              <p:nvPr/>
            </p:nvSpPr>
            <p:spPr>
              <a:xfrm>
                <a:off x="5149789" y="4087932"/>
                <a:ext cx="2401913" cy="2518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e-DE" sz="1600" b="1" noProof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Weights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sz="1600" b="1" i="1" noProof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de-CH" sz="1600" b="1" i="0" noProof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𝐖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de-CH" sz="1600" b="0" i="0" noProof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O</m:t>
                        </m:r>
                      </m:sup>
                    </m:sSup>
                  </m:oMath>
                </a14:m>
                <a:endParaRPr lang="de-DE" sz="1600" b="1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59CBB494-6916-C493-7570-1809BF18D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789" y="4087932"/>
                <a:ext cx="2401913" cy="251800"/>
              </a:xfrm>
              <a:prstGeom prst="rect">
                <a:avLst/>
              </a:prstGeom>
              <a:blipFill>
                <a:blip r:embed="rId19"/>
                <a:stretch>
                  <a:fillRect t="-25000" b="-5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1" name="Tabelle 50">
                <a:extLst>
                  <a:ext uri="{FF2B5EF4-FFF2-40B4-BE49-F238E27FC236}">
                    <a16:creationId xmlns:a16="http://schemas.microsoft.com/office/drawing/2014/main" id="{D426054D-D6BC-89F4-37E7-91BED12B60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9025600"/>
                  </p:ext>
                </p:extLst>
              </p:nvPr>
            </p:nvGraphicFramePr>
            <p:xfrm>
              <a:off x="5149789" y="5059150"/>
              <a:ext cx="2401914" cy="10291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31133">
                      <a:extLst>
                        <a:ext uri="{9D8B030D-6E8A-4147-A177-3AD203B41FA5}">
                          <a16:colId xmlns:a16="http://schemas.microsoft.com/office/drawing/2014/main" val="2618006989"/>
                        </a:ext>
                      </a:extLst>
                    </a:gridCol>
                    <a:gridCol w="485192">
                      <a:extLst>
                        <a:ext uri="{9D8B030D-6E8A-4147-A177-3AD203B41FA5}">
                          <a16:colId xmlns:a16="http://schemas.microsoft.com/office/drawing/2014/main" val="2499761029"/>
                        </a:ext>
                      </a:extLst>
                    </a:gridCol>
                    <a:gridCol w="1085589">
                      <a:extLst>
                        <a:ext uri="{9D8B030D-6E8A-4147-A177-3AD203B41FA5}">
                          <a16:colId xmlns:a16="http://schemas.microsoft.com/office/drawing/2014/main" val="3510923696"/>
                        </a:ext>
                      </a:extLst>
                    </a:gridCol>
                  </a:tblGrid>
                  <a:tr h="3377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  <m:sup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𝑂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de-DE" sz="800" noProof="1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• • •</m:t>
                                </m:r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𝑚𝑜𝑑𝑒𝑙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𝑂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282792"/>
                      </a:ext>
                    </a:extLst>
                  </a:tr>
                  <a:tr h="3377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0110401"/>
                      </a:ext>
                    </a:extLst>
                  </a:tr>
                  <a:tr h="3377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)1</m:t>
                                    </m:r>
                                  </m:sub>
                                  <m:sup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𝑂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de-DE" sz="800" noProof="1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• • •</m:t>
                                </m:r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𝑚𝑜𝑑𝑒𝑙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𝑂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46739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1" name="Tabelle 50">
                <a:extLst>
                  <a:ext uri="{FF2B5EF4-FFF2-40B4-BE49-F238E27FC236}">
                    <a16:creationId xmlns:a16="http://schemas.microsoft.com/office/drawing/2014/main" id="{D426054D-D6BC-89F4-37E7-91BED12B60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9025600"/>
                  </p:ext>
                </p:extLst>
              </p:nvPr>
            </p:nvGraphicFramePr>
            <p:xfrm>
              <a:off x="5149789" y="5059150"/>
              <a:ext cx="2401914" cy="10291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31133">
                      <a:extLst>
                        <a:ext uri="{9D8B030D-6E8A-4147-A177-3AD203B41FA5}">
                          <a16:colId xmlns:a16="http://schemas.microsoft.com/office/drawing/2014/main" val="2618006989"/>
                        </a:ext>
                      </a:extLst>
                    </a:gridCol>
                    <a:gridCol w="485192">
                      <a:extLst>
                        <a:ext uri="{9D8B030D-6E8A-4147-A177-3AD203B41FA5}">
                          <a16:colId xmlns:a16="http://schemas.microsoft.com/office/drawing/2014/main" val="2499761029"/>
                        </a:ext>
                      </a:extLst>
                    </a:gridCol>
                    <a:gridCol w="1085589">
                      <a:extLst>
                        <a:ext uri="{9D8B030D-6E8A-4147-A177-3AD203B41FA5}">
                          <a16:colId xmlns:a16="http://schemas.microsoft.com/office/drawing/2014/main" val="3510923696"/>
                        </a:ext>
                      </a:extLst>
                    </a:gridCol>
                  </a:tblGrid>
                  <a:tr h="34290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0"/>
                          <a:stretch>
                            <a:fillRect l="-1515" t="-3704" r="-189394" b="-2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0"/>
                          <a:stretch>
                            <a:fillRect l="-176316" t="-3704" r="-228947" b="-2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0"/>
                          <a:stretch>
                            <a:fillRect l="-122093" t="-3704" r="-1163" b="-2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282792"/>
                      </a:ext>
                    </a:extLst>
                  </a:tr>
                  <a:tr h="337752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0"/>
                          <a:stretch>
                            <a:fillRect l="-1515" t="-103704" r="-189394" b="-1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0"/>
                          <a:stretch>
                            <a:fillRect l="-176316" t="-103704" r="-228947" b="-1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0"/>
                          <a:stretch>
                            <a:fillRect l="-122093" t="-103704" r="-1163" b="-1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0110401"/>
                      </a:ext>
                    </a:extLst>
                  </a:tr>
                  <a:tr h="348488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0"/>
                          <a:stretch>
                            <a:fillRect l="-1515" t="-196429" r="-189394" b="-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0"/>
                          <a:stretch>
                            <a:fillRect l="-176316" t="-196429" r="-228947" b="-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0"/>
                          <a:stretch>
                            <a:fillRect l="-122093" t="-196429" r="-1163" b="-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46739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4" name="Pfeil nach rechts 53">
            <a:extLst>
              <a:ext uri="{FF2B5EF4-FFF2-40B4-BE49-F238E27FC236}">
                <a16:creationId xmlns:a16="http://schemas.microsoft.com/office/drawing/2014/main" id="{24525785-9BCD-33CB-BC1D-64EFECF1905D}"/>
              </a:ext>
            </a:extLst>
          </p:cNvPr>
          <p:cNvSpPr/>
          <p:nvPr/>
        </p:nvSpPr>
        <p:spPr>
          <a:xfrm>
            <a:off x="7736359" y="5431603"/>
            <a:ext cx="290432" cy="27699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5" name="Tabelle 54">
                <a:extLst>
                  <a:ext uri="{FF2B5EF4-FFF2-40B4-BE49-F238E27FC236}">
                    <a16:creationId xmlns:a16="http://schemas.microsoft.com/office/drawing/2014/main" id="{01AB1FBC-C60F-973C-CDDE-200CA44A7F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3048140"/>
                  </p:ext>
                </p:extLst>
              </p:nvPr>
            </p:nvGraphicFramePr>
            <p:xfrm>
              <a:off x="8211447" y="5060986"/>
              <a:ext cx="2525379" cy="102171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29927">
                      <a:extLst>
                        <a:ext uri="{9D8B030D-6E8A-4147-A177-3AD203B41FA5}">
                          <a16:colId xmlns:a16="http://schemas.microsoft.com/office/drawing/2014/main" val="2618006989"/>
                        </a:ext>
                      </a:extLst>
                    </a:gridCol>
                    <a:gridCol w="541176">
                      <a:extLst>
                        <a:ext uri="{9D8B030D-6E8A-4147-A177-3AD203B41FA5}">
                          <a16:colId xmlns:a16="http://schemas.microsoft.com/office/drawing/2014/main" val="2499761029"/>
                        </a:ext>
                      </a:extLst>
                    </a:gridCol>
                    <a:gridCol w="1154276">
                      <a:extLst>
                        <a:ext uri="{9D8B030D-6E8A-4147-A177-3AD203B41FA5}">
                          <a16:colId xmlns:a16="http://schemas.microsoft.com/office/drawing/2014/main" val="3510923696"/>
                        </a:ext>
                      </a:extLst>
                    </a:gridCol>
                  </a:tblGrid>
                  <a:tr h="34057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𝑀𝐻𝐴</m:t>
                                    </m:r>
                                  </m:e>
                                  <m:sub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de-DE" sz="800" noProof="1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• • •</m:t>
                                </m:r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𝑀𝐻𝐴</m:t>
                                    </m:r>
                                  </m:e>
                                  <m:sub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𝑚𝑜𝑑𝑒𝑙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282792"/>
                      </a:ext>
                    </a:extLst>
                  </a:tr>
                  <a:tr h="34057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0110401"/>
                      </a:ext>
                    </a:extLst>
                  </a:tr>
                  <a:tr h="34057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𝑀𝐻𝐴</m:t>
                                    </m:r>
                                  </m:e>
                                  <m:sub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de-DE" sz="800" noProof="1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• • •</m:t>
                                </m:r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𝑀𝐻𝐴</m:t>
                                    </m:r>
                                  </m:e>
                                  <m:sub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𝑚𝑜𝑑𝑒𝑙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46739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5" name="Tabelle 54">
                <a:extLst>
                  <a:ext uri="{FF2B5EF4-FFF2-40B4-BE49-F238E27FC236}">
                    <a16:creationId xmlns:a16="http://schemas.microsoft.com/office/drawing/2014/main" id="{01AB1FBC-C60F-973C-CDDE-200CA44A7F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3048140"/>
                  </p:ext>
                </p:extLst>
              </p:nvPr>
            </p:nvGraphicFramePr>
            <p:xfrm>
              <a:off x="8211447" y="5060986"/>
              <a:ext cx="2525379" cy="102171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29927">
                      <a:extLst>
                        <a:ext uri="{9D8B030D-6E8A-4147-A177-3AD203B41FA5}">
                          <a16:colId xmlns:a16="http://schemas.microsoft.com/office/drawing/2014/main" val="2618006989"/>
                        </a:ext>
                      </a:extLst>
                    </a:gridCol>
                    <a:gridCol w="541176">
                      <a:extLst>
                        <a:ext uri="{9D8B030D-6E8A-4147-A177-3AD203B41FA5}">
                          <a16:colId xmlns:a16="http://schemas.microsoft.com/office/drawing/2014/main" val="2499761029"/>
                        </a:ext>
                      </a:extLst>
                    </a:gridCol>
                    <a:gridCol w="1154276">
                      <a:extLst>
                        <a:ext uri="{9D8B030D-6E8A-4147-A177-3AD203B41FA5}">
                          <a16:colId xmlns:a16="http://schemas.microsoft.com/office/drawing/2014/main" val="3510923696"/>
                        </a:ext>
                      </a:extLst>
                    </a:gridCol>
                  </a:tblGrid>
                  <a:tr h="340572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1"/>
                          <a:stretch>
                            <a:fillRect l="-1515" t="-3704" r="-204545" b="-2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1"/>
                          <a:stretch>
                            <a:fillRect l="-155814" t="-3704" r="-213953" b="-2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1"/>
                          <a:stretch>
                            <a:fillRect l="-120879" t="-3704" r="-1099" b="-2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282792"/>
                      </a:ext>
                    </a:extLst>
                  </a:tr>
                  <a:tr h="340572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1"/>
                          <a:stretch>
                            <a:fillRect l="-1515" t="-103704" r="-204545" b="-1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1"/>
                          <a:stretch>
                            <a:fillRect l="-155814" t="-103704" r="-213953" b="-1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1"/>
                          <a:stretch>
                            <a:fillRect l="-120879" t="-103704" r="-1099" b="-1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0110401"/>
                      </a:ext>
                    </a:extLst>
                  </a:tr>
                  <a:tr h="340572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1"/>
                          <a:stretch>
                            <a:fillRect l="-1515" t="-203704" r="-204545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1"/>
                          <a:stretch>
                            <a:fillRect l="-155814" t="-203704" r="-213953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1"/>
                          <a:stretch>
                            <a:fillRect l="-120879" t="-203704" r="-1099" b="-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467396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>
                <a:extLst>
                  <a:ext uri="{FF2B5EF4-FFF2-40B4-BE49-F238E27FC236}">
                    <a16:creationId xmlns:a16="http://schemas.microsoft.com/office/drawing/2014/main" id="{4326FBC6-A055-EBC9-E010-C89D50E01457}"/>
                  </a:ext>
                </a:extLst>
              </p:cNvPr>
              <p:cNvSpPr txBox="1"/>
              <p:nvPr/>
            </p:nvSpPr>
            <p:spPr>
              <a:xfrm>
                <a:off x="8183894" y="3967611"/>
                <a:ext cx="2580484" cy="4980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e-DE" sz="1600" b="1" noProof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Multi-Head Self-Attention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CH" sz="1600" b="0" i="0" noProof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concat</m:t>
                      </m:r>
                      <m:d>
                        <m:dPr>
                          <m:ctrlPr>
                            <a:rPr lang="de-CH" sz="1600" b="1" i="1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𝐡𝐞𝐚</m:t>
                          </m:r>
                          <m:sSub>
                            <m:sSubPr>
                              <m:ctrlPr>
                                <a:rPr lang="de-CH" sz="1600" b="1" i="1" noProof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600" b="1" i="0" noProof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𝐝</m:t>
                              </m:r>
                            </m:e>
                            <m:sub>
                              <m:r>
                                <a:rPr lang="de-CH" sz="1600" b="0" i="0" noProof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,…,</m:t>
                          </m:r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𝐡𝐞𝐚</m:t>
                          </m:r>
                          <m:sSub>
                            <m:sSubPr>
                              <m:ctrlPr>
                                <a:rPr lang="de-CH" sz="1600" b="1" i="1" noProof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600" b="1" i="0" noProof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𝐝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CH" sz="1600" b="0" i="0" noProof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de-CH" sz="1600" b="1" i="1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𝐖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de-CH" sz="1600" b="0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O</m:t>
                          </m:r>
                        </m:sup>
                      </m:sSup>
                    </m:oMath>
                  </m:oMathPara>
                </a14:m>
                <a:endParaRPr lang="de-DE" sz="1600" b="1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6" name="Textfeld 55">
                <a:extLst>
                  <a:ext uri="{FF2B5EF4-FFF2-40B4-BE49-F238E27FC236}">
                    <a16:creationId xmlns:a16="http://schemas.microsoft.com/office/drawing/2014/main" id="{4326FBC6-A055-EBC9-E010-C89D50E01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3894" y="3967611"/>
                <a:ext cx="2580484" cy="498021"/>
              </a:xfrm>
              <a:prstGeom prst="rect">
                <a:avLst/>
              </a:prstGeom>
              <a:blipFill>
                <a:blip r:embed="rId22"/>
                <a:stretch>
                  <a:fillRect l="-2451" t="-12500" b="-1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7" name="Tabelle 56">
                <a:extLst>
                  <a:ext uri="{FF2B5EF4-FFF2-40B4-BE49-F238E27FC236}">
                    <a16:creationId xmlns:a16="http://schemas.microsoft.com/office/drawing/2014/main" id="{6E6214B7-CB30-7EC0-A965-C5093DAE0D9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5662285"/>
                  </p:ext>
                </p:extLst>
              </p:nvPr>
            </p:nvGraphicFramePr>
            <p:xfrm>
              <a:off x="936238" y="5059150"/>
              <a:ext cx="3658311" cy="103043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04744">
                      <a:extLst>
                        <a:ext uri="{9D8B030D-6E8A-4147-A177-3AD203B41FA5}">
                          <a16:colId xmlns:a16="http://schemas.microsoft.com/office/drawing/2014/main" val="2618006989"/>
                        </a:ext>
                      </a:extLst>
                    </a:gridCol>
                    <a:gridCol w="398578">
                      <a:extLst>
                        <a:ext uri="{9D8B030D-6E8A-4147-A177-3AD203B41FA5}">
                          <a16:colId xmlns:a16="http://schemas.microsoft.com/office/drawing/2014/main" val="4139764603"/>
                        </a:ext>
                      </a:extLst>
                    </a:gridCol>
                    <a:gridCol w="583961">
                      <a:extLst>
                        <a:ext uri="{9D8B030D-6E8A-4147-A177-3AD203B41FA5}">
                          <a16:colId xmlns:a16="http://schemas.microsoft.com/office/drawing/2014/main" val="1051680294"/>
                        </a:ext>
                      </a:extLst>
                    </a:gridCol>
                    <a:gridCol w="639577">
                      <a:extLst>
                        <a:ext uri="{9D8B030D-6E8A-4147-A177-3AD203B41FA5}">
                          <a16:colId xmlns:a16="http://schemas.microsoft.com/office/drawing/2014/main" val="2499761029"/>
                        </a:ext>
                      </a:extLst>
                    </a:gridCol>
                    <a:gridCol w="532866">
                      <a:extLst>
                        <a:ext uri="{9D8B030D-6E8A-4147-A177-3AD203B41FA5}">
                          <a16:colId xmlns:a16="http://schemas.microsoft.com/office/drawing/2014/main" val="3510923696"/>
                        </a:ext>
                      </a:extLst>
                    </a:gridCol>
                    <a:gridCol w="403020">
                      <a:extLst>
                        <a:ext uri="{9D8B030D-6E8A-4147-A177-3AD203B41FA5}">
                          <a16:colId xmlns:a16="http://schemas.microsoft.com/office/drawing/2014/main" val="424044377"/>
                        </a:ext>
                      </a:extLst>
                    </a:gridCol>
                    <a:gridCol w="595565">
                      <a:extLst>
                        <a:ext uri="{9D8B030D-6E8A-4147-A177-3AD203B41FA5}">
                          <a16:colId xmlns:a16="http://schemas.microsoft.com/office/drawing/2014/main" val="1207533143"/>
                        </a:ext>
                      </a:extLst>
                    </a:gridCol>
                  </a:tblGrid>
                  <a:tr h="34057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𝐴𝑡𝑡</m:t>
                                    </m:r>
                                  </m:e>
                                  <m:sub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  <m:sup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de-CH" sz="800" b="0" i="0" noProof="1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de-DE" sz="800" noProof="1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• • •</m:t>
                                </m:r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𝐴𝑡𝑡</m:t>
                                    </m:r>
                                  </m:e>
                                  <m:sub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de-CH" sz="800" b="0" i="0" noProof="1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de-DE" sz="800" noProof="1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• • •</m:t>
                                </m:r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𝐴𝑡𝑡</m:t>
                                    </m:r>
                                  </m:e>
                                  <m:sub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  <m:sup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de-CH" sz="800" b="0" i="0" noProof="1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de-DE" sz="800" noProof="1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• • •</m:t>
                                </m:r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𝐴𝑡𝑡</m:t>
                                    </m:r>
                                  </m:e>
                                  <m:sub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282792"/>
                      </a:ext>
                    </a:extLst>
                  </a:tr>
                  <a:tr h="34057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de-DE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de-DE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de-DE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de-DE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de-DE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de-DE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de-DE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0110401"/>
                      </a:ext>
                    </a:extLst>
                  </a:tr>
                  <a:tr h="34057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𝐴𝑡𝑡</m:t>
                                    </m:r>
                                  </m:e>
                                  <m:sub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de-CH" sz="800" b="0" i="0" noProof="1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de-DE" sz="800" noProof="1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• • •</m:t>
                                </m:r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𝐴𝑡𝑡</m:t>
                                    </m:r>
                                  </m:e>
                                  <m:sub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de-CH" sz="800" b="0" i="0" noProof="1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de-DE" sz="800" noProof="1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• • •</m:t>
                                </m:r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𝐴𝑡𝑡</m:t>
                                    </m:r>
                                  </m:e>
                                  <m:sub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de-CH" sz="800" b="0" i="0" noProof="1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de-DE" sz="800" noProof="1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• • •</m:t>
                                </m:r>
                              </m:oMath>
                            </m:oMathPara>
                          </a14:m>
                          <a:endParaRPr lang="de-DE" sz="140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024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400" b="0" i="1" noProof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𝐴𝑡𝑡</m:t>
                                    </m:r>
                                  </m:e>
                                  <m:sub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sSub>
                                      <m:sSubPr>
                                        <m:ctrlP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de-CH" sz="1400" b="0" i="1" noProof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a:rPr lang="de-CH" sz="1400" b="0" i="1" noProof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400" b="0" noProof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46739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7" name="Tabelle 56">
                <a:extLst>
                  <a:ext uri="{FF2B5EF4-FFF2-40B4-BE49-F238E27FC236}">
                    <a16:creationId xmlns:a16="http://schemas.microsoft.com/office/drawing/2014/main" id="{6E6214B7-CB30-7EC0-A965-C5093DAE0D9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5662285"/>
                  </p:ext>
                </p:extLst>
              </p:nvPr>
            </p:nvGraphicFramePr>
            <p:xfrm>
              <a:off x="936238" y="5059150"/>
              <a:ext cx="3658311" cy="103043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04744">
                      <a:extLst>
                        <a:ext uri="{9D8B030D-6E8A-4147-A177-3AD203B41FA5}">
                          <a16:colId xmlns:a16="http://schemas.microsoft.com/office/drawing/2014/main" val="2618006989"/>
                        </a:ext>
                      </a:extLst>
                    </a:gridCol>
                    <a:gridCol w="398578">
                      <a:extLst>
                        <a:ext uri="{9D8B030D-6E8A-4147-A177-3AD203B41FA5}">
                          <a16:colId xmlns:a16="http://schemas.microsoft.com/office/drawing/2014/main" val="4139764603"/>
                        </a:ext>
                      </a:extLst>
                    </a:gridCol>
                    <a:gridCol w="583961">
                      <a:extLst>
                        <a:ext uri="{9D8B030D-6E8A-4147-A177-3AD203B41FA5}">
                          <a16:colId xmlns:a16="http://schemas.microsoft.com/office/drawing/2014/main" val="1051680294"/>
                        </a:ext>
                      </a:extLst>
                    </a:gridCol>
                    <a:gridCol w="639577">
                      <a:extLst>
                        <a:ext uri="{9D8B030D-6E8A-4147-A177-3AD203B41FA5}">
                          <a16:colId xmlns:a16="http://schemas.microsoft.com/office/drawing/2014/main" val="2499761029"/>
                        </a:ext>
                      </a:extLst>
                    </a:gridCol>
                    <a:gridCol w="532866">
                      <a:extLst>
                        <a:ext uri="{9D8B030D-6E8A-4147-A177-3AD203B41FA5}">
                          <a16:colId xmlns:a16="http://schemas.microsoft.com/office/drawing/2014/main" val="3510923696"/>
                        </a:ext>
                      </a:extLst>
                    </a:gridCol>
                    <a:gridCol w="403020">
                      <a:extLst>
                        <a:ext uri="{9D8B030D-6E8A-4147-A177-3AD203B41FA5}">
                          <a16:colId xmlns:a16="http://schemas.microsoft.com/office/drawing/2014/main" val="424044377"/>
                        </a:ext>
                      </a:extLst>
                    </a:gridCol>
                    <a:gridCol w="595565">
                      <a:extLst>
                        <a:ext uri="{9D8B030D-6E8A-4147-A177-3AD203B41FA5}">
                          <a16:colId xmlns:a16="http://schemas.microsoft.com/office/drawing/2014/main" val="1207533143"/>
                        </a:ext>
                      </a:extLst>
                    </a:gridCol>
                  </a:tblGrid>
                  <a:tr h="344932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3"/>
                          <a:stretch>
                            <a:fillRect l="-2500" t="-3704" r="-625000" b="-2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3"/>
                          <a:stretch>
                            <a:fillRect l="-132258" t="-3704" r="-706452" b="-2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3"/>
                          <a:stretch>
                            <a:fillRect l="-156522" t="-3704" r="-376087" b="-2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3"/>
                          <a:stretch>
                            <a:fillRect l="-231373" t="-3704" r="-239216" b="-2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3"/>
                          <a:stretch>
                            <a:fillRect l="-402381" t="-3704" r="-190476" b="-2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3"/>
                          <a:stretch>
                            <a:fillRect l="-659375" t="-3704" r="-150000" b="-2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3"/>
                          <a:stretch>
                            <a:fillRect l="-517021" t="-3704" r="-2128" b="-2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282792"/>
                      </a:ext>
                    </a:extLst>
                  </a:tr>
                  <a:tr h="340572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3"/>
                          <a:stretch>
                            <a:fillRect l="-2500" t="-100000" r="-625000" b="-1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3"/>
                          <a:stretch>
                            <a:fillRect l="-132258" t="-100000" r="-706452" b="-1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3"/>
                          <a:stretch>
                            <a:fillRect l="-156522" t="-100000" r="-376087" b="-1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3"/>
                          <a:stretch>
                            <a:fillRect l="-231373" t="-100000" r="-239216" b="-1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3"/>
                          <a:stretch>
                            <a:fillRect l="-402381" t="-100000" r="-190476" b="-1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3"/>
                          <a:stretch>
                            <a:fillRect l="-659375" t="-100000" r="-150000" b="-1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3"/>
                          <a:stretch>
                            <a:fillRect l="-517021" t="-100000" r="-2128" b="-10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0110401"/>
                      </a:ext>
                    </a:extLst>
                  </a:tr>
                  <a:tr h="344932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3"/>
                          <a:stretch>
                            <a:fillRect l="-2500" t="-207407" r="-625000" b="-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3"/>
                          <a:stretch>
                            <a:fillRect l="-132258" t="-207407" r="-706452" b="-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3"/>
                          <a:stretch>
                            <a:fillRect l="-156522" t="-207407" r="-376087" b="-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3"/>
                          <a:stretch>
                            <a:fillRect l="-231373" t="-207407" r="-239216" b="-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3"/>
                          <a:stretch>
                            <a:fillRect l="-402381" t="-207407" r="-190476" b="-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3"/>
                          <a:stretch>
                            <a:fillRect l="-659375" t="-207407" r="-150000" b="-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3"/>
                          <a:stretch>
                            <a:fillRect l="-517021" t="-207407" r="-2128" b="-74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467396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172659CE-4406-A734-19AA-FF2E4B83E142}"/>
                  </a:ext>
                </a:extLst>
              </p:cNvPr>
              <p:cNvSpPr txBox="1"/>
              <p:nvPr/>
            </p:nvSpPr>
            <p:spPr>
              <a:xfrm>
                <a:off x="936238" y="4713127"/>
                <a:ext cx="1357172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600" b="1" i="1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𝐡𝐞𝐚𝐝</m:t>
                          </m:r>
                        </m:e>
                        <m:sub>
                          <m:r>
                            <a:rPr lang="de-CH" sz="1600" b="0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1600" b="1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172659CE-4406-A734-19AA-FF2E4B83E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238" y="4713127"/>
                <a:ext cx="1357172" cy="246221"/>
              </a:xfrm>
              <a:prstGeom prst="rect">
                <a:avLst/>
              </a:prstGeom>
              <a:blipFill>
                <a:blip r:embed="rId24"/>
                <a:stretch>
                  <a:fillRect t="-10000" b="-3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C91D56AE-D828-E28A-1B7E-9AD09EED0E0C}"/>
                  </a:ext>
                </a:extLst>
              </p:cNvPr>
              <p:cNvSpPr txBox="1"/>
              <p:nvPr/>
            </p:nvSpPr>
            <p:spPr>
              <a:xfrm>
                <a:off x="3075684" y="4715122"/>
                <a:ext cx="1506754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600" b="1" i="1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600" b="1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𝐡𝐞𝐚𝐝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CH" sz="1600" b="0" i="0" noProof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de-DE" sz="1600" b="1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C91D56AE-D828-E28A-1B7E-9AD09EED0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5684" y="4715122"/>
                <a:ext cx="1506754" cy="246221"/>
              </a:xfrm>
              <a:prstGeom prst="rect">
                <a:avLst/>
              </a:prstGeom>
              <a:blipFill>
                <a:blip r:embed="rId25"/>
                <a:stretch>
                  <a:fillRect t="-10000" b="-3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feld 59">
            <a:extLst>
              <a:ext uri="{FF2B5EF4-FFF2-40B4-BE49-F238E27FC236}">
                <a16:creationId xmlns:a16="http://schemas.microsoft.com/office/drawing/2014/main" id="{705D4D71-B949-C366-EA33-FF96EC21C19C}"/>
              </a:ext>
            </a:extLst>
          </p:cNvPr>
          <p:cNvSpPr txBox="1"/>
          <p:nvPr/>
        </p:nvSpPr>
        <p:spPr>
          <a:xfrm>
            <a:off x="2416760" y="4779415"/>
            <a:ext cx="67103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• • •</a:t>
            </a:r>
          </a:p>
        </p:txBody>
      </p:sp>
    </p:spTree>
    <p:extLst>
      <p:ext uri="{BB962C8B-B14F-4D97-AF65-F5344CB8AC3E}">
        <p14:creationId xmlns:p14="http://schemas.microsoft.com/office/powerpoint/2010/main" val="1682408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Tabelle 4">
            <a:extLst>
              <a:ext uri="{FF2B5EF4-FFF2-40B4-BE49-F238E27FC236}">
                <a16:creationId xmlns:a16="http://schemas.microsoft.com/office/drawing/2014/main" id="{29E7FE37-4004-2F0D-E1DF-4D32C84294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143214"/>
              </p:ext>
            </p:extLst>
          </p:nvPr>
        </p:nvGraphicFramePr>
        <p:xfrm>
          <a:off x="1192274" y="4525652"/>
          <a:ext cx="4914414" cy="898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6586">
                  <a:extLst>
                    <a:ext uri="{9D8B030D-6E8A-4147-A177-3AD203B41FA5}">
                      <a16:colId xmlns:a16="http://schemas.microsoft.com/office/drawing/2014/main" val="623206217"/>
                    </a:ext>
                  </a:extLst>
                </a:gridCol>
                <a:gridCol w="620485">
                  <a:extLst>
                    <a:ext uri="{9D8B030D-6E8A-4147-A177-3AD203B41FA5}">
                      <a16:colId xmlns:a16="http://schemas.microsoft.com/office/drawing/2014/main" val="1139871124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1049962036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1516956452"/>
                    </a:ext>
                  </a:extLst>
                </a:gridCol>
                <a:gridCol w="839063">
                  <a:extLst>
                    <a:ext uri="{9D8B030D-6E8A-4147-A177-3AD203B41FA5}">
                      <a16:colId xmlns:a16="http://schemas.microsoft.com/office/drawing/2014/main" val="1956001428"/>
                    </a:ext>
                  </a:extLst>
                </a:gridCol>
                <a:gridCol w="532537">
                  <a:extLst>
                    <a:ext uri="{9D8B030D-6E8A-4147-A177-3AD203B41FA5}">
                      <a16:colId xmlns:a16="http://schemas.microsoft.com/office/drawing/2014/main" val="2214423013"/>
                    </a:ext>
                  </a:extLst>
                </a:gridCol>
                <a:gridCol w="511629">
                  <a:extLst>
                    <a:ext uri="{9D8B030D-6E8A-4147-A177-3AD203B41FA5}">
                      <a16:colId xmlns:a16="http://schemas.microsoft.com/office/drawing/2014/main" val="829538072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val="3701658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400" noProof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noProof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noProof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noProof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great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noProof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because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noProof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noProof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noProof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178021"/>
                  </a:ext>
                </a:extLst>
              </a:tr>
              <a:tr h="527795">
                <a:tc gridSpan="8">
                  <a:txBody>
                    <a:bodyPr/>
                    <a:lstStyle/>
                    <a:p>
                      <a:pPr algn="l"/>
                      <a:endParaRPr lang="de-DE" sz="1600" b="1" noProof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622380"/>
                  </a:ext>
                </a:extLst>
              </a:tr>
            </a:tbl>
          </a:graphicData>
        </a:graphic>
      </p:graphicFrame>
      <p:sp>
        <p:nvSpPr>
          <p:cNvPr id="12" name="Rechteck 11">
            <a:extLst>
              <a:ext uri="{FF2B5EF4-FFF2-40B4-BE49-F238E27FC236}">
                <a16:creationId xmlns:a16="http://schemas.microsoft.com/office/drawing/2014/main" id="{DA1AB63A-CCC0-8B4F-1668-2024C447AD6F}"/>
              </a:ext>
            </a:extLst>
          </p:cNvPr>
          <p:cNvSpPr/>
          <p:nvPr/>
        </p:nvSpPr>
        <p:spPr>
          <a:xfrm>
            <a:off x="4473831" y="5405012"/>
            <a:ext cx="525966" cy="449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A2E4C9C-A51C-5CC2-82D9-62A2473BF456}"/>
              </a:ext>
            </a:extLst>
          </p:cNvPr>
          <p:cNvCxnSpPr>
            <a:cxnSpLocks/>
          </p:cNvCxnSpPr>
          <p:nvPr/>
        </p:nvCxnSpPr>
        <p:spPr>
          <a:xfrm>
            <a:off x="1192274" y="4377380"/>
            <a:ext cx="49144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660E939-EA8F-DC4E-FD00-E233B9FFB11B}"/>
              </a:ext>
            </a:extLst>
          </p:cNvPr>
          <p:cNvCxnSpPr>
            <a:cxnSpLocks/>
          </p:cNvCxnSpPr>
          <p:nvPr/>
        </p:nvCxnSpPr>
        <p:spPr>
          <a:xfrm flipV="1">
            <a:off x="1192274" y="2813866"/>
            <a:ext cx="0" cy="1563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EACCAA79-4030-B9D5-DF4A-19E89C17585A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1469374" y="4974969"/>
            <a:ext cx="3267440" cy="430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A719357-7394-0DC8-7608-7D0345966865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2028394" y="4974969"/>
            <a:ext cx="2708420" cy="430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8BB57306-6ECB-9DD1-6A5F-30F1967528B9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2678439" y="4974969"/>
            <a:ext cx="2058375" cy="430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8D4483EC-E6FD-D5E2-62F1-A8CD43ED4528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3308549" y="4974969"/>
            <a:ext cx="1428265" cy="430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112282CB-176B-5DE4-5ED6-3CE6AD5CB394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4058542" y="4974969"/>
            <a:ext cx="678272" cy="430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580C79D7-DD69-91BE-4A45-9DE427C31325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4736814" y="4974969"/>
            <a:ext cx="0" cy="430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3CD915B3-9FA2-A4E3-C299-42534C0705D7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4736814" y="4974969"/>
            <a:ext cx="514127" cy="430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98594CA0-F7FB-BAE3-FD4B-65230DCA3462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4736814" y="4974969"/>
            <a:ext cx="1069389" cy="430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D562558D-47E9-80E2-8918-56C5B9A25648}"/>
              </a:ext>
            </a:extLst>
          </p:cNvPr>
          <p:cNvSpPr/>
          <p:nvPr/>
        </p:nvSpPr>
        <p:spPr>
          <a:xfrm>
            <a:off x="1380164" y="3554065"/>
            <a:ext cx="178420" cy="792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FE12E576-65FF-430A-BF38-21F8DF3ABB0E}"/>
              </a:ext>
            </a:extLst>
          </p:cNvPr>
          <p:cNvSpPr/>
          <p:nvPr/>
        </p:nvSpPr>
        <p:spPr>
          <a:xfrm>
            <a:off x="1939184" y="3049723"/>
            <a:ext cx="178420" cy="12970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D8775840-7006-08B4-950D-8F30C1BC44FA}"/>
              </a:ext>
            </a:extLst>
          </p:cNvPr>
          <p:cNvSpPr/>
          <p:nvPr/>
        </p:nvSpPr>
        <p:spPr>
          <a:xfrm>
            <a:off x="2500019" y="4149222"/>
            <a:ext cx="178420" cy="201499"/>
          </a:xfrm>
          <a:prstGeom prst="rect">
            <a:avLst/>
          </a:prstGeom>
          <a:solidFill>
            <a:srgbClr val="FFB8BB"/>
          </a:solidFill>
          <a:ln>
            <a:solidFill>
              <a:srgbClr val="FFB8B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94F9AD6F-8C0C-7ED8-5984-CAB1605E0991}"/>
              </a:ext>
            </a:extLst>
          </p:cNvPr>
          <p:cNvSpPr/>
          <p:nvPr/>
        </p:nvSpPr>
        <p:spPr>
          <a:xfrm>
            <a:off x="3130129" y="3957959"/>
            <a:ext cx="178420" cy="393004"/>
          </a:xfrm>
          <a:prstGeom prst="rect">
            <a:avLst/>
          </a:prstGeom>
          <a:solidFill>
            <a:srgbClr val="FFCFDB"/>
          </a:solidFill>
          <a:ln>
            <a:solidFill>
              <a:srgbClr val="FFCFD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69C39C73-6970-454C-4F04-A3A9AC4B4819}"/>
              </a:ext>
            </a:extLst>
          </p:cNvPr>
          <p:cNvSpPr/>
          <p:nvPr/>
        </p:nvSpPr>
        <p:spPr>
          <a:xfrm>
            <a:off x="3896973" y="4058533"/>
            <a:ext cx="178420" cy="2895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63667D2F-44E8-76C9-9E10-8A98444FD119}"/>
              </a:ext>
            </a:extLst>
          </p:cNvPr>
          <p:cNvSpPr/>
          <p:nvPr/>
        </p:nvSpPr>
        <p:spPr>
          <a:xfrm>
            <a:off x="4615258" y="3874047"/>
            <a:ext cx="178420" cy="47269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60803219-BEA0-731C-2A42-09F5D2BAB246}"/>
              </a:ext>
            </a:extLst>
          </p:cNvPr>
          <p:cNvSpPr/>
          <p:nvPr/>
        </p:nvSpPr>
        <p:spPr>
          <a:xfrm>
            <a:off x="5168574" y="4149222"/>
            <a:ext cx="178420" cy="192275"/>
          </a:xfrm>
          <a:prstGeom prst="rect">
            <a:avLst/>
          </a:prstGeom>
          <a:solidFill>
            <a:srgbClr val="FFB8BB"/>
          </a:solidFill>
          <a:ln>
            <a:solidFill>
              <a:srgbClr val="FFB8B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134D885B-AA55-5DBD-BF32-3A5AD669A7AE}"/>
              </a:ext>
            </a:extLst>
          </p:cNvPr>
          <p:cNvSpPr/>
          <p:nvPr/>
        </p:nvSpPr>
        <p:spPr>
          <a:xfrm>
            <a:off x="5716993" y="4020540"/>
            <a:ext cx="178420" cy="3199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D941A7D0-78C0-1347-6C06-00C0D60DCB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499756"/>
              </p:ext>
            </p:extLst>
          </p:nvPr>
        </p:nvGraphicFramePr>
        <p:xfrm>
          <a:off x="1192274" y="5497976"/>
          <a:ext cx="4914414" cy="898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6586">
                  <a:extLst>
                    <a:ext uri="{9D8B030D-6E8A-4147-A177-3AD203B41FA5}">
                      <a16:colId xmlns:a16="http://schemas.microsoft.com/office/drawing/2014/main" val="623206217"/>
                    </a:ext>
                  </a:extLst>
                </a:gridCol>
                <a:gridCol w="620485">
                  <a:extLst>
                    <a:ext uri="{9D8B030D-6E8A-4147-A177-3AD203B41FA5}">
                      <a16:colId xmlns:a16="http://schemas.microsoft.com/office/drawing/2014/main" val="1139871124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1049962036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1516956452"/>
                    </a:ext>
                  </a:extLst>
                </a:gridCol>
                <a:gridCol w="839063">
                  <a:extLst>
                    <a:ext uri="{9D8B030D-6E8A-4147-A177-3AD203B41FA5}">
                      <a16:colId xmlns:a16="http://schemas.microsoft.com/office/drawing/2014/main" val="1956001428"/>
                    </a:ext>
                  </a:extLst>
                </a:gridCol>
                <a:gridCol w="532537">
                  <a:extLst>
                    <a:ext uri="{9D8B030D-6E8A-4147-A177-3AD203B41FA5}">
                      <a16:colId xmlns:a16="http://schemas.microsoft.com/office/drawing/2014/main" val="2214423013"/>
                    </a:ext>
                  </a:extLst>
                </a:gridCol>
                <a:gridCol w="511629">
                  <a:extLst>
                    <a:ext uri="{9D8B030D-6E8A-4147-A177-3AD203B41FA5}">
                      <a16:colId xmlns:a16="http://schemas.microsoft.com/office/drawing/2014/main" val="829538072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val="3701658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400" noProof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noProof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noProof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noProof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great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noProof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because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noProof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noProof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noProof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178021"/>
                  </a:ext>
                </a:extLst>
              </a:tr>
              <a:tr h="527795">
                <a:tc gridSpan="8">
                  <a:txBody>
                    <a:bodyPr/>
                    <a:lstStyle/>
                    <a:p>
                      <a:pPr algn="l"/>
                      <a:endParaRPr lang="de-DE" sz="1600" b="1" noProof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622380"/>
                  </a:ext>
                </a:extLst>
              </a:tr>
            </a:tbl>
          </a:graphicData>
        </a:graphic>
      </p:graphicFrame>
      <p:sp>
        <p:nvSpPr>
          <p:cNvPr id="68" name="Textfeld 67">
            <a:extLst>
              <a:ext uri="{FF2B5EF4-FFF2-40B4-BE49-F238E27FC236}">
                <a16:creationId xmlns:a16="http://schemas.microsoft.com/office/drawing/2014/main" id="{EDC5288B-CC8E-AC97-C75C-C7431863E748}"/>
              </a:ext>
            </a:extLst>
          </p:cNvPr>
          <p:cNvSpPr txBox="1"/>
          <p:nvPr/>
        </p:nvSpPr>
        <p:spPr>
          <a:xfrm>
            <a:off x="6253325" y="4557926"/>
            <a:ext cx="86061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Keys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FF71D4C7-ED7E-471F-D518-7FC39AEB6AB3}"/>
              </a:ext>
            </a:extLst>
          </p:cNvPr>
          <p:cNvSpPr txBox="1"/>
          <p:nvPr/>
        </p:nvSpPr>
        <p:spPr>
          <a:xfrm>
            <a:off x="6253325" y="5519492"/>
            <a:ext cx="86061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Queries</a:t>
            </a: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B9A80F6B-2336-62F8-0CC7-E69DF1FF935B}"/>
              </a:ext>
            </a:extLst>
          </p:cNvPr>
          <p:cNvSpPr txBox="1"/>
          <p:nvPr/>
        </p:nvSpPr>
        <p:spPr>
          <a:xfrm rot="16200000">
            <a:off x="229542" y="3415359"/>
            <a:ext cx="141843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14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Attention Weight</a:t>
            </a:r>
          </a:p>
        </p:txBody>
      </p: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2ECA9ECD-047E-D4D2-CDE1-91B5BA011054}"/>
              </a:ext>
            </a:extLst>
          </p:cNvPr>
          <p:cNvCxnSpPr>
            <a:cxnSpLocks/>
          </p:cNvCxnSpPr>
          <p:nvPr/>
        </p:nvCxnSpPr>
        <p:spPr>
          <a:xfrm flipH="1">
            <a:off x="7732810" y="5796491"/>
            <a:ext cx="15944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B97C85D6-4C23-BD7D-A064-28050AD50812}"/>
              </a:ext>
            </a:extLst>
          </p:cNvPr>
          <p:cNvCxnSpPr>
            <a:cxnSpLocks/>
          </p:cNvCxnSpPr>
          <p:nvPr/>
        </p:nvCxnSpPr>
        <p:spPr>
          <a:xfrm flipV="1">
            <a:off x="9327251" y="2813866"/>
            <a:ext cx="0" cy="2985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Pfeil nach rechts 103">
            <a:extLst>
              <a:ext uri="{FF2B5EF4-FFF2-40B4-BE49-F238E27FC236}">
                <a16:creationId xmlns:a16="http://schemas.microsoft.com/office/drawing/2014/main" id="{397190BD-101A-655F-3476-81E3DBC4A440}"/>
              </a:ext>
            </a:extLst>
          </p:cNvPr>
          <p:cNvSpPr/>
          <p:nvPr/>
        </p:nvSpPr>
        <p:spPr>
          <a:xfrm>
            <a:off x="7233814" y="4046543"/>
            <a:ext cx="580863" cy="65441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B322EA9A-47B1-55BD-1439-BA67F47E6964}"/>
              </a:ext>
            </a:extLst>
          </p:cNvPr>
          <p:cNvSpPr/>
          <p:nvPr/>
        </p:nvSpPr>
        <p:spPr>
          <a:xfrm rot="16200000">
            <a:off x="8809004" y="4791722"/>
            <a:ext cx="178420" cy="792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5A0087CC-3782-A69B-D3B3-B0FBEA9F0308}"/>
              </a:ext>
            </a:extLst>
          </p:cNvPr>
          <p:cNvSpPr/>
          <p:nvPr/>
        </p:nvSpPr>
        <p:spPr>
          <a:xfrm rot="16200000">
            <a:off x="8560657" y="4872701"/>
            <a:ext cx="178420" cy="12970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5D54F713-B584-924F-63F2-BBE5CD36BB10}"/>
              </a:ext>
            </a:extLst>
          </p:cNvPr>
          <p:cNvSpPr/>
          <p:nvPr/>
        </p:nvSpPr>
        <p:spPr>
          <a:xfrm rot="16200000">
            <a:off x="9107442" y="4754161"/>
            <a:ext cx="178420" cy="201499"/>
          </a:xfrm>
          <a:prstGeom prst="rect">
            <a:avLst/>
          </a:prstGeom>
          <a:solidFill>
            <a:srgbClr val="FFB8BB"/>
          </a:solidFill>
          <a:ln>
            <a:solidFill>
              <a:srgbClr val="FFB8B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FAA019D4-B0E4-E714-95C4-5D201A698322}"/>
              </a:ext>
            </a:extLst>
          </p:cNvPr>
          <p:cNvSpPr/>
          <p:nvPr/>
        </p:nvSpPr>
        <p:spPr>
          <a:xfrm rot="16200000">
            <a:off x="9016274" y="4319213"/>
            <a:ext cx="178420" cy="393004"/>
          </a:xfrm>
          <a:prstGeom prst="rect">
            <a:avLst/>
          </a:prstGeom>
          <a:solidFill>
            <a:srgbClr val="FFCFDB"/>
          </a:solidFill>
          <a:ln>
            <a:solidFill>
              <a:srgbClr val="FFCFD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31D1D3BF-998F-074A-A30D-CB9C258DF73A}"/>
              </a:ext>
            </a:extLst>
          </p:cNvPr>
          <p:cNvSpPr/>
          <p:nvPr/>
        </p:nvSpPr>
        <p:spPr>
          <a:xfrm rot="16200000">
            <a:off x="9062521" y="4037783"/>
            <a:ext cx="178420" cy="2895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A5F7BA3A-D22D-61CD-4226-9FB5A7127C42}"/>
              </a:ext>
            </a:extLst>
          </p:cNvPr>
          <p:cNvSpPr/>
          <p:nvPr/>
        </p:nvSpPr>
        <p:spPr>
          <a:xfrm rot="16200000">
            <a:off x="8974674" y="3613069"/>
            <a:ext cx="178420" cy="47269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0A5F9BF6-9890-4873-C946-92FEAEEED6F8}"/>
              </a:ext>
            </a:extLst>
          </p:cNvPr>
          <p:cNvSpPr/>
          <p:nvPr/>
        </p:nvSpPr>
        <p:spPr>
          <a:xfrm rot="16200000">
            <a:off x="9112412" y="3424961"/>
            <a:ext cx="178420" cy="192275"/>
          </a:xfrm>
          <a:prstGeom prst="rect">
            <a:avLst/>
          </a:prstGeom>
          <a:solidFill>
            <a:srgbClr val="FFB8BB"/>
          </a:solidFill>
          <a:ln>
            <a:solidFill>
              <a:srgbClr val="FFB8B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20DF3AC4-B9DD-3ACD-D327-E45730E717A1}"/>
              </a:ext>
            </a:extLst>
          </p:cNvPr>
          <p:cNvSpPr/>
          <p:nvPr/>
        </p:nvSpPr>
        <p:spPr>
          <a:xfrm rot="16200000">
            <a:off x="9045369" y="3027976"/>
            <a:ext cx="178420" cy="3199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E4EF3236-A891-CA7F-A603-622F3E36429E}"/>
              </a:ext>
            </a:extLst>
          </p:cNvPr>
          <p:cNvSpPr txBox="1"/>
          <p:nvPr/>
        </p:nvSpPr>
        <p:spPr>
          <a:xfrm>
            <a:off x="7732810" y="5914196"/>
            <a:ext cx="137267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4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Attention Weight</a:t>
            </a:r>
          </a:p>
        </p:txBody>
      </p:sp>
      <p:graphicFrame>
        <p:nvGraphicFramePr>
          <p:cNvPr id="115" name="Tabelle 114">
            <a:extLst>
              <a:ext uri="{FF2B5EF4-FFF2-40B4-BE49-F238E27FC236}">
                <a16:creationId xmlns:a16="http://schemas.microsoft.com/office/drawing/2014/main" id="{574B0FA4-4AE3-1B0C-2EFA-E0D75243EE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345908"/>
              </p:ext>
            </p:extLst>
          </p:nvPr>
        </p:nvGraphicFramePr>
        <p:xfrm>
          <a:off x="9687799" y="3049723"/>
          <a:ext cx="805621" cy="26421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5621">
                  <a:extLst>
                    <a:ext uri="{9D8B030D-6E8A-4147-A177-3AD203B41FA5}">
                      <a16:colId xmlns:a16="http://schemas.microsoft.com/office/drawing/2014/main" val="2618006989"/>
                    </a:ext>
                  </a:extLst>
                </a:gridCol>
              </a:tblGrid>
              <a:tr h="330268">
                <a:tc>
                  <a:txBody>
                    <a:bodyPr/>
                    <a:lstStyle/>
                    <a:p>
                      <a:pPr algn="ctr"/>
                      <a:r>
                        <a:rPr lang="de-DE" sz="1400" noProof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82792"/>
                  </a:ext>
                </a:extLst>
              </a:tr>
              <a:tr h="330268">
                <a:tc>
                  <a:txBody>
                    <a:bodyPr/>
                    <a:lstStyle/>
                    <a:p>
                      <a:pPr algn="ctr"/>
                      <a:r>
                        <a:rPr lang="de-DE" sz="1400" noProof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067296"/>
                  </a:ext>
                </a:extLst>
              </a:tr>
              <a:tr h="330268">
                <a:tc>
                  <a:txBody>
                    <a:bodyPr/>
                    <a:lstStyle/>
                    <a:p>
                      <a:pPr algn="ctr"/>
                      <a:r>
                        <a:rPr lang="de-DE" sz="1400" noProof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995039"/>
                  </a:ext>
                </a:extLst>
              </a:tr>
              <a:tr h="330268">
                <a:tc>
                  <a:txBody>
                    <a:bodyPr/>
                    <a:lstStyle/>
                    <a:p>
                      <a:pPr algn="ctr"/>
                      <a:r>
                        <a:rPr lang="de-DE" sz="1400" noProof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great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740152"/>
                  </a:ext>
                </a:extLst>
              </a:tr>
              <a:tr h="330268">
                <a:tc>
                  <a:txBody>
                    <a:bodyPr/>
                    <a:lstStyle/>
                    <a:p>
                      <a:pPr algn="ctr"/>
                      <a:r>
                        <a:rPr lang="de-DE" sz="1400" noProof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because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087792"/>
                  </a:ext>
                </a:extLst>
              </a:tr>
              <a:tr h="330268">
                <a:tc>
                  <a:txBody>
                    <a:bodyPr/>
                    <a:lstStyle/>
                    <a:p>
                      <a:pPr algn="ctr"/>
                      <a:r>
                        <a:rPr lang="de-DE" sz="1400" noProof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990617"/>
                  </a:ext>
                </a:extLst>
              </a:tr>
              <a:tr h="330268">
                <a:tc>
                  <a:txBody>
                    <a:bodyPr/>
                    <a:lstStyle/>
                    <a:p>
                      <a:pPr algn="ctr"/>
                      <a:r>
                        <a:rPr lang="de-DE" sz="1400" noProof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704502"/>
                  </a:ext>
                </a:extLst>
              </a:tr>
              <a:tr h="330268">
                <a:tc>
                  <a:txBody>
                    <a:bodyPr/>
                    <a:lstStyle/>
                    <a:p>
                      <a:pPr algn="ctr"/>
                      <a:r>
                        <a:rPr lang="de-DE" sz="1400" noProof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83129"/>
                  </a:ext>
                </a:extLst>
              </a:tr>
            </a:tbl>
          </a:graphicData>
        </a:graphic>
      </p:graphicFrame>
      <p:sp>
        <p:nvSpPr>
          <p:cNvPr id="116" name="Textfeld 115">
            <a:extLst>
              <a:ext uri="{FF2B5EF4-FFF2-40B4-BE49-F238E27FC236}">
                <a16:creationId xmlns:a16="http://schemas.microsoft.com/office/drawing/2014/main" id="{B2D1B268-2AE0-7953-5B41-81A88BF6F44B}"/>
              </a:ext>
            </a:extLst>
          </p:cNvPr>
          <p:cNvSpPr txBox="1"/>
          <p:nvPr/>
        </p:nvSpPr>
        <p:spPr>
          <a:xfrm>
            <a:off x="9660303" y="2536867"/>
            <a:ext cx="86061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feld 117">
                <a:extLst>
                  <a:ext uri="{FF2B5EF4-FFF2-40B4-BE49-F238E27FC236}">
                    <a16:creationId xmlns:a16="http://schemas.microsoft.com/office/drawing/2014/main" id="{8F41CFBB-B61C-C740-7212-D9700F45E9D4}"/>
                  </a:ext>
                </a:extLst>
              </p:cNvPr>
              <p:cNvSpPr txBox="1"/>
              <p:nvPr/>
            </p:nvSpPr>
            <p:spPr>
              <a:xfrm>
                <a:off x="11140337" y="4232295"/>
                <a:ext cx="860612" cy="276999"/>
              </a:xfrm>
              <a:prstGeom prst="rect">
                <a:avLst/>
              </a:prstGeom>
              <a:noFill/>
            </p:spPr>
            <p:txBody>
              <a:bodyPr wrap="square" lIns="14400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1" i="1" noProof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∑</m:t>
                    </m:r>
                  </m:oMath>
                </a14:m>
                <a:r>
                  <a:rPr lang="de-DE" b="1" noProof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18" name="Textfeld 117">
                <a:extLst>
                  <a:ext uri="{FF2B5EF4-FFF2-40B4-BE49-F238E27FC236}">
                    <a16:creationId xmlns:a16="http://schemas.microsoft.com/office/drawing/2014/main" id="{8F41CFBB-B61C-C740-7212-D9700F45E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0337" y="4232295"/>
                <a:ext cx="860612" cy="276999"/>
              </a:xfrm>
              <a:prstGeom prst="rect">
                <a:avLst/>
              </a:prstGeom>
              <a:blipFill>
                <a:blip r:embed="rId3"/>
                <a:stretch>
                  <a:fillRect t="-4348" b="-3043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Gerade Verbindung 120">
            <a:extLst>
              <a:ext uri="{FF2B5EF4-FFF2-40B4-BE49-F238E27FC236}">
                <a16:creationId xmlns:a16="http://schemas.microsoft.com/office/drawing/2014/main" id="{A5F85779-BE7C-E1DA-7DB3-C9EE7E288C6D}"/>
              </a:ext>
            </a:extLst>
          </p:cNvPr>
          <p:cNvCxnSpPr>
            <a:cxnSpLocks/>
            <a:stCxn id="118" idx="1"/>
          </p:cNvCxnSpPr>
          <p:nvPr/>
        </p:nvCxnSpPr>
        <p:spPr>
          <a:xfrm flipH="1" flipV="1">
            <a:off x="10493420" y="3222098"/>
            <a:ext cx="646917" cy="11486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Gerade Verbindung 124">
            <a:extLst>
              <a:ext uri="{FF2B5EF4-FFF2-40B4-BE49-F238E27FC236}">
                <a16:creationId xmlns:a16="http://schemas.microsoft.com/office/drawing/2014/main" id="{2CAB31EB-0533-F6C6-D32A-181AD0BFA7B3}"/>
              </a:ext>
            </a:extLst>
          </p:cNvPr>
          <p:cNvCxnSpPr>
            <a:cxnSpLocks/>
            <a:stCxn id="118" idx="1"/>
          </p:cNvCxnSpPr>
          <p:nvPr/>
        </p:nvCxnSpPr>
        <p:spPr>
          <a:xfrm flipH="1" flipV="1">
            <a:off x="10493420" y="3554065"/>
            <a:ext cx="646917" cy="8167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Gerade Verbindung 127">
            <a:extLst>
              <a:ext uri="{FF2B5EF4-FFF2-40B4-BE49-F238E27FC236}">
                <a16:creationId xmlns:a16="http://schemas.microsoft.com/office/drawing/2014/main" id="{F4E44EE8-2D7B-9634-4708-BEB61CE7E13D}"/>
              </a:ext>
            </a:extLst>
          </p:cNvPr>
          <p:cNvCxnSpPr>
            <a:cxnSpLocks/>
            <a:stCxn id="118" idx="1"/>
          </p:cNvCxnSpPr>
          <p:nvPr/>
        </p:nvCxnSpPr>
        <p:spPr>
          <a:xfrm flipH="1" flipV="1">
            <a:off x="10493420" y="3886985"/>
            <a:ext cx="646917" cy="4838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Gerade Verbindung 130">
            <a:extLst>
              <a:ext uri="{FF2B5EF4-FFF2-40B4-BE49-F238E27FC236}">
                <a16:creationId xmlns:a16="http://schemas.microsoft.com/office/drawing/2014/main" id="{CAF934E4-6702-0B08-4C3A-7DD0E8A59C52}"/>
              </a:ext>
            </a:extLst>
          </p:cNvPr>
          <p:cNvCxnSpPr>
            <a:cxnSpLocks/>
            <a:stCxn id="118" idx="1"/>
          </p:cNvCxnSpPr>
          <p:nvPr/>
        </p:nvCxnSpPr>
        <p:spPr>
          <a:xfrm flipH="1" flipV="1">
            <a:off x="10493420" y="4232295"/>
            <a:ext cx="646917" cy="138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Gerade Verbindung 133">
            <a:extLst>
              <a:ext uri="{FF2B5EF4-FFF2-40B4-BE49-F238E27FC236}">
                <a16:creationId xmlns:a16="http://schemas.microsoft.com/office/drawing/2014/main" id="{15668E5B-5987-5A06-BFE4-7C9A19BD991D}"/>
              </a:ext>
            </a:extLst>
          </p:cNvPr>
          <p:cNvCxnSpPr>
            <a:cxnSpLocks/>
            <a:stCxn id="118" idx="1"/>
          </p:cNvCxnSpPr>
          <p:nvPr/>
        </p:nvCxnSpPr>
        <p:spPr>
          <a:xfrm flipH="1">
            <a:off x="10493420" y="4370795"/>
            <a:ext cx="646917" cy="2007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Gerade Verbindung 136">
            <a:extLst>
              <a:ext uri="{FF2B5EF4-FFF2-40B4-BE49-F238E27FC236}">
                <a16:creationId xmlns:a16="http://schemas.microsoft.com/office/drawing/2014/main" id="{4B3D6F62-EFFE-B398-D7FD-38F837D84CC0}"/>
              </a:ext>
            </a:extLst>
          </p:cNvPr>
          <p:cNvCxnSpPr>
            <a:cxnSpLocks/>
            <a:stCxn id="118" idx="1"/>
          </p:cNvCxnSpPr>
          <p:nvPr/>
        </p:nvCxnSpPr>
        <p:spPr>
          <a:xfrm flipH="1">
            <a:off x="10493420" y="4370795"/>
            <a:ext cx="646917" cy="504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Gerade Verbindung 139">
            <a:extLst>
              <a:ext uri="{FF2B5EF4-FFF2-40B4-BE49-F238E27FC236}">
                <a16:creationId xmlns:a16="http://schemas.microsoft.com/office/drawing/2014/main" id="{D7620582-40D5-9F01-3308-DE550C54D122}"/>
              </a:ext>
            </a:extLst>
          </p:cNvPr>
          <p:cNvCxnSpPr>
            <a:cxnSpLocks/>
            <a:stCxn id="118" idx="1"/>
          </p:cNvCxnSpPr>
          <p:nvPr/>
        </p:nvCxnSpPr>
        <p:spPr>
          <a:xfrm flipH="1">
            <a:off x="10493420" y="4370795"/>
            <a:ext cx="646917" cy="8167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Gerade Verbindung 142">
            <a:extLst>
              <a:ext uri="{FF2B5EF4-FFF2-40B4-BE49-F238E27FC236}">
                <a16:creationId xmlns:a16="http://schemas.microsoft.com/office/drawing/2014/main" id="{E2BD17B0-2189-231A-840C-D3F5717BC36E}"/>
              </a:ext>
            </a:extLst>
          </p:cNvPr>
          <p:cNvCxnSpPr>
            <a:cxnSpLocks/>
            <a:stCxn id="118" idx="1"/>
          </p:cNvCxnSpPr>
          <p:nvPr/>
        </p:nvCxnSpPr>
        <p:spPr>
          <a:xfrm flipH="1">
            <a:off x="10493420" y="4370795"/>
            <a:ext cx="646917" cy="11486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feld 148">
                <a:extLst>
                  <a:ext uri="{FF2B5EF4-FFF2-40B4-BE49-F238E27FC236}">
                    <a16:creationId xmlns:a16="http://schemas.microsoft.com/office/drawing/2014/main" id="{50F61A30-1F88-7935-FA30-5D3D42E068D9}"/>
                  </a:ext>
                </a:extLst>
              </p:cNvPr>
              <p:cNvSpPr txBox="1"/>
              <p:nvPr/>
            </p:nvSpPr>
            <p:spPr>
              <a:xfrm>
                <a:off x="9332918" y="3064838"/>
                <a:ext cx="342918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de-DE" sz="1600" b="1" i="1" noProof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de-DE" sz="1600" b="1" noProof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49" name="Textfeld 148">
                <a:extLst>
                  <a:ext uri="{FF2B5EF4-FFF2-40B4-BE49-F238E27FC236}">
                    <a16:creationId xmlns:a16="http://schemas.microsoft.com/office/drawing/2014/main" id="{50F61A30-1F88-7935-FA30-5D3D42E06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918" y="3064838"/>
                <a:ext cx="342918" cy="246221"/>
              </a:xfrm>
              <a:prstGeom prst="rect">
                <a:avLst/>
              </a:prstGeom>
              <a:blipFill>
                <a:blip r:embed="rId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feld 149">
                <a:extLst>
                  <a:ext uri="{FF2B5EF4-FFF2-40B4-BE49-F238E27FC236}">
                    <a16:creationId xmlns:a16="http://schemas.microsoft.com/office/drawing/2014/main" id="{96D065DB-455E-3A1F-4240-3976BB587DDA}"/>
                  </a:ext>
                </a:extLst>
              </p:cNvPr>
              <p:cNvSpPr txBox="1"/>
              <p:nvPr/>
            </p:nvSpPr>
            <p:spPr>
              <a:xfrm>
                <a:off x="9338541" y="3397987"/>
                <a:ext cx="342918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de-DE" sz="1600" b="1" i="1" noProof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de-DE" sz="1600" b="1" noProof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50" name="Textfeld 149">
                <a:extLst>
                  <a:ext uri="{FF2B5EF4-FFF2-40B4-BE49-F238E27FC236}">
                    <a16:creationId xmlns:a16="http://schemas.microsoft.com/office/drawing/2014/main" id="{96D065DB-455E-3A1F-4240-3976BB587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8541" y="3397987"/>
                <a:ext cx="342918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73581739-56A3-CA1D-1294-4397747A957C}"/>
                  </a:ext>
                </a:extLst>
              </p:cNvPr>
              <p:cNvSpPr txBox="1"/>
              <p:nvPr/>
            </p:nvSpPr>
            <p:spPr>
              <a:xfrm>
                <a:off x="9336686" y="3726305"/>
                <a:ext cx="342918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de-DE" sz="1600" b="1" i="1" noProof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de-DE" sz="1600" b="1" noProof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73581739-56A3-CA1D-1294-4397747A9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6686" y="3726305"/>
                <a:ext cx="342918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feld 151">
                <a:extLst>
                  <a:ext uri="{FF2B5EF4-FFF2-40B4-BE49-F238E27FC236}">
                    <a16:creationId xmlns:a16="http://schemas.microsoft.com/office/drawing/2014/main" id="{B8C8973D-46A7-9786-4D70-CB627C866580}"/>
                  </a:ext>
                </a:extLst>
              </p:cNvPr>
              <p:cNvSpPr txBox="1"/>
              <p:nvPr/>
            </p:nvSpPr>
            <p:spPr>
              <a:xfrm>
                <a:off x="9336686" y="4057402"/>
                <a:ext cx="342918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de-DE" sz="1600" b="1" i="1" noProof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de-DE" sz="1600" b="1" noProof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52" name="Textfeld 151">
                <a:extLst>
                  <a:ext uri="{FF2B5EF4-FFF2-40B4-BE49-F238E27FC236}">
                    <a16:creationId xmlns:a16="http://schemas.microsoft.com/office/drawing/2014/main" id="{B8C8973D-46A7-9786-4D70-CB627C866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6686" y="4057402"/>
                <a:ext cx="342918" cy="246221"/>
              </a:xfrm>
              <a:prstGeom prst="rect">
                <a:avLst/>
              </a:prstGeom>
              <a:blipFill>
                <a:blip r:embed="rId5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feld 152">
                <a:extLst>
                  <a:ext uri="{FF2B5EF4-FFF2-40B4-BE49-F238E27FC236}">
                    <a16:creationId xmlns:a16="http://schemas.microsoft.com/office/drawing/2014/main" id="{3F8FE5DB-3CEB-3977-4B1F-1383B02A1547}"/>
                  </a:ext>
                </a:extLst>
              </p:cNvPr>
              <p:cNvSpPr txBox="1"/>
              <p:nvPr/>
            </p:nvSpPr>
            <p:spPr>
              <a:xfrm>
                <a:off x="9342648" y="4387772"/>
                <a:ext cx="342918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de-DE" sz="1600" b="1" i="1" noProof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de-DE" sz="1600" b="1" noProof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53" name="Textfeld 152">
                <a:extLst>
                  <a:ext uri="{FF2B5EF4-FFF2-40B4-BE49-F238E27FC236}">
                    <a16:creationId xmlns:a16="http://schemas.microsoft.com/office/drawing/2014/main" id="{3F8FE5DB-3CEB-3977-4B1F-1383B02A1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2648" y="4387772"/>
                <a:ext cx="342918" cy="246221"/>
              </a:xfrm>
              <a:prstGeom prst="rect">
                <a:avLst/>
              </a:prstGeom>
              <a:blipFill>
                <a:blip r:embed="rId7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feld 153">
                <a:extLst>
                  <a:ext uri="{FF2B5EF4-FFF2-40B4-BE49-F238E27FC236}">
                    <a16:creationId xmlns:a16="http://schemas.microsoft.com/office/drawing/2014/main" id="{314D5D74-72D3-BEBF-FB92-06C36C764CF5}"/>
                  </a:ext>
                </a:extLst>
              </p:cNvPr>
              <p:cNvSpPr txBox="1"/>
              <p:nvPr/>
            </p:nvSpPr>
            <p:spPr>
              <a:xfrm>
                <a:off x="9334163" y="4720143"/>
                <a:ext cx="342918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de-DE" sz="1600" b="1" i="1" noProof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de-DE" sz="1600" b="1" noProof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54" name="Textfeld 153">
                <a:extLst>
                  <a:ext uri="{FF2B5EF4-FFF2-40B4-BE49-F238E27FC236}">
                    <a16:creationId xmlns:a16="http://schemas.microsoft.com/office/drawing/2014/main" id="{314D5D74-72D3-BEBF-FB92-06C36C764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4163" y="4720143"/>
                <a:ext cx="342918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feld 154">
                <a:extLst>
                  <a:ext uri="{FF2B5EF4-FFF2-40B4-BE49-F238E27FC236}">
                    <a16:creationId xmlns:a16="http://schemas.microsoft.com/office/drawing/2014/main" id="{2D88DDAA-D1CC-E2FF-D4A3-7FBB6D15D547}"/>
                  </a:ext>
                </a:extLst>
              </p:cNvPr>
              <p:cNvSpPr txBox="1"/>
              <p:nvPr/>
            </p:nvSpPr>
            <p:spPr>
              <a:xfrm>
                <a:off x="9342648" y="5057464"/>
                <a:ext cx="342918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de-DE" sz="1600" b="1" i="1" noProof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de-DE" sz="1600" b="1" noProof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55" name="Textfeld 154">
                <a:extLst>
                  <a:ext uri="{FF2B5EF4-FFF2-40B4-BE49-F238E27FC236}">
                    <a16:creationId xmlns:a16="http://schemas.microsoft.com/office/drawing/2014/main" id="{2D88DDAA-D1CC-E2FF-D4A3-7FBB6D15D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2648" y="5057464"/>
                <a:ext cx="342918" cy="246221"/>
              </a:xfrm>
              <a:prstGeom prst="rect">
                <a:avLst/>
              </a:prstGeom>
              <a:blipFill>
                <a:blip r:embed="rId7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160CFF1F-6B64-551D-4350-B1BD8ECA2322}"/>
                  </a:ext>
                </a:extLst>
              </p:cNvPr>
              <p:cNvSpPr txBox="1"/>
              <p:nvPr/>
            </p:nvSpPr>
            <p:spPr>
              <a:xfrm>
                <a:off x="9340873" y="5383449"/>
                <a:ext cx="342918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de-DE" sz="1600" b="1" i="1" noProof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de-DE" sz="1600" b="1" noProof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160CFF1F-6B64-551D-4350-B1BD8ECA2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0873" y="5383449"/>
                <a:ext cx="342918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2010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3D180B48-8444-FFBC-9309-C554A21BF6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59875" y="5779620"/>
                <a:ext cx="540000" cy="5400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3D180B48-8444-FFBC-9309-C554A21BF6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875" y="5779620"/>
                <a:ext cx="540000" cy="54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DA5560FB-FC4E-D813-F15A-1B2BCB8128E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59875" y="5001646"/>
                <a:ext cx="540000" cy="540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DA5560FB-FC4E-D813-F15A-1B2BCB8128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875" y="5001646"/>
                <a:ext cx="540000" cy="54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0616A71C-1ADA-8602-35CC-BBFA354CC8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59875" y="2939601"/>
                <a:ext cx="540000" cy="540000"/>
              </a:xfrm>
              <a:prstGeom prst="rect">
                <a:avLst/>
              </a:prstGeom>
              <a:solidFill>
                <a:srgbClr val="FFB8BB"/>
              </a:solidFill>
              <a:ln>
                <a:solidFill>
                  <a:srgbClr val="FFB8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𝐨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0616A71C-1ADA-8602-35CC-BBFA354CC8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875" y="2939601"/>
                <a:ext cx="540000" cy="54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FFB8BB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E1E40A90-FF04-F7F0-7FAB-77BAFD5915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27356" y="5779620"/>
                <a:ext cx="540000" cy="5400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E1E40A90-FF04-F7F0-7FAB-77BAFD5915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356" y="5779620"/>
                <a:ext cx="540000" cy="54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7B6CF403-DE52-FC76-C541-3244C692B64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27356" y="5001645"/>
                <a:ext cx="540000" cy="540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7B6CF403-DE52-FC76-C541-3244C692B6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356" y="5001645"/>
                <a:ext cx="540000" cy="54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38769714-2127-1B96-F034-42EA67EDCD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12403" y="4998031"/>
                <a:ext cx="540000" cy="540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  <m:sup>
                          <m:d>
                            <m:dPr>
                              <m:ctrlP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38769714-2127-1B96-F034-42EA67EDCD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403" y="4998031"/>
                <a:ext cx="540000" cy="540000"/>
              </a:xfrm>
              <a:prstGeom prst="rect">
                <a:avLst/>
              </a:prstGeom>
              <a:blipFill>
                <a:blip r:embed="rId8"/>
                <a:stretch>
                  <a:fillRect l="-4444"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hteck 34">
                <a:extLst>
                  <a:ext uri="{FF2B5EF4-FFF2-40B4-BE49-F238E27FC236}">
                    <a16:creationId xmlns:a16="http://schemas.microsoft.com/office/drawing/2014/main" id="{BD99C71C-9864-753C-4EBE-D852FF47B1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94854" y="4998031"/>
                <a:ext cx="540000" cy="540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</m:sub>
                        <m:sup>
                          <m:d>
                            <m:dPr>
                              <m:ctrlP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Rechteck 34">
                <a:extLst>
                  <a:ext uri="{FF2B5EF4-FFF2-40B4-BE49-F238E27FC236}">
                    <a16:creationId xmlns:a16="http://schemas.microsoft.com/office/drawing/2014/main" id="{BD99C71C-9864-753C-4EBE-D852FF47B1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854" y="4998031"/>
                <a:ext cx="540000" cy="540000"/>
              </a:xfrm>
              <a:prstGeom prst="rect">
                <a:avLst/>
              </a:prstGeom>
              <a:blipFill>
                <a:blip r:embed="rId9"/>
                <a:stretch>
                  <a:fillRect l="-4545"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hteck 35">
                <a:extLst>
                  <a:ext uri="{FF2B5EF4-FFF2-40B4-BE49-F238E27FC236}">
                    <a16:creationId xmlns:a16="http://schemas.microsoft.com/office/drawing/2014/main" id="{DE4DDF15-DBFB-8C9A-16B9-2063B262C9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27356" y="2944954"/>
                <a:ext cx="540000" cy="540000"/>
              </a:xfrm>
              <a:prstGeom prst="rect">
                <a:avLst/>
              </a:prstGeom>
              <a:solidFill>
                <a:srgbClr val="FFB8BB"/>
              </a:solidFill>
              <a:ln>
                <a:solidFill>
                  <a:srgbClr val="FFB8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𝐨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Rechteck 35">
                <a:extLst>
                  <a:ext uri="{FF2B5EF4-FFF2-40B4-BE49-F238E27FC236}">
                    <a16:creationId xmlns:a16="http://schemas.microsoft.com/office/drawing/2014/main" id="{DE4DDF15-DBFB-8C9A-16B9-2063B262C9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356" y="2944954"/>
                <a:ext cx="540000" cy="54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FFB8BB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36DD9FFD-FAB3-5E70-4592-2E94617FBF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12403" y="2944954"/>
                <a:ext cx="540000" cy="540000"/>
              </a:xfrm>
              <a:prstGeom prst="rect">
                <a:avLst/>
              </a:prstGeom>
              <a:solidFill>
                <a:srgbClr val="FFB8BB"/>
              </a:solidFill>
              <a:ln>
                <a:solidFill>
                  <a:srgbClr val="FFB8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𝐨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36DD9FFD-FAB3-5E70-4592-2E94617FBF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403" y="2944954"/>
                <a:ext cx="540000" cy="540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FFB8BB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BC1A40A4-0139-B4F5-F0CA-9BEFA0AB4E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94854" y="2944954"/>
                <a:ext cx="540000" cy="540000"/>
              </a:xfrm>
              <a:prstGeom prst="rect">
                <a:avLst/>
              </a:prstGeom>
              <a:solidFill>
                <a:srgbClr val="FFB8BB"/>
              </a:solidFill>
              <a:ln>
                <a:solidFill>
                  <a:srgbClr val="FFB8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𝐨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BC1A40A4-0139-B4F5-F0CA-9BEFA0AB4E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854" y="2944954"/>
                <a:ext cx="540000" cy="5400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FFB8BB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feld 62">
            <a:extLst>
              <a:ext uri="{FF2B5EF4-FFF2-40B4-BE49-F238E27FC236}">
                <a16:creationId xmlns:a16="http://schemas.microsoft.com/office/drawing/2014/main" id="{46ADDAC2-51C2-88CF-12A9-FB675D3CBA5A}"/>
              </a:ext>
            </a:extLst>
          </p:cNvPr>
          <p:cNvSpPr txBox="1"/>
          <p:nvPr/>
        </p:nvSpPr>
        <p:spPr>
          <a:xfrm>
            <a:off x="813414" y="2475660"/>
            <a:ext cx="1434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One-to-One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2D2C5C3A-D890-E798-5CC9-648BFCC1E410}"/>
              </a:ext>
            </a:extLst>
          </p:cNvPr>
          <p:cNvSpPr txBox="1"/>
          <p:nvPr/>
        </p:nvSpPr>
        <p:spPr>
          <a:xfrm>
            <a:off x="2465942" y="2475660"/>
            <a:ext cx="1434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One-to-Many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hteck 67">
                <a:extLst>
                  <a:ext uri="{FF2B5EF4-FFF2-40B4-BE49-F238E27FC236}">
                    <a16:creationId xmlns:a16="http://schemas.microsoft.com/office/drawing/2014/main" id="{6E03FD48-5EED-E5AD-7268-1FBAEE1423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2058" y="5780510"/>
                <a:ext cx="540000" cy="5400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8" name="Rechteck 67">
                <a:extLst>
                  <a:ext uri="{FF2B5EF4-FFF2-40B4-BE49-F238E27FC236}">
                    <a16:creationId xmlns:a16="http://schemas.microsoft.com/office/drawing/2014/main" id="{6E03FD48-5EED-E5AD-7268-1FBAEE1423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058" y="5780510"/>
                <a:ext cx="540000" cy="540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hteck 69">
                <a:extLst>
                  <a:ext uri="{FF2B5EF4-FFF2-40B4-BE49-F238E27FC236}">
                    <a16:creationId xmlns:a16="http://schemas.microsoft.com/office/drawing/2014/main" id="{6EF076F6-4F9B-3C39-779C-B1A99FDE616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2058" y="5003294"/>
                <a:ext cx="540000" cy="540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0" name="Rechteck 69">
                <a:extLst>
                  <a:ext uri="{FF2B5EF4-FFF2-40B4-BE49-F238E27FC236}">
                    <a16:creationId xmlns:a16="http://schemas.microsoft.com/office/drawing/2014/main" id="{6EF076F6-4F9B-3C39-779C-B1A99FDE61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058" y="5003294"/>
                <a:ext cx="540000" cy="540000"/>
              </a:xfrm>
              <a:prstGeom prst="rect">
                <a:avLst/>
              </a:prstGeom>
              <a:blipFill>
                <a:blip r:embed="rId14"/>
                <a:stretch>
                  <a:fillRect l="-2273"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hteck 70">
                <a:extLst>
                  <a:ext uri="{FF2B5EF4-FFF2-40B4-BE49-F238E27FC236}">
                    <a16:creationId xmlns:a16="http://schemas.microsoft.com/office/drawing/2014/main" id="{B9C9F719-2457-9BFC-86D7-1F3D84983E7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15380" y="5003294"/>
                <a:ext cx="540000" cy="540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  <m:sup>
                          <m:d>
                            <m:dPr>
                              <m:ctrlP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1" name="Rechteck 70">
                <a:extLst>
                  <a:ext uri="{FF2B5EF4-FFF2-40B4-BE49-F238E27FC236}">
                    <a16:creationId xmlns:a16="http://schemas.microsoft.com/office/drawing/2014/main" id="{B9C9F719-2457-9BFC-86D7-1F3D84983E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380" y="5003294"/>
                <a:ext cx="540000" cy="540000"/>
              </a:xfrm>
              <a:prstGeom prst="rect">
                <a:avLst/>
              </a:prstGeom>
              <a:blipFill>
                <a:blip r:embed="rId15"/>
                <a:stretch>
                  <a:fillRect l="-4545"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hteck 71">
                <a:extLst>
                  <a:ext uri="{FF2B5EF4-FFF2-40B4-BE49-F238E27FC236}">
                    <a16:creationId xmlns:a16="http://schemas.microsoft.com/office/drawing/2014/main" id="{A8C7D984-467E-9BCE-F2EF-C2F50077B4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06321" y="4995747"/>
                <a:ext cx="540000" cy="540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</m:sub>
                        <m:sup>
                          <m:d>
                            <m:dPr>
                              <m:ctrlP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2" name="Rechteck 71">
                <a:extLst>
                  <a:ext uri="{FF2B5EF4-FFF2-40B4-BE49-F238E27FC236}">
                    <a16:creationId xmlns:a16="http://schemas.microsoft.com/office/drawing/2014/main" id="{A8C7D984-467E-9BCE-F2EF-C2F50077B4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6321" y="4995747"/>
                <a:ext cx="540000" cy="540000"/>
              </a:xfrm>
              <a:prstGeom prst="rect">
                <a:avLst/>
              </a:prstGeom>
              <a:blipFill>
                <a:blip r:embed="rId16"/>
                <a:stretch>
                  <a:fillRect l="-4545"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hteck 75">
                <a:extLst>
                  <a:ext uri="{FF2B5EF4-FFF2-40B4-BE49-F238E27FC236}">
                    <a16:creationId xmlns:a16="http://schemas.microsoft.com/office/drawing/2014/main" id="{84E4A3BD-41E5-CD74-5C97-4BE1B7AF96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06321" y="2944463"/>
                <a:ext cx="540000" cy="540000"/>
              </a:xfrm>
              <a:prstGeom prst="rect">
                <a:avLst/>
              </a:prstGeom>
              <a:solidFill>
                <a:srgbClr val="FFB8BB"/>
              </a:solidFill>
              <a:ln>
                <a:solidFill>
                  <a:srgbClr val="FFB8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𝐨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6" name="Rechteck 75">
                <a:extLst>
                  <a:ext uri="{FF2B5EF4-FFF2-40B4-BE49-F238E27FC236}">
                    <a16:creationId xmlns:a16="http://schemas.microsoft.com/office/drawing/2014/main" id="{84E4A3BD-41E5-CD74-5C97-4BE1B7AF96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6321" y="2944463"/>
                <a:ext cx="540000" cy="5400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rgbClr val="FFB8BB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hteck 76">
                <a:extLst>
                  <a:ext uri="{FF2B5EF4-FFF2-40B4-BE49-F238E27FC236}">
                    <a16:creationId xmlns:a16="http://schemas.microsoft.com/office/drawing/2014/main" id="{33BFD7AF-77E8-C0E2-D3FA-262625FAA66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15380" y="5780510"/>
                <a:ext cx="540000" cy="5400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7" name="Rechteck 76">
                <a:extLst>
                  <a:ext uri="{FF2B5EF4-FFF2-40B4-BE49-F238E27FC236}">
                    <a16:creationId xmlns:a16="http://schemas.microsoft.com/office/drawing/2014/main" id="{33BFD7AF-77E8-C0E2-D3FA-262625FAA6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380" y="5780510"/>
                <a:ext cx="540000" cy="540000"/>
              </a:xfrm>
              <a:prstGeom prst="rect">
                <a:avLst/>
              </a:prstGeom>
              <a:blipFill>
                <a:blip r:embed="rId18"/>
                <a:stretch>
                  <a:fillRect l="-4545"/>
                </a:stretch>
              </a:blip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hteck 78">
                <a:extLst>
                  <a:ext uri="{FF2B5EF4-FFF2-40B4-BE49-F238E27FC236}">
                    <a16:creationId xmlns:a16="http://schemas.microsoft.com/office/drawing/2014/main" id="{8AB1DE0C-072B-DED3-2D8E-9195C3B23D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06321" y="5782706"/>
                <a:ext cx="540000" cy="5400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9" name="Rechteck 78">
                <a:extLst>
                  <a:ext uri="{FF2B5EF4-FFF2-40B4-BE49-F238E27FC236}">
                    <a16:creationId xmlns:a16="http://schemas.microsoft.com/office/drawing/2014/main" id="{8AB1DE0C-072B-DED3-2D8E-9195C3B23D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6321" y="5782706"/>
                <a:ext cx="540000" cy="540000"/>
              </a:xfrm>
              <a:prstGeom prst="rect">
                <a:avLst/>
              </a:prstGeom>
              <a:blipFill>
                <a:blip r:embed="rId19"/>
                <a:stretch>
                  <a:fillRect l="-4545"/>
                </a:stretch>
              </a:blip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feld 79">
            <a:extLst>
              <a:ext uri="{FF2B5EF4-FFF2-40B4-BE49-F238E27FC236}">
                <a16:creationId xmlns:a16="http://schemas.microsoft.com/office/drawing/2014/main" id="{9998F6C9-110C-E686-14CF-99EB40EED9BA}"/>
              </a:ext>
            </a:extLst>
          </p:cNvPr>
          <p:cNvSpPr txBox="1"/>
          <p:nvPr/>
        </p:nvSpPr>
        <p:spPr>
          <a:xfrm>
            <a:off x="4802856" y="2471694"/>
            <a:ext cx="1434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Many-to-One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hteck 88">
                <a:extLst>
                  <a:ext uri="{FF2B5EF4-FFF2-40B4-BE49-F238E27FC236}">
                    <a16:creationId xmlns:a16="http://schemas.microsoft.com/office/drawing/2014/main" id="{26764130-202A-7E99-896B-B0B02977FB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44395" y="5778858"/>
                <a:ext cx="540000" cy="5400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9" name="Rechteck 88">
                <a:extLst>
                  <a:ext uri="{FF2B5EF4-FFF2-40B4-BE49-F238E27FC236}">
                    <a16:creationId xmlns:a16="http://schemas.microsoft.com/office/drawing/2014/main" id="{26764130-202A-7E99-896B-B0B02977FB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4395" y="5778858"/>
                <a:ext cx="540000" cy="5400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hteck 90">
                <a:extLst>
                  <a:ext uri="{FF2B5EF4-FFF2-40B4-BE49-F238E27FC236}">
                    <a16:creationId xmlns:a16="http://schemas.microsoft.com/office/drawing/2014/main" id="{5E8845E2-9984-65F6-41F3-BDD7AE2D6E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44395" y="4997269"/>
                <a:ext cx="540000" cy="540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1" name="Rechteck 90">
                <a:extLst>
                  <a:ext uri="{FF2B5EF4-FFF2-40B4-BE49-F238E27FC236}">
                    <a16:creationId xmlns:a16="http://schemas.microsoft.com/office/drawing/2014/main" id="{5E8845E2-9984-65F6-41F3-BDD7AE2D6E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4395" y="4997269"/>
                <a:ext cx="540000" cy="54000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hteck 91">
                <a:extLst>
                  <a:ext uri="{FF2B5EF4-FFF2-40B4-BE49-F238E27FC236}">
                    <a16:creationId xmlns:a16="http://schemas.microsoft.com/office/drawing/2014/main" id="{BE4EC230-3E10-9CE4-631E-4E7C0CB9ECD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26738" y="5001644"/>
                <a:ext cx="540000" cy="540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  <m:sup>
                          <m:d>
                            <m:dPr>
                              <m:ctrlP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2" name="Rechteck 91">
                <a:extLst>
                  <a:ext uri="{FF2B5EF4-FFF2-40B4-BE49-F238E27FC236}">
                    <a16:creationId xmlns:a16="http://schemas.microsoft.com/office/drawing/2014/main" id="{BE4EC230-3E10-9CE4-631E-4E7C0CB9EC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738" y="5001644"/>
                <a:ext cx="540000" cy="540000"/>
              </a:xfrm>
              <a:prstGeom prst="rect">
                <a:avLst/>
              </a:prstGeom>
              <a:blipFill>
                <a:blip r:embed="rId22"/>
                <a:stretch>
                  <a:fillRect l="-6818"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hteck 93">
                <a:extLst>
                  <a:ext uri="{FF2B5EF4-FFF2-40B4-BE49-F238E27FC236}">
                    <a16:creationId xmlns:a16="http://schemas.microsoft.com/office/drawing/2014/main" id="{96D3727E-8577-92C1-5635-5D1AAC0BE0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217923" y="4997269"/>
                <a:ext cx="540000" cy="540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</m:sub>
                        <m:sup>
                          <m:d>
                            <m:dPr>
                              <m:ctrlP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4" name="Rechteck 93">
                <a:extLst>
                  <a:ext uri="{FF2B5EF4-FFF2-40B4-BE49-F238E27FC236}">
                    <a16:creationId xmlns:a16="http://schemas.microsoft.com/office/drawing/2014/main" id="{96D3727E-8577-92C1-5635-5D1AAC0BE0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7923" y="4997269"/>
                <a:ext cx="540000" cy="540000"/>
              </a:xfrm>
              <a:prstGeom prst="rect">
                <a:avLst/>
              </a:prstGeom>
              <a:blipFill>
                <a:blip r:embed="rId23"/>
                <a:stretch>
                  <a:fillRect l="-4444"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hteck 94">
                <a:extLst>
                  <a:ext uri="{FF2B5EF4-FFF2-40B4-BE49-F238E27FC236}">
                    <a16:creationId xmlns:a16="http://schemas.microsoft.com/office/drawing/2014/main" id="{DDCF60E6-41F5-DA98-17C5-6D8DCEEFC6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216684" y="2941368"/>
                <a:ext cx="540000" cy="540000"/>
              </a:xfrm>
              <a:prstGeom prst="rect">
                <a:avLst/>
              </a:prstGeom>
              <a:solidFill>
                <a:srgbClr val="FFB8BB"/>
              </a:solidFill>
              <a:ln>
                <a:solidFill>
                  <a:srgbClr val="FFB8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𝐨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5" name="Rechteck 94">
                <a:extLst>
                  <a:ext uri="{FF2B5EF4-FFF2-40B4-BE49-F238E27FC236}">
                    <a16:creationId xmlns:a16="http://schemas.microsoft.com/office/drawing/2014/main" id="{DDCF60E6-41F5-DA98-17C5-6D8DCEEFC6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6684" y="2941368"/>
                <a:ext cx="540000" cy="54000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rgbClr val="FFB8BB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hteck 96">
                <a:extLst>
                  <a:ext uri="{FF2B5EF4-FFF2-40B4-BE49-F238E27FC236}">
                    <a16:creationId xmlns:a16="http://schemas.microsoft.com/office/drawing/2014/main" id="{F2B89AEC-9E87-49A5-1619-DCAE1A658A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26846" y="5778858"/>
                <a:ext cx="540000" cy="5400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7" name="Rechteck 96">
                <a:extLst>
                  <a:ext uri="{FF2B5EF4-FFF2-40B4-BE49-F238E27FC236}">
                    <a16:creationId xmlns:a16="http://schemas.microsoft.com/office/drawing/2014/main" id="{F2B89AEC-9E87-49A5-1619-DCAE1A658A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846" y="5778858"/>
                <a:ext cx="540000" cy="540000"/>
              </a:xfrm>
              <a:prstGeom prst="rect">
                <a:avLst/>
              </a:prstGeom>
              <a:blipFill>
                <a:blip r:embed="rId25"/>
                <a:stretch>
                  <a:fillRect l="-4545"/>
                </a:stretch>
              </a:blip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hteck 97">
                <a:extLst>
                  <a:ext uri="{FF2B5EF4-FFF2-40B4-BE49-F238E27FC236}">
                    <a16:creationId xmlns:a16="http://schemas.microsoft.com/office/drawing/2014/main" id="{D7557FC3-A018-99F6-4A78-A574218BB1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217923" y="5778099"/>
                <a:ext cx="540000" cy="5400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8" name="Rechteck 97">
                <a:extLst>
                  <a:ext uri="{FF2B5EF4-FFF2-40B4-BE49-F238E27FC236}">
                    <a16:creationId xmlns:a16="http://schemas.microsoft.com/office/drawing/2014/main" id="{D7557FC3-A018-99F6-4A78-A574218BB1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7923" y="5778099"/>
                <a:ext cx="540000" cy="540000"/>
              </a:xfrm>
              <a:prstGeom prst="rect">
                <a:avLst/>
              </a:prstGeom>
              <a:blipFill>
                <a:blip r:embed="rId26"/>
                <a:stretch>
                  <a:fillRect l="-4444"/>
                </a:stretch>
              </a:blip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feld 99">
            <a:extLst>
              <a:ext uri="{FF2B5EF4-FFF2-40B4-BE49-F238E27FC236}">
                <a16:creationId xmlns:a16="http://schemas.microsoft.com/office/drawing/2014/main" id="{3F11A0C6-7720-94B2-8250-D52BE030BCBF}"/>
              </a:ext>
            </a:extLst>
          </p:cNvPr>
          <p:cNvSpPr txBox="1"/>
          <p:nvPr/>
        </p:nvSpPr>
        <p:spPr>
          <a:xfrm>
            <a:off x="6994556" y="2474898"/>
            <a:ext cx="1606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Many-to-Many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hteck 100">
                <a:extLst>
                  <a:ext uri="{FF2B5EF4-FFF2-40B4-BE49-F238E27FC236}">
                    <a16:creationId xmlns:a16="http://schemas.microsoft.com/office/drawing/2014/main" id="{AB06BF2C-01EA-C7E8-2AC8-DA45D662B8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26846" y="2944290"/>
                <a:ext cx="540000" cy="540000"/>
              </a:xfrm>
              <a:prstGeom prst="rect">
                <a:avLst/>
              </a:prstGeom>
              <a:solidFill>
                <a:srgbClr val="FFB8BB"/>
              </a:solidFill>
              <a:ln>
                <a:solidFill>
                  <a:srgbClr val="FFB8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𝐨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Rechteck 100">
                <a:extLst>
                  <a:ext uri="{FF2B5EF4-FFF2-40B4-BE49-F238E27FC236}">
                    <a16:creationId xmlns:a16="http://schemas.microsoft.com/office/drawing/2014/main" id="{AB06BF2C-01EA-C7E8-2AC8-DA45D662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846" y="2944290"/>
                <a:ext cx="540000" cy="54000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rgbClr val="FFB8BB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hteck 102">
                <a:extLst>
                  <a:ext uri="{FF2B5EF4-FFF2-40B4-BE49-F238E27FC236}">
                    <a16:creationId xmlns:a16="http://schemas.microsoft.com/office/drawing/2014/main" id="{51982F05-2750-AA58-54C9-B71C0B73863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44395" y="2941368"/>
                <a:ext cx="540000" cy="540000"/>
              </a:xfrm>
              <a:prstGeom prst="rect">
                <a:avLst/>
              </a:prstGeom>
              <a:solidFill>
                <a:srgbClr val="FFB8BB"/>
              </a:solidFill>
              <a:ln>
                <a:solidFill>
                  <a:srgbClr val="FFB8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𝐨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Rechteck 102">
                <a:extLst>
                  <a:ext uri="{FF2B5EF4-FFF2-40B4-BE49-F238E27FC236}">
                    <a16:creationId xmlns:a16="http://schemas.microsoft.com/office/drawing/2014/main" id="{51982F05-2750-AA58-54C9-B71C0B7386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4395" y="2941368"/>
                <a:ext cx="540000" cy="54000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solidFill>
                  <a:srgbClr val="FFB8BB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hteck 103">
                <a:extLst>
                  <a:ext uri="{FF2B5EF4-FFF2-40B4-BE49-F238E27FC236}">
                    <a16:creationId xmlns:a16="http://schemas.microsoft.com/office/drawing/2014/main" id="{DB0ED3CE-68CF-C8D4-C777-BA473310FE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172835" y="5778099"/>
                <a:ext cx="540000" cy="5400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4" name="Rechteck 103">
                <a:extLst>
                  <a:ext uri="{FF2B5EF4-FFF2-40B4-BE49-F238E27FC236}">
                    <a16:creationId xmlns:a16="http://schemas.microsoft.com/office/drawing/2014/main" id="{DB0ED3CE-68CF-C8D4-C777-BA473310FE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835" y="5778099"/>
                <a:ext cx="540000" cy="54000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hteck 105">
                <a:extLst>
                  <a:ext uri="{FF2B5EF4-FFF2-40B4-BE49-F238E27FC236}">
                    <a16:creationId xmlns:a16="http://schemas.microsoft.com/office/drawing/2014/main" id="{B810AD6C-7A6C-4A60-2008-006CEAE90F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179000" y="4997269"/>
                <a:ext cx="540000" cy="540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6" name="Rechteck 105">
                <a:extLst>
                  <a:ext uri="{FF2B5EF4-FFF2-40B4-BE49-F238E27FC236}">
                    <a16:creationId xmlns:a16="http://schemas.microsoft.com/office/drawing/2014/main" id="{B810AD6C-7A6C-4A60-2008-006CEAE90F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9000" y="4997269"/>
                <a:ext cx="540000" cy="540000"/>
              </a:xfrm>
              <a:prstGeom prst="rect">
                <a:avLst/>
              </a:prstGeom>
              <a:blipFill>
                <a:blip r:embed="rId30"/>
                <a:stretch>
                  <a:fillRect l="-2273"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hteck 106">
                <a:extLst>
                  <a:ext uri="{FF2B5EF4-FFF2-40B4-BE49-F238E27FC236}">
                    <a16:creationId xmlns:a16="http://schemas.microsoft.com/office/drawing/2014/main" id="{99C3941F-B886-BB85-7192-739F89ACFB2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63912" y="4997269"/>
                <a:ext cx="540000" cy="540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  <m:sup>
                          <m:d>
                            <m:dPr>
                              <m:ctrlP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7" name="Rechteck 106">
                <a:extLst>
                  <a:ext uri="{FF2B5EF4-FFF2-40B4-BE49-F238E27FC236}">
                    <a16:creationId xmlns:a16="http://schemas.microsoft.com/office/drawing/2014/main" id="{99C3941F-B886-BB85-7192-739F89ACFB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3912" y="4997269"/>
                <a:ext cx="540000" cy="540000"/>
              </a:xfrm>
              <a:prstGeom prst="rect">
                <a:avLst/>
              </a:prstGeom>
              <a:blipFill>
                <a:blip r:embed="rId31"/>
                <a:stretch>
                  <a:fillRect l="-6818"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hteck 108">
                <a:extLst>
                  <a:ext uri="{FF2B5EF4-FFF2-40B4-BE49-F238E27FC236}">
                    <a16:creationId xmlns:a16="http://schemas.microsoft.com/office/drawing/2014/main" id="{58637868-FBE0-0AD1-2AA0-5AF378A956A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547234" y="4993336"/>
                <a:ext cx="540000" cy="540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</m:sub>
                        <m:sup>
                          <m:d>
                            <m:dPr>
                              <m:ctrlP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9" name="Rechteck 108">
                <a:extLst>
                  <a:ext uri="{FF2B5EF4-FFF2-40B4-BE49-F238E27FC236}">
                    <a16:creationId xmlns:a16="http://schemas.microsoft.com/office/drawing/2014/main" id="{58637868-FBE0-0AD1-2AA0-5AF378A956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7234" y="4993336"/>
                <a:ext cx="540000" cy="540000"/>
              </a:xfrm>
              <a:prstGeom prst="rect">
                <a:avLst/>
              </a:prstGeom>
              <a:blipFill>
                <a:blip r:embed="rId32"/>
                <a:stretch>
                  <a:fillRect l="-4444"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hteck 109">
                <a:extLst>
                  <a:ext uri="{FF2B5EF4-FFF2-40B4-BE49-F238E27FC236}">
                    <a16:creationId xmlns:a16="http://schemas.microsoft.com/office/drawing/2014/main" id="{BCA86C6A-77C1-5B9F-3E01-DCEC501F49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545859" y="2941368"/>
                <a:ext cx="540000" cy="540000"/>
              </a:xfrm>
              <a:prstGeom prst="rect">
                <a:avLst/>
              </a:prstGeom>
              <a:solidFill>
                <a:srgbClr val="FFB8BB"/>
              </a:solidFill>
              <a:ln>
                <a:solidFill>
                  <a:srgbClr val="FFB8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𝐨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0" name="Rechteck 109">
                <a:extLst>
                  <a:ext uri="{FF2B5EF4-FFF2-40B4-BE49-F238E27FC236}">
                    <a16:creationId xmlns:a16="http://schemas.microsoft.com/office/drawing/2014/main" id="{BCA86C6A-77C1-5B9F-3E01-DCEC501F4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5859" y="2941368"/>
                <a:ext cx="540000" cy="540000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>
                <a:solidFill>
                  <a:srgbClr val="FFB8BB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hteck 111">
                <a:extLst>
                  <a:ext uri="{FF2B5EF4-FFF2-40B4-BE49-F238E27FC236}">
                    <a16:creationId xmlns:a16="http://schemas.microsoft.com/office/drawing/2014/main" id="{D56AEC3A-9E52-772F-69A5-EF75D3E130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62322" y="5779620"/>
                <a:ext cx="540000" cy="5400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2" name="Rechteck 111">
                <a:extLst>
                  <a:ext uri="{FF2B5EF4-FFF2-40B4-BE49-F238E27FC236}">
                    <a16:creationId xmlns:a16="http://schemas.microsoft.com/office/drawing/2014/main" id="{D56AEC3A-9E52-772F-69A5-EF75D3E130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2322" y="5779620"/>
                <a:ext cx="540000" cy="540000"/>
              </a:xfrm>
              <a:prstGeom prst="rect">
                <a:avLst/>
              </a:prstGeom>
              <a:blipFill>
                <a:blip r:embed="rId34"/>
                <a:stretch>
                  <a:fillRect l="-4545"/>
                </a:stretch>
              </a:blip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hteck 114">
                <a:extLst>
                  <a:ext uri="{FF2B5EF4-FFF2-40B4-BE49-F238E27FC236}">
                    <a16:creationId xmlns:a16="http://schemas.microsoft.com/office/drawing/2014/main" id="{2F91A806-B04B-0E78-E366-33E27022556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238175" y="2942052"/>
                <a:ext cx="540000" cy="540000"/>
              </a:xfrm>
              <a:prstGeom prst="rect">
                <a:avLst/>
              </a:prstGeom>
              <a:solidFill>
                <a:srgbClr val="FFB8BB"/>
              </a:solidFill>
              <a:ln>
                <a:solidFill>
                  <a:srgbClr val="FFB8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𝐨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+3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5" name="Rechteck 114">
                <a:extLst>
                  <a:ext uri="{FF2B5EF4-FFF2-40B4-BE49-F238E27FC236}">
                    <a16:creationId xmlns:a16="http://schemas.microsoft.com/office/drawing/2014/main" id="{2F91A806-B04B-0E78-E366-33E2702255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8175" y="2942052"/>
                <a:ext cx="540000" cy="540000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ln>
                <a:solidFill>
                  <a:srgbClr val="FFB8BB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hteck 117">
                <a:extLst>
                  <a:ext uri="{FF2B5EF4-FFF2-40B4-BE49-F238E27FC236}">
                    <a16:creationId xmlns:a16="http://schemas.microsoft.com/office/drawing/2014/main" id="{BF72B375-885B-79A0-ABA6-8DAE620BDF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238175" y="4993336"/>
                <a:ext cx="540000" cy="540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+3</m:t>
                          </m:r>
                        </m:sub>
                        <m:sup>
                          <m:d>
                            <m:dPr>
                              <m:ctrlP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8" name="Rechteck 117">
                <a:extLst>
                  <a:ext uri="{FF2B5EF4-FFF2-40B4-BE49-F238E27FC236}">
                    <a16:creationId xmlns:a16="http://schemas.microsoft.com/office/drawing/2014/main" id="{BF72B375-885B-79A0-ABA6-8DAE620BDF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8175" y="4993336"/>
                <a:ext cx="540000" cy="540000"/>
              </a:xfrm>
              <a:prstGeom prst="rect">
                <a:avLst/>
              </a:prstGeom>
              <a:blipFill>
                <a:blip r:embed="rId36"/>
                <a:stretch>
                  <a:fillRect l="-4545"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Textfeld 118">
            <a:extLst>
              <a:ext uri="{FF2B5EF4-FFF2-40B4-BE49-F238E27FC236}">
                <a16:creationId xmlns:a16="http://schemas.microsoft.com/office/drawing/2014/main" id="{2EF40F99-1189-8342-39D5-E5CC04DA7DF2}"/>
              </a:ext>
            </a:extLst>
          </p:cNvPr>
          <p:cNvSpPr txBox="1"/>
          <p:nvPr/>
        </p:nvSpPr>
        <p:spPr>
          <a:xfrm>
            <a:off x="9695344" y="2474898"/>
            <a:ext cx="1606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Many-to-Many</a:t>
            </a:r>
          </a:p>
        </p:txBody>
      </p: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9D7639BE-397C-E01E-6499-2B4767EEDEC6}"/>
              </a:ext>
            </a:extLst>
          </p:cNvPr>
          <p:cNvCxnSpPr>
            <a:cxnSpLocks/>
          </p:cNvCxnSpPr>
          <p:nvPr/>
        </p:nvCxnSpPr>
        <p:spPr>
          <a:xfrm flipV="1">
            <a:off x="1529875" y="5541646"/>
            <a:ext cx="0" cy="237974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1" name="Gerade Verbindung mit Pfeil 520">
            <a:extLst>
              <a:ext uri="{FF2B5EF4-FFF2-40B4-BE49-F238E27FC236}">
                <a16:creationId xmlns:a16="http://schemas.microsoft.com/office/drawing/2014/main" id="{3B98E7ED-90C6-29C3-D57C-21C64FD128EA}"/>
              </a:ext>
            </a:extLst>
          </p:cNvPr>
          <p:cNvCxnSpPr>
            <a:cxnSpLocks/>
          </p:cNvCxnSpPr>
          <p:nvPr/>
        </p:nvCxnSpPr>
        <p:spPr>
          <a:xfrm flipV="1">
            <a:off x="2497356" y="5541646"/>
            <a:ext cx="0" cy="237975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8" name="Gerade Verbindung mit Pfeil 537">
            <a:extLst>
              <a:ext uri="{FF2B5EF4-FFF2-40B4-BE49-F238E27FC236}">
                <a16:creationId xmlns:a16="http://schemas.microsoft.com/office/drawing/2014/main" id="{0DBB3124-8398-19ED-4996-9D6602306036}"/>
              </a:ext>
            </a:extLst>
          </p:cNvPr>
          <p:cNvCxnSpPr>
            <a:cxnSpLocks/>
          </p:cNvCxnSpPr>
          <p:nvPr/>
        </p:nvCxnSpPr>
        <p:spPr>
          <a:xfrm flipV="1">
            <a:off x="2767357" y="5268031"/>
            <a:ext cx="145047" cy="3614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3" name="Gerade Verbindung mit Pfeil 542">
            <a:extLst>
              <a:ext uri="{FF2B5EF4-FFF2-40B4-BE49-F238E27FC236}">
                <a16:creationId xmlns:a16="http://schemas.microsoft.com/office/drawing/2014/main" id="{54BA88E2-98B9-5DB2-425C-08274871EDB3}"/>
              </a:ext>
            </a:extLst>
          </p:cNvPr>
          <p:cNvCxnSpPr>
            <a:cxnSpLocks/>
          </p:cNvCxnSpPr>
          <p:nvPr/>
        </p:nvCxnSpPr>
        <p:spPr>
          <a:xfrm>
            <a:off x="3452404" y="5268031"/>
            <a:ext cx="142451" cy="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6" name="Gerade Verbindung mit Pfeil 545">
            <a:extLst>
              <a:ext uri="{FF2B5EF4-FFF2-40B4-BE49-F238E27FC236}">
                <a16:creationId xmlns:a16="http://schemas.microsoft.com/office/drawing/2014/main" id="{234FFD1D-C9F0-DB34-826E-70903A1BC0C1}"/>
              </a:ext>
            </a:extLst>
          </p:cNvPr>
          <p:cNvCxnSpPr>
            <a:cxnSpLocks/>
          </p:cNvCxnSpPr>
          <p:nvPr/>
        </p:nvCxnSpPr>
        <p:spPr>
          <a:xfrm flipV="1">
            <a:off x="4802058" y="5543294"/>
            <a:ext cx="0" cy="237216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9" name="Gerade Verbindung mit Pfeil 548">
            <a:extLst>
              <a:ext uri="{FF2B5EF4-FFF2-40B4-BE49-F238E27FC236}">
                <a16:creationId xmlns:a16="http://schemas.microsoft.com/office/drawing/2014/main" id="{A9972D32-180B-3E68-6022-14E1FFDD3FBC}"/>
              </a:ext>
            </a:extLst>
          </p:cNvPr>
          <p:cNvCxnSpPr>
            <a:cxnSpLocks/>
          </p:cNvCxnSpPr>
          <p:nvPr/>
        </p:nvCxnSpPr>
        <p:spPr>
          <a:xfrm flipV="1">
            <a:off x="5485380" y="5543294"/>
            <a:ext cx="0" cy="237216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2" name="Gerade Verbindung mit Pfeil 551">
            <a:extLst>
              <a:ext uri="{FF2B5EF4-FFF2-40B4-BE49-F238E27FC236}">
                <a16:creationId xmlns:a16="http://schemas.microsoft.com/office/drawing/2014/main" id="{F8BE1699-AC3F-1D6D-9F28-526E7EB24F57}"/>
              </a:ext>
            </a:extLst>
          </p:cNvPr>
          <p:cNvCxnSpPr>
            <a:cxnSpLocks/>
          </p:cNvCxnSpPr>
          <p:nvPr/>
        </p:nvCxnSpPr>
        <p:spPr>
          <a:xfrm flipV="1">
            <a:off x="6176321" y="5535748"/>
            <a:ext cx="0" cy="246959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8" name="Gerade Verbindung mit Pfeil 557">
            <a:extLst>
              <a:ext uri="{FF2B5EF4-FFF2-40B4-BE49-F238E27FC236}">
                <a16:creationId xmlns:a16="http://schemas.microsoft.com/office/drawing/2014/main" id="{A3AAE9C9-5AE5-0784-8E35-4EC06F1D5B7E}"/>
              </a:ext>
            </a:extLst>
          </p:cNvPr>
          <p:cNvCxnSpPr>
            <a:cxnSpLocks/>
          </p:cNvCxnSpPr>
          <p:nvPr/>
        </p:nvCxnSpPr>
        <p:spPr>
          <a:xfrm>
            <a:off x="5072058" y="5273294"/>
            <a:ext cx="143322" cy="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1" name="Gerade Verbindung mit Pfeil 560">
            <a:extLst>
              <a:ext uri="{FF2B5EF4-FFF2-40B4-BE49-F238E27FC236}">
                <a16:creationId xmlns:a16="http://schemas.microsoft.com/office/drawing/2014/main" id="{45F013BB-3B54-663E-CC47-783F663EA854}"/>
              </a:ext>
            </a:extLst>
          </p:cNvPr>
          <p:cNvCxnSpPr>
            <a:cxnSpLocks/>
          </p:cNvCxnSpPr>
          <p:nvPr/>
        </p:nvCxnSpPr>
        <p:spPr>
          <a:xfrm flipV="1">
            <a:off x="5755381" y="5265748"/>
            <a:ext cx="150941" cy="7547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Gerade Verbindung mit Pfeil 147">
            <a:extLst>
              <a:ext uri="{FF2B5EF4-FFF2-40B4-BE49-F238E27FC236}">
                <a16:creationId xmlns:a16="http://schemas.microsoft.com/office/drawing/2014/main" id="{BF3D997A-3DB1-6BF4-2E24-C1F700CBCFE0}"/>
              </a:ext>
            </a:extLst>
          </p:cNvPr>
          <p:cNvCxnSpPr>
            <a:cxnSpLocks/>
          </p:cNvCxnSpPr>
          <p:nvPr/>
        </p:nvCxnSpPr>
        <p:spPr>
          <a:xfrm flipV="1">
            <a:off x="7114395" y="5537270"/>
            <a:ext cx="0" cy="241589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Gerade Verbindung mit Pfeil 154">
            <a:extLst>
              <a:ext uri="{FF2B5EF4-FFF2-40B4-BE49-F238E27FC236}">
                <a16:creationId xmlns:a16="http://schemas.microsoft.com/office/drawing/2014/main" id="{CEC351A2-7112-B2E6-79D4-62A3A5FDE198}"/>
              </a:ext>
            </a:extLst>
          </p:cNvPr>
          <p:cNvCxnSpPr>
            <a:cxnSpLocks/>
          </p:cNvCxnSpPr>
          <p:nvPr/>
        </p:nvCxnSpPr>
        <p:spPr>
          <a:xfrm flipH="1" flipV="1">
            <a:off x="7796738" y="5541644"/>
            <a:ext cx="108" cy="237214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Gerade Verbindung mit Pfeil 160">
            <a:extLst>
              <a:ext uri="{FF2B5EF4-FFF2-40B4-BE49-F238E27FC236}">
                <a16:creationId xmlns:a16="http://schemas.microsoft.com/office/drawing/2014/main" id="{0DD35580-968F-06D0-5570-25B7400BBBC7}"/>
              </a:ext>
            </a:extLst>
          </p:cNvPr>
          <p:cNvCxnSpPr>
            <a:cxnSpLocks/>
          </p:cNvCxnSpPr>
          <p:nvPr/>
        </p:nvCxnSpPr>
        <p:spPr>
          <a:xfrm flipV="1">
            <a:off x="8487923" y="5537269"/>
            <a:ext cx="0" cy="24083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Gerade Verbindung mit Pfeil 193">
            <a:extLst>
              <a:ext uri="{FF2B5EF4-FFF2-40B4-BE49-F238E27FC236}">
                <a16:creationId xmlns:a16="http://schemas.microsoft.com/office/drawing/2014/main" id="{3A1FCDCA-9B14-5CE1-0054-7F4E8AE3D38E}"/>
              </a:ext>
            </a:extLst>
          </p:cNvPr>
          <p:cNvCxnSpPr>
            <a:cxnSpLocks/>
          </p:cNvCxnSpPr>
          <p:nvPr/>
        </p:nvCxnSpPr>
        <p:spPr>
          <a:xfrm>
            <a:off x="7384396" y="5267270"/>
            <a:ext cx="142343" cy="4375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Gerade Verbindung mit Pfeil 196">
            <a:extLst>
              <a:ext uri="{FF2B5EF4-FFF2-40B4-BE49-F238E27FC236}">
                <a16:creationId xmlns:a16="http://schemas.microsoft.com/office/drawing/2014/main" id="{8C897EA1-81A1-F1FE-71DD-831B97E43849}"/>
              </a:ext>
            </a:extLst>
          </p:cNvPr>
          <p:cNvCxnSpPr>
            <a:cxnSpLocks/>
          </p:cNvCxnSpPr>
          <p:nvPr/>
        </p:nvCxnSpPr>
        <p:spPr>
          <a:xfrm flipV="1">
            <a:off x="8066739" y="5267270"/>
            <a:ext cx="151185" cy="4375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Gerade Verbindung mit Pfeil 201">
            <a:extLst>
              <a:ext uri="{FF2B5EF4-FFF2-40B4-BE49-F238E27FC236}">
                <a16:creationId xmlns:a16="http://schemas.microsoft.com/office/drawing/2014/main" id="{D1A15B2F-B878-BDDB-2BD3-0013455FBC38}"/>
              </a:ext>
            </a:extLst>
          </p:cNvPr>
          <p:cNvCxnSpPr>
            <a:cxnSpLocks/>
          </p:cNvCxnSpPr>
          <p:nvPr/>
        </p:nvCxnSpPr>
        <p:spPr>
          <a:xfrm flipV="1">
            <a:off x="9442836" y="5537269"/>
            <a:ext cx="6165" cy="24083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Gerade Verbindung mit Pfeil 205">
            <a:extLst>
              <a:ext uri="{FF2B5EF4-FFF2-40B4-BE49-F238E27FC236}">
                <a16:creationId xmlns:a16="http://schemas.microsoft.com/office/drawing/2014/main" id="{6F8B74F8-7BD8-18A3-2F32-696C70CAB33A}"/>
              </a:ext>
            </a:extLst>
          </p:cNvPr>
          <p:cNvCxnSpPr>
            <a:cxnSpLocks/>
          </p:cNvCxnSpPr>
          <p:nvPr/>
        </p:nvCxnSpPr>
        <p:spPr>
          <a:xfrm flipV="1">
            <a:off x="10132322" y="5537270"/>
            <a:ext cx="1590" cy="242351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Gerade Verbindung mit Pfeil 223">
            <a:extLst>
              <a:ext uri="{FF2B5EF4-FFF2-40B4-BE49-F238E27FC236}">
                <a16:creationId xmlns:a16="http://schemas.microsoft.com/office/drawing/2014/main" id="{B13A982B-8685-D9E2-A68A-5D6F9D8FE63A}"/>
              </a:ext>
            </a:extLst>
          </p:cNvPr>
          <p:cNvCxnSpPr>
            <a:cxnSpLocks/>
          </p:cNvCxnSpPr>
          <p:nvPr/>
        </p:nvCxnSpPr>
        <p:spPr>
          <a:xfrm>
            <a:off x="9719000" y="5267269"/>
            <a:ext cx="144912" cy="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Gerade Verbindung mit Pfeil 227">
            <a:extLst>
              <a:ext uri="{FF2B5EF4-FFF2-40B4-BE49-F238E27FC236}">
                <a16:creationId xmlns:a16="http://schemas.microsoft.com/office/drawing/2014/main" id="{2DF95B45-C331-193A-CAC9-0D6EA68CF52D}"/>
              </a:ext>
            </a:extLst>
          </p:cNvPr>
          <p:cNvCxnSpPr>
            <a:cxnSpLocks/>
          </p:cNvCxnSpPr>
          <p:nvPr/>
        </p:nvCxnSpPr>
        <p:spPr>
          <a:xfrm flipV="1">
            <a:off x="10403912" y="5263337"/>
            <a:ext cx="143322" cy="3933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Gerade Verbindung mit Pfeil 231">
            <a:extLst>
              <a:ext uri="{FF2B5EF4-FFF2-40B4-BE49-F238E27FC236}">
                <a16:creationId xmlns:a16="http://schemas.microsoft.com/office/drawing/2014/main" id="{DA05232F-5DDD-F328-DE31-8DE8474A3D29}"/>
              </a:ext>
            </a:extLst>
          </p:cNvPr>
          <p:cNvCxnSpPr>
            <a:cxnSpLocks/>
          </p:cNvCxnSpPr>
          <p:nvPr/>
        </p:nvCxnSpPr>
        <p:spPr>
          <a:xfrm>
            <a:off x="11087235" y="5263336"/>
            <a:ext cx="150941" cy="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hteck 1">
            <a:extLst>
              <a:ext uri="{FF2B5EF4-FFF2-40B4-BE49-F238E27FC236}">
                <a16:creationId xmlns:a16="http://schemas.microsoft.com/office/drawing/2014/main" id="{FD5C4865-00C7-2071-FC7A-2189C2F6D129}"/>
              </a:ext>
            </a:extLst>
          </p:cNvPr>
          <p:cNvSpPr>
            <a:spLocks noChangeAspect="1"/>
          </p:cNvSpPr>
          <p:nvPr/>
        </p:nvSpPr>
        <p:spPr>
          <a:xfrm>
            <a:off x="1259875" y="4359610"/>
            <a:ext cx="540000" cy="54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eck 3">
                <a:extLst>
                  <a:ext uri="{FF2B5EF4-FFF2-40B4-BE49-F238E27FC236}">
                    <a16:creationId xmlns:a16="http://schemas.microsoft.com/office/drawing/2014/main" id="{A7B4FA01-F960-117C-B9FA-BBB2C14787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59875" y="3717575"/>
                <a:ext cx="540000" cy="540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hteck 3">
                <a:extLst>
                  <a:ext uri="{FF2B5EF4-FFF2-40B4-BE49-F238E27FC236}">
                    <a16:creationId xmlns:a16="http://schemas.microsoft.com/office/drawing/2014/main" id="{A7B4FA01-F960-117C-B9FA-BBB2C14787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875" y="3717575"/>
                <a:ext cx="540000" cy="540000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3F8570B-DAC4-A33D-DF2D-549F10E6DE6D}"/>
              </a:ext>
            </a:extLst>
          </p:cNvPr>
          <p:cNvCxnSpPr>
            <a:cxnSpLocks/>
          </p:cNvCxnSpPr>
          <p:nvPr/>
        </p:nvCxnSpPr>
        <p:spPr>
          <a:xfrm flipV="1">
            <a:off x="1529875" y="3479601"/>
            <a:ext cx="0" cy="237974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5BFB6272-9841-1275-9E56-986B0080D4E3}"/>
              </a:ext>
            </a:extLst>
          </p:cNvPr>
          <p:cNvSpPr>
            <a:spLocks noChangeAspect="1"/>
          </p:cNvSpPr>
          <p:nvPr/>
        </p:nvSpPr>
        <p:spPr>
          <a:xfrm>
            <a:off x="2227356" y="4359610"/>
            <a:ext cx="540000" cy="54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0291A498-6BA8-96E7-297E-1844B0B6E9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27356" y="3717575"/>
                <a:ext cx="540000" cy="540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0291A498-6BA8-96E7-297E-1844B0B6E9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356" y="3717575"/>
                <a:ext cx="540000" cy="540000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hteck 10">
            <a:extLst>
              <a:ext uri="{FF2B5EF4-FFF2-40B4-BE49-F238E27FC236}">
                <a16:creationId xmlns:a16="http://schemas.microsoft.com/office/drawing/2014/main" id="{5F5C50A2-4C9D-F4EC-1002-0366817E8581}"/>
              </a:ext>
            </a:extLst>
          </p:cNvPr>
          <p:cNvSpPr>
            <a:spLocks noChangeAspect="1"/>
          </p:cNvSpPr>
          <p:nvPr/>
        </p:nvSpPr>
        <p:spPr>
          <a:xfrm>
            <a:off x="2912403" y="4359610"/>
            <a:ext cx="540000" cy="54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021D6BE1-16E0-D351-1545-490682DC1E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12403" y="3717575"/>
                <a:ext cx="540000" cy="540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  <m:sup>
                          <m:d>
                            <m:dPr>
                              <m:ctrlP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021D6BE1-16E0-D351-1545-490682DC1E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403" y="3717575"/>
                <a:ext cx="540000" cy="540000"/>
              </a:xfrm>
              <a:prstGeom prst="rect">
                <a:avLst/>
              </a:prstGeom>
              <a:blipFill>
                <a:blip r:embed="rId39"/>
                <a:stretch>
                  <a:fillRect l="-4444"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hteck 12">
            <a:extLst>
              <a:ext uri="{FF2B5EF4-FFF2-40B4-BE49-F238E27FC236}">
                <a16:creationId xmlns:a16="http://schemas.microsoft.com/office/drawing/2014/main" id="{9DA5C8AC-8412-C5C5-5412-EE787DD60573}"/>
              </a:ext>
            </a:extLst>
          </p:cNvPr>
          <p:cNvSpPr>
            <a:spLocks noChangeAspect="1"/>
          </p:cNvSpPr>
          <p:nvPr/>
        </p:nvSpPr>
        <p:spPr>
          <a:xfrm>
            <a:off x="3594854" y="4359610"/>
            <a:ext cx="540000" cy="54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2BBF22BB-D719-504E-80D8-CED6637468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94854" y="3717575"/>
                <a:ext cx="540000" cy="540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</m:sub>
                        <m:sup>
                          <m:d>
                            <m:dPr>
                              <m:ctrlP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2BBF22BB-D719-504E-80D8-CED6637468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854" y="3717575"/>
                <a:ext cx="540000" cy="540000"/>
              </a:xfrm>
              <a:prstGeom prst="rect">
                <a:avLst/>
              </a:prstGeom>
              <a:blipFill>
                <a:blip r:embed="rId40"/>
                <a:stretch>
                  <a:fillRect l="-4545"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hteck 16">
            <a:extLst>
              <a:ext uri="{FF2B5EF4-FFF2-40B4-BE49-F238E27FC236}">
                <a16:creationId xmlns:a16="http://schemas.microsoft.com/office/drawing/2014/main" id="{78D8F136-2551-EF50-1EDA-8199B363BA87}"/>
              </a:ext>
            </a:extLst>
          </p:cNvPr>
          <p:cNvSpPr>
            <a:spLocks noChangeAspect="1"/>
          </p:cNvSpPr>
          <p:nvPr/>
        </p:nvSpPr>
        <p:spPr>
          <a:xfrm>
            <a:off x="4532058" y="4359610"/>
            <a:ext cx="540000" cy="54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3D3FC682-C14B-8F38-DC6D-414C290B93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2058" y="3717575"/>
                <a:ext cx="540000" cy="540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3D3FC682-C14B-8F38-DC6D-414C290B93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058" y="3717575"/>
                <a:ext cx="540000" cy="540000"/>
              </a:xfrm>
              <a:prstGeom prst="rect">
                <a:avLst/>
              </a:prstGeom>
              <a:blipFill>
                <a:blip r:embed="rId41"/>
                <a:stretch>
                  <a:fillRect l="-2273"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hteck 18">
            <a:extLst>
              <a:ext uri="{FF2B5EF4-FFF2-40B4-BE49-F238E27FC236}">
                <a16:creationId xmlns:a16="http://schemas.microsoft.com/office/drawing/2014/main" id="{57B92A24-9487-8183-CB3B-2CECED6262FA}"/>
              </a:ext>
            </a:extLst>
          </p:cNvPr>
          <p:cNvSpPr>
            <a:spLocks noChangeAspect="1"/>
          </p:cNvSpPr>
          <p:nvPr/>
        </p:nvSpPr>
        <p:spPr>
          <a:xfrm>
            <a:off x="5215380" y="4359610"/>
            <a:ext cx="540000" cy="54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5CAFE21D-82D7-65A9-BDF7-A428EAE1FC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15380" y="3717575"/>
                <a:ext cx="540000" cy="540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  <m:sup>
                          <m:d>
                            <m:dPr>
                              <m:ctrlP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5CAFE21D-82D7-65A9-BDF7-A428EAE1FC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380" y="3717575"/>
                <a:ext cx="540000" cy="540000"/>
              </a:xfrm>
              <a:prstGeom prst="rect">
                <a:avLst/>
              </a:prstGeom>
              <a:blipFill>
                <a:blip r:embed="rId42"/>
                <a:stretch>
                  <a:fillRect l="-4545"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hteck 20">
            <a:extLst>
              <a:ext uri="{FF2B5EF4-FFF2-40B4-BE49-F238E27FC236}">
                <a16:creationId xmlns:a16="http://schemas.microsoft.com/office/drawing/2014/main" id="{FE11AA84-0C35-FEC5-1C97-7CC6155B825F}"/>
              </a:ext>
            </a:extLst>
          </p:cNvPr>
          <p:cNvSpPr>
            <a:spLocks noChangeAspect="1"/>
          </p:cNvSpPr>
          <p:nvPr/>
        </p:nvSpPr>
        <p:spPr>
          <a:xfrm>
            <a:off x="5906321" y="4359610"/>
            <a:ext cx="540000" cy="54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BD1277FF-6484-08E7-D92F-69C11644D9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06321" y="3717575"/>
                <a:ext cx="540000" cy="540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</m:sub>
                        <m:sup>
                          <m:d>
                            <m:dPr>
                              <m:ctrlP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BD1277FF-6484-08E7-D92F-69C11644D9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6321" y="3717575"/>
                <a:ext cx="540000" cy="540000"/>
              </a:xfrm>
              <a:prstGeom prst="rect">
                <a:avLst/>
              </a:prstGeom>
              <a:blipFill>
                <a:blip r:embed="rId43"/>
                <a:stretch>
                  <a:fillRect l="-4545"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hteck 24">
            <a:extLst>
              <a:ext uri="{FF2B5EF4-FFF2-40B4-BE49-F238E27FC236}">
                <a16:creationId xmlns:a16="http://schemas.microsoft.com/office/drawing/2014/main" id="{23C84A51-2D37-9EA3-33D6-8D17D8A14441}"/>
              </a:ext>
            </a:extLst>
          </p:cNvPr>
          <p:cNvSpPr>
            <a:spLocks noChangeAspect="1"/>
          </p:cNvSpPr>
          <p:nvPr/>
        </p:nvSpPr>
        <p:spPr>
          <a:xfrm>
            <a:off x="6844395" y="4359610"/>
            <a:ext cx="540000" cy="54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F20692DD-C767-CB40-7B26-29F0980511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44395" y="3717575"/>
                <a:ext cx="540000" cy="540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F20692DD-C767-CB40-7B26-29F0980511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4395" y="3717575"/>
                <a:ext cx="540000" cy="540000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hteck 26">
            <a:extLst>
              <a:ext uri="{FF2B5EF4-FFF2-40B4-BE49-F238E27FC236}">
                <a16:creationId xmlns:a16="http://schemas.microsoft.com/office/drawing/2014/main" id="{2F7E0CE8-A125-81DE-141B-87C881DF9056}"/>
              </a:ext>
            </a:extLst>
          </p:cNvPr>
          <p:cNvSpPr>
            <a:spLocks noChangeAspect="1"/>
          </p:cNvSpPr>
          <p:nvPr/>
        </p:nvSpPr>
        <p:spPr>
          <a:xfrm>
            <a:off x="7526846" y="4359610"/>
            <a:ext cx="540000" cy="54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83506E4E-31B3-2033-0F70-A4255302F8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26846" y="3717575"/>
                <a:ext cx="540000" cy="540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  <m:sup>
                          <m:d>
                            <m:dPr>
                              <m:ctrlP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83506E4E-31B3-2033-0F70-A4255302F8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846" y="3717575"/>
                <a:ext cx="540000" cy="540000"/>
              </a:xfrm>
              <a:prstGeom prst="rect">
                <a:avLst/>
              </a:prstGeom>
              <a:blipFill>
                <a:blip r:embed="rId45"/>
                <a:stretch>
                  <a:fillRect l="-6818"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hteck 29">
            <a:extLst>
              <a:ext uri="{FF2B5EF4-FFF2-40B4-BE49-F238E27FC236}">
                <a16:creationId xmlns:a16="http://schemas.microsoft.com/office/drawing/2014/main" id="{11641C8C-6BCF-FD32-41B4-7CD19EDAADF0}"/>
              </a:ext>
            </a:extLst>
          </p:cNvPr>
          <p:cNvSpPr>
            <a:spLocks noChangeAspect="1"/>
          </p:cNvSpPr>
          <p:nvPr/>
        </p:nvSpPr>
        <p:spPr>
          <a:xfrm>
            <a:off x="8221316" y="4359610"/>
            <a:ext cx="540000" cy="54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3C265D6D-2748-1705-31F5-052E0524A01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221316" y="3717575"/>
                <a:ext cx="540000" cy="540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</m:sub>
                        <m:sup>
                          <m:d>
                            <m:dPr>
                              <m:ctrlP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3C265D6D-2748-1705-31F5-052E0524A0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316" y="3717575"/>
                <a:ext cx="540000" cy="540000"/>
              </a:xfrm>
              <a:prstGeom prst="rect">
                <a:avLst/>
              </a:prstGeom>
              <a:blipFill>
                <a:blip r:embed="rId46"/>
                <a:stretch>
                  <a:fillRect l="-6818"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hteck 33">
            <a:extLst>
              <a:ext uri="{FF2B5EF4-FFF2-40B4-BE49-F238E27FC236}">
                <a16:creationId xmlns:a16="http://schemas.microsoft.com/office/drawing/2014/main" id="{0E083394-033D-B03D-6A56-692E2E8A000C}"/>
              </a:ext>
            </a:extLst>
          </p:cNvPr>
          <p:cNvSpPr>
            <a:spLocks noChangeAspect="1"/>
          </p:cNvSpPr>
          <p:nvPr/>
        </p:nvSpPr>
        <p:spPr>
          <a:xfrm>
            <a:off x="9182501" y="4359610"/>
            <a:ext cx="540000" cy="54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D1E4D733-E0F3-6722-2636-566F87D6AA4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182501" y="3717575"/>
                <a:ext cx="540000" cy="540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D1E4D733-E0F3-6722-2636-566F87D6AA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2501" y="3717575"/>
                <a:ext cx="540000" cy="540000"/>
              </a:xfrm>
              <a:prstGeom prst="rect">
                <a:avLst/>
              </a:prstGeom>
              <a:blipFill>
                <a:blip r:embed="rId47"/>
                <a:stretch>
                  <a:fillRect l="-2222"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hteck 39">
            <a:extLst>
              <a:ext uri="{FF2B5EF4-FFF2-40B4-BE49-F238E27FC236}">
                <a16:creationId xmlns:a16="http://schemas.microsoft.com/office/drawing/2014/main" id="{FF25518F-4D38-A6E6-BFE9-92BDA49D3D44}"/>
              </a:ext>
            </a:extLst>
          </p:cNvPr>
          <p:cNvSpPr>
            <a:spLocks noChangeAspect="1"/>
          </p:cNvSpPr>
          <p:nvPr/>
        </p:nvSpPr>
        <p:spPr>
          <a:xfrm>
            <a:off x="9862322" y="4359610"/>
            <a:ext cx="540000" cy="54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0C834F31-31BE-3590-7558-C06F19CDCF0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62322" y="3717575"/>
                <a:ext cx="540000" cy="540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  <m:sup>
                          <m:d>
                            <m:dPr>
                              <m:ctrlP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0C834F31-31BE-3590-7558-C06F19CDC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2322" y="3717575"/>
                <a:ext cx="540000" cy="540000"/>
              </a:xfrm>
              <a:prstGeom prst="rect">
                <a:avLst/>
              </a:prstGeom>
              <a:blipFill>
                <a:blip r:embed="rId48"/>
                <a:stretch>
                  <a:fillRect l="-6818"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hteck 41">
            <a:extLst>
              <a:ext uri="{FF2B5EF4-FFF2-40B4-BE49-F238E27FC236}">
                <a16:creationId xmlns:a16="http://schemas.microsoft.com/office/drawing/2014/main" id="{D4895BF3-2BC0-A888-82BB-EE99F51CE728}"/>
              </a:ext>
            </a:extLst>
          </p:cNvPr>
          <p:cNvSpPr>
            <a:spLocks noChangeAspect="1"/>
          </p:cNvSpPr>
          <p:nvPr/>
        </p:nvSpPr>
        <p:spPr>
          <a:xfrm>
            <a:off x="10546656" y="4359610"/>
            <a:ext cx="540000" cy="54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FE40B54D-97E3-B916-51F0-DBE2AE413C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546656" y="3717575"/>
                <a:ext cx="540000" cy="540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</m:sub>
                        <m:sup>
                          <m:d>
                            <m:dPr>
                              <m:ctrlP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FE40B54D-97E3-B916-51F0-DBE2AE413C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6656" y="3717575"/>
                <a:ext cx="540000" cy="540000"/>
              </a:xfrm>
              <a:prstGeom prst="rect">
                <a:avLst/>
              </a:prstGeom>
              <a:blipFill>
                <a:blip r:embed="rId49"/>
                <a:stretch>
                  <a:fillRect l="-4444"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hteck 43">
            <a:extLst>
              <a:ext uri="{FF2B5EF4-FFF2-40B4-BE49-F238E27FC236}">
                <a16:creationId xmlns:a16="http://schemas.microsoft.com/office/drawing/2014/main" id="{56088D00-FF34-3E7A-2B9C-A750C5AFD54B}"/>
              </a:ext>
            </a:extLst>
          </p:cNvPr>
          <p:cNvSpPr>
            <a:spLocks noChangeAspect="1"/>
          </p:cNvSpPr>
          <p:nvPr/>
        </p:nvSpPr>
        <p:spPr>
          <a:xfrm>
            <a:off x="11238175" y="4358998"/>
            <a:ext cx="540000" cy="54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DAA074CE-352B-6383-9F0A-FE2DE4B0D1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238175" y="3716963"/>
                <a:ext cx="540000" cy="540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+3</m:t>
                          </m:r>
                        </m:sub>
                        <m:sup>
                          <m:d>
                            <m:dPr>
                              <m:ctrlP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DAA074CE-352B-6383-9F0A-FE2DE4B0D1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8175" y="3716963"/>
                <a:ext cx="540000" cy="540000"/>
              </a:xfrm>
              <a:prstGeom prst="rect">
                <a:avLst/>
              </a:prstGeom>
              <a:blipFill>
                <a:blip r:embed="rId50"/>
                <a:stretch>
                  <a:fillRect l="-4545"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Gerade Verbindung 53">
            <a:extLst>
              <a:ext uri="{FF2B5EF4-FFF2-40B4-BE49-F238E27FC236}">
                <a16:creationId xmlns:a16="http://schemas.microsoft.com/office/drawing/2014/main" id="{51C66822-32E6-4A58-3BD0-BFAD62A17F49}"/>
              </a:ext>
            </a:extLst>
          </p:cNvPr>
          <p:cNvCxnSpPr/>
          <p:nvPr/>
        </p:nvCxnSpPr>
        <p:spPr>
          <a:xfrm flipV="1">
            <a:off x="1529875" y="4899610"/>
            <a:ext cx="0" cy="1020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54">
            <a:extLst>
              <a:ext uri="{FF2B5EF4-FFF2-40B4-BE49-F238E27FC236}">
                <a16:creationId xmlns:a16="http://schemas.microsoft.com/office/drawing/2014/main" id="{E638F03E-0130-6024-2DDB-F35AF28FA6AC}"/>
              </a:ext>
            </a:extLst>
          </p:cNvPr>
          <p:cNvCxnSpPr>
            <a:cxnSpLocks/>
          </p:cNvCxnSpPr>
          <p:nvPr/>
        </p:nvCxnSpPr>
        <p:spPr>
          <a:xfrm flipV="1">
            <a:off x="1529875" y="4257576"/>
            <a:ext cx="0" cy="1020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>
            <a:extLst>
              <a:ext uri="{FF2B5EF4-FFF2-40B4-BE49-F238E27FC236}">
                <a16:creationId xmlns:a16="http://schemas.microsoft.com/office/drawing/2014/main" id="{762A24CA-69A8-34BB-A75C-DC4E3173C293}"/>
              </a:ext>
            </a:extLst>
          </p:cNvPr>
          <p:cNvCxnSpPr>
            <a:cxnSpLocks/>
          </p:cNvCxnSpPr>
          <p:nvPr/>
        </p:nvCxnSpPr>
        <p:spPr>
          <a:xfrm flipV="1">
            <a:off x="2497356" y="4899611"/>
            <a:ext cx="0" cy="1020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>
            <a:extLst>
              <a:ext uri="{FF2B5EF4-FFF2-40B4-BE49-F238E27FC236}">
                <a16:creationId xmlns:a16="http://schemas.microsoft.com/office/drawing/2014/main" id="{3C830D18-3668-6D5B-B6DA-856A83F93CFF}"/>
              </a:ext>
            </a:extLst>
          </p:cNvPr>
          <p:cNvCxnSpPr>
            <a:cxnSpLocks/>
          </p:cNvCxnSpPr>
          <p:nvPr/>
        </p:nvCxnSpPr>
        <p:spPr>
          <a:xfrm>
            <a:off x="2497356" y="4257576"/>
            <a:ext cx="0" cy="1020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66">
            <a:extLst>
              <a:ext uri="{FF2B5EF4-FFF2-40B4-BE49-F238E27FC236}">
                <a16:creationId xmlns:a16="http://schemas.microsoft.com/office/drawing/2014/main" id="{03F288C0-29E4-C487-E879-0A1C61821F12}"/>
              </a:ext>
            </a:extLst>
          </p:cNvPr>
          <p:cNvCxnSpPr>
            <a:cxnSpLocks/>
          </p:cNvCxnSpPr>
          <p:nvPr/>
        </p:nvCxnSpPr>
        <p:spPr>
          <a:xfrm>
            <a:off x="3182403" y="4257576"/>
            <a:ext cx="0" cy="1020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73">
            <a:extLst>
              <a:ext uri="{FF2B5EF4-FFF2-40B4-BE49-F238E27FC236}">
                <a16:creationId xmlns:a16="http://schemas.microsoft.com/office/drawing/2014/main" id="{78BF2EEE-7BF2-40D0-804F-2A72313E4A77}"/>
              </a:ext>
            </a:extLst>
          </p:cNvPr>
          <p:cNvCxnSpPr>
            <a:cxnSpLocks/>
          </p:cNvCxnSpPr>
          <p:nvPr/>
        </p:nvCxnSpPr>
        <p:spPr>
          <a:xfrm>
            <a:off x="3864854" y="4257576"/>
            <a:ext cx="0" cy="1020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EDAB67A5-C0A6-5D1A-F181-3CA99CB90318}"/>
              </a:ext>
            </a:extLst>
          </p:cNvPr>
          <p:cNvCxnSpPr>
            <a:cxnSpLocks/>
          </p:cNvCxnSpPr>
          <p:nvPr/>
        </p:nvCxnSpPr>
        <p:spPr>
          <a:xfrm>
            <a:off x="2767357" y="4629610"/>
            <a:ext cx="145047" cy="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B35E679B-3301-1A3F-FD49-30993E821E7F}"/>
              </a:ext>
            </a:extLst>
          </p:cNvPr>
          <p:cNvCxnSpPr>
            <a:cxnSpLocks/>
          </p:cNvCxnSpPr>
          <p:nvPr/>
        </p:nvCxnSpPr>
        <p:spPr>
          <a:xfrm>
            <a:off x="3452404" y="4629610"/>
            <a:ext cx="142451" cy="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CC59A859-C4C2-4F5F-FD68-A6B76D3DC146}"/>
              </a:ext>
            </a:extLst>
          </p:cNvPr>
          <p:cNvCxnSpPr>
            <a:cxnSpLocks/>
          </p:cNvCxnSpPr>
          <p:nvPr/>
        </p:nvCxnSpPr>
        <p:spPr>
          <a:xfrm>
            <a:off x="3452404" y="3987575"/>
            <a:ext cx="142451" cy="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C149DD37-E47B-4962-683A-B87F17DCEF96}"/>
              </a:ext>
            </a:extLst>
          </p:cNvPr>
          <p:cNvCxnSpPr>
            <a:cxnSpLocks/>
          </p:cNvCxnSpPr>
          <p:nvPr/>
        </p:nvCxnSpPr>
        <p:spPr>
          <a:xfrm>
            <a:off x="2767357" y="3987575"/>
            <a:ext cx="145047" cy="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Gerade Verbindung mit Pfeil 101">
            <a:extLst>
              <a:ext uri="{FF2B5EF4-FFF2-40B4-BE49-F238E27FC236}">
                <a16:creationId xmlns:a16="http://schemas.microsoft.com/office/drawing/2014/main" id="{29A497A8-2A1E-F2C8-AC23-937C6FDC58DF}"/>
              </a:ext>
            </a:extLst>
          </p:cNvPr>
          <p:cNvCxnSpPr>
            <a:cxnSpLocks/>
          </p:cNvCxnSpPr>
          <p:nvPr/>
        </p:nvCxnSpPr>
        <p:spPr>
          <a:xfrm>
            <a:off x="5072058" y="3987575"/>
            <a:ext cx="143322" cy="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Gerade Verbindung mit Pfeil 110">
            <a:extLst>
              <a:ext uri="{FF2B5EF4-FFF2-40B4-BE49-F238E27FC236}">
                <a16:creationId xmlns:a16="http://schemas.microsoft.com/office/drawing/2014/main" id="{090867A9-1AC1-8427-B151-A31806B3DB31}"/>
              </a:ext>
            </a:extLst>
          </p:cNvPr>
          <p:cNvCxnSpPr>
            <a:cxnSpLocks/>
          </p:cNvCxnSpPr>
          <p:nvPr/>
        </p:nvCxnSpPr>
        <p:spPr>
          <a:xfrm>
            <a:off x="5072058" y="4629610"/>
            <a:ext cx="143322" cy="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Gerade Verbindung mit Pfeil 115">
            <a:extLst>
              <a:ext uri="{FF2B5EF4-FFF2-40B4-BE49-F238E27FC236}">
                <a16:creationId xmlns:a16="http://schemas.microsoft.com/office/drawing/2014/main" id="{65203566-1CD0-DFD4-A2BE-951E4811C3AE}"/>
              </a:ext>
            </a:extLst>
          </p:cNvPr>
          <p:cNvCxnSpPr>
            <a:cxnSpLocks/>
          </p:cNvCxnSpPr>
          <p:nvPr/>
        </p:nvCxnSpPr>
        <p:spPr>
          <a:xfrm>
            <a:off x="5755381" y="4629610"/>
            <a:ext cx="150941" cy="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Gerade Verbindung mit Pfeil 120">
            <a:extLst>
              <a:ext uri="{FF2B5EF4-FFF2-40B4-BE49-F238E27FC236}">
                <a16:creationId xmlns:a16="http://schemas.microsoft.com/office/drawing/2014/main" id="{88E4C6A7-42FD-F6E5-F2A6-52EBBA38CADA}"/>
              </a:ext>
            </a:extLst>
          </p:cNvPr>
          <p:cNvCxnSpPr>
            <a:cxnSpLocks/>
          </p:cNvCxnSpPr>
          <p:nvPr/>
        </p:nvCxnSpPr>
        <p:spPr>
          <a:xfrm>
            <a:off x="5755381" y="3987575"/>
            <a:ext cx="150941" cy="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FF39418E-B63F-F765-873A-3CDB07C33E63}"/>
              </a:ext>
            </a:extLst>
          </p:cNvPr>
          <p:cNvCxnSpPr>
            <a:cxnSpLocks/>
          </p:cNvCxnSpPr>
          <p:nvPr/>
        </p:nvCxnSpPr>
        <p:spPr>
          <a:xfrm>
            <a:off x="7384396" y="3987575"/>
            <a:ext cx="142451" cy="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2" name="Gerade Verbindung mit Pfeil 511">
            <a:extLst>
              <a:ext uri="{FF2B5EF4-FFF2-40B4-BE49-F238E27FC236}">
                <a16:creationId xmlns:a16="http://schemas.microsoft.com/office/drawing/2014/main" id="{B0D34EB4-6929-D106-EA2C-D3F692D60EE3}"/>
              </a:ext>
            </a:extLst>
          </p:cNvPr>
          <p:cNvCxnSpPr>
            <a:cxnSpLocks/>
          </p:cNvCxnSpPr>
          <p:nvPr/>
        </p:nvCxnSpPr>
        <p:spPr>
          <a:xfrm>
            <a:off x="7384396" y="4629610"/>
            <a:ext cx="142451" cy="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5" name="Gerade Verbindung mit Pfeil 514">
            <a:extLst>
              <a:ext uri="{FF2B5EF4-FFF2-40B4-BE49-F238E27FC236}">
                <a16:creationId xmlns:a16="http://schemas.microsoft.com/office/drawing/2014/main" id="{40BDB39E-BCDB-E185-5246-06D4F2F1D7C3}"/>
              </a:ext>
            </a:extLst>
          </p:cNvPr>
          <p:cNvCxnSpPr>
            <a:cxnSpLocks/>
          </p:cNvCxnSpPr>
          <p:nvPr/>
        </p:nvCxnSpPr>
        <p:spPr>
          <a:xfrm>
            <a:off x="8066846" y="3987575"/>
            <a:ext cx="154470" cy="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8" name="Gerade Verbindung mit Pfeil 517">
            <a:extLst>
              <a:ext uri="{FF2B5EF4-FFF2-40B4-BE49-F238E27FC236}">
                <a16:creationId xmlns:a16="http://schemas.microsoft.com/office/drawing/2014/main" id="{97BAA62A-7D40-F22B-18DE-340A802DC333}"/>
              </a:ext>
            </a:extLst>
          </p:cNvPr>
          <p:cNvCxnSpPr>
            <a:cxnSpLocks/>
          </p:cNvCxnSpPr>
          <p:nvPr/>
        </p:nvCxnSpPr>
        <p:spPr>
          <a:xfrm>
            <a:off x="8066846" y="4629610"/>
            <a:ext cx="154470" cy="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2" name="Gerade Verbindung mit Pfeil 521">
            <a:extLst>
              <a:ext uri="{FF2B5EF4-FFF2-40B4-BE49-F238E27FC236}">
                <a16:creationId xmlns:a16="http://schemas.microsoft.com/office/drawing/2014/main" id="{D6720BB4-3A95-893E-25E0-668256600A2D}"/>
              </a:ext>
            </a:extLst>
          </p:cNvPr>
          <p:cNvCxnSpPr>
            <a:cxnSpLocks/>
          </p:cNvCxnSpPr>
          <p:nvPr/>
        </p:nvCxnSpPr>
        <p:spPr>
          <a:xfrm>
            <a:off x="9722502" y="4629610"/>
            <a:ext cx="139821" cy="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6" name="Gerade Verbindung mit Pfeil 525">
            <a:extLst>
              <a:ext uri="{FF2B5EF4-FFF2-40B4-BE49-F238E27FC236}">
                <a16:creationId xmlns:a16="http://schemas.microsoft.com/office/drawing/2014/main" id="{1957AC1E-D853-F84A-3A49-FE37D803825B}"/>
              </a:ext>
            </a:extLst>
          </p:cNvPr>
          <p:cNvCxnSpPr>
            <a:cxnSpLocks/>
          </p:cNvCxnSpPr>
          <p:nvPr/>
        </p:nvCxnSpPr>
        <p:spPr>
          <a:xfrm>
            <a:off x="9722502" y="3987575"/>
            <a:ext cx="139821" cy="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9" name="Gerade Verbindung mit Pfeil 528">
            <a:extLst>
              <a:ext uri="{FF2B5EF4-FFF2-40B4-BE49-F238E27FC236}">
                <a16:creationId xmlns:a16="http://schemas.microsoft.com/office/drawing/2014/main" id="{DF6F7D38-FBF8-2D5C-CA9B-7642FF7D41DA}"/>
              </a:ext>
            </a:extLst>
          </p:cNvPr>
          <p:cNvCxnSpPr>
            <a:cxnSpLocks/>
          </p:cNvCxnSpPr>
          <p:nvPr/>
        </p:nvCxnSpPr>
        <p:spPr>
          <a:xfrm>
            <a:off x="10402322" y="3987575"/>
            <a:ext cx="144334" cy="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2" name="Gerade Verbindung mit Pfeil 531">
            <a:extLst>
              <a:ext uri="{FF2B5EF4-FFF2-40B4-BE49-F238E27FC236}">
                <a16:creationId xmlns:a16="http://schemas.microsoft.com/office/drawing/2014/main" id="{37C12C74-BE36-706D-0D99-ECCD00675F45}"/>
              </a:ext>
            </a:extLst>
          </p:cNvPr>
          <p:cNvCxnSpPr>
            <a:cxnSpLocks/>
          </p:cNvCxnSpPr>
          <p:nvPr/>
        </p:nvCxnSpPr>
        <p:spPr>
          <a:xfrm>
            <a:off x="10402322" y="4629610"/>
            <a:ext cx="144334" cy="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5" name="Gerade Verbindung mit Pfeil 534">
            <a:extLst>
              <a:ext uri="{FF2B5EF4-FFF2-40B4-BE49-F238E27FC236}">
                <a16:creationId xmlns:a16="http://schemas.microsoft.com/office/drawing/2014/main" id="{D2E73D86-FFF0-ABBC-09F2-A0F3A643B765}"/>
              </a:ext>
            </a:extLst>
          </p:cNvPr>
          <p:cNvCxnSpPr>
            <a:cxnSpLocks/>
          </p:cNvCxnSpPr>
          <p:nvPr/>
        </p:nvCxnSpPr>
        <p:spPr>
          <a:xfrm flipV="1">
            <a:off x="11086657" y="4628998"/>
            <a:ext cx="151519" cy="612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9" name="Gerade Verbindung mit Pfeil 538">
            <a:extLst>
              <a:ext uri="{FF2B5EF4-FFF2-40B4-BE49-F238E27FC236}">
                <a16:creationId xmlns:a16="http://schemas.microsoft.com/office/drawing/2014/main" id="{17ED9C74-9140-0494-D192-21CE29BFC693}"/>
              </a:ext>
            </a:extLst>
          </p:cNvPr>
          <p:cNvCxnSpPr>
            <a:cxnSpLocks/>
          </p:cNvCxnSpPr>
          <p:nvPr/>
        </p:nvCxnSpPr>
        <p:spPr>
          <a:xfrm flipV="1">
            <a:off x="11086657" y="3986963"/>
            <a:ext cx="151519" cy="612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2" name="Gerade Verbindung 541">
            <a:extLst>
              <a:ext uri="{FF2B5EF4-FFF2-40B4-BE49-F238E27FC236}">
                <a16:creationId xmlns:a16="http://schemas.microsoft.com/office/drawing/2014/main" id="{50C6AB30-727B-7698-5FE1-294B11012A91}"/>
              </a:ext>
            </a:extLst>
          </p:cNvPr>
          <p:cNvCxnSpPr>
            <a:cxnSpLocks/>
          </p:cNvCxnSpPr>
          <p:nvPr/>
        </p:nvCxnSpPr>
        <p:spPr>
          <a:xfrm flipV="1">
            <a:off x="3182403" y="4899611"/>
            <a:ext cx="0" cy="9842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Gerade Verbindung 546">
            <a:extLst>
              <a:ext uri="{FF2B5EF4-FFF2-40B4-BE49-F238E27FC236}">
                <a16:creationId xmlns:a16="http://schemas.microsoft.com/office/drawing/2014/main" id="{0231F699-6536-996F-681C-AA67D51AFB21}"/>
              </a:ext>
            </a:extLst>
          </p:cNvPr>
          <p:cNvCxnSpPr>
            <a:cxnSpLocks/>
          </p:cNvCxnSpPr>
          <p:nvPr/>
        </p:nvCxnSpPr>
        <p:spPr>
          <a:xfrm flipV="1">
            <a:off x="3864854" y="4899611"/>
            <a:ext cx="0" cy="9842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Gerade Verbindung 550">
            <a:extLst>
              <a:ext uri="{FF2B5EF4-FFF2-40B4-BE49-F238E27FC236}">
                <a16:creationId xmlns:a16="http://schemas.microsoft.com/office/drawing/2014/main" id="{60D38FB8-0BB3-BF8C-DC1C-72D94806975C}"/>
              </a:ext>
            </a:extLst>
          </p:cNvPr>
          <p:cNvCxnSpPr>
            <a:cxnSpLocks/>
          </p:cNvCxnSpPr>
          <p:nvPr/>
        </p:nvCxnSpPr>
        <p:spPr>
          <a:xfrm flipV="1">
            <a:off x="4802058" y="4257576"/>
            <a:ext cx="0" cy="1020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Gerade Verbindung 554">
            <a:extLst>
              <a:ext uri="{FF2B5EF4-FFF2-40B4-BE49-F238E27FC236}">
                <a16:creationId xmlns:a16="http://schemas.microsoft.com/office/drawing/2014/main" id="{C822B1C4-7290-C028-314F-D9C90344BD38}"/>
              </a:ext>
            </a:extLst>
          </p:cNvPr>
          <p:cNvCxnSpPr>
            <a:cxnSpLocks/>
          </p:cNvCxnSpPr>
          <p:nvPr/>
        </p:nvCxnSpPr>
        <p:spPr>
          <a:xfrm flipV="1">
            <a:off x="4802058" y="4899610"/>
            <a:ext cx="0" cy="10368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Gerade Verbindung 558">
            <a:extLst>
              <a:ext uri="{FF2B5EF4-FFF2-40B4-BE49-F238E27FC236}">
                <a16:creationId xmlns:a16="http://schemas.microsoft.com/office/drawing/2014/main" id="{9369715F-7653-5B4C-C590-48D7A9205449}"/>
              </a:ext>
            </a:extLst>
          </p:cNvPr>
          <p:cNvCxnSpPr>
            <a:cxnSpLocks/>
          </p:cNvCxnSpPr>
          <p:nvPr/>
        </p:nvCxnSpPr>
        <p:spPr>
          <a:xfrm flipV="1">
            <a:off x="5485380" y="4899610"/>
            <a:ext cx="0" cy="10368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Gerade Verbindung 562">
            <a:extLst>
              <a:ext uri="{FF2B5EF4-FFF2-40B4-BE49-F238E27FC236}">
                <a16:creationId xmlns:a16="http://schemas.microsoft.com/office/drawing/2014/main" id="{224FC69F-7E0E-164B-DDDE-A1D0A370B33C}"/>
              </a:ext>
            </a:extLst>
          </p:cNvPr>
          <p:cNvCxnSpPr>
            <a:cxnSpLocks/>
          </p:cNvCxnSpPr>
          <p:nvPr/>
        </p:nvCxnSpPr>
        <p:spPr>
          <a:xfrm flipV="1">
            <a:off x="5485380" y="4257576"/>
            <a:ext cx="0" cy="1020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Gerade Verbindung 565">
            <a:extLst>
              <a:ext uri="{FF2B5EF4-FFF2-40B4-BE49-F238E27FC236}">
                <a16:creationId xmlns:a16="http://schemas.microsoft.com/office/drawing/2014/main" id="{FB91D4B0-C7B0-6511-F851-5ADBAF07DDF3}"/>
              </a:ext>
            </a:extLst>
          </p:cNvPr>
          <p:cNvCxnSpPr>
            <a:cxnSpLocks/>
          </p:cNvCxnSpPr>
          <p:nvPr/>
        </p:nvCxnSpPr>
        <p:spPr>
          <a:xfrm flipV="1">
            <a:off x="6176321" y="4257576"/>
            <a:ext cx="0" cy="1020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Gerade Verbindung 568">
            <a:extLst>
              <a:ext uri="{FF2B5EF4-FFF2-40B4-BE49-F238E27FC236}">
                <a16:creationId xmlns:a16="http://schemas.microsoft.com/office/drawing/2014/main" id="{B1461022-59E0-1EBA-43FE-BA2DA840C019}"/>
              </a:ext>
            </a:extLst>
          </p:cNvPr>
          <p:cNvCxnSpPr>
            <a:cxnSpLocks/>
          </p:cNvCxnSpPr>
          <p:nvPr/>
        </p:nvCxnSpPr>
        <p:spPr>
          <a:xfrm flipV="1">
            <a:off x="6176321" y="4899611"/>
            <a:ext cx="0" cy="961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Gerade Verbindung 571">
            <a:extLst>
              <a:ext uri="{FF2B5EF4-FFF2-40B4-BE49-F238E27FC236}">
                <a16:creationId xmlns:a16="http://schemas.microsoft.com/office/drawing/2014/main" id="{C9937492-2577-E396-3212-69AA0D970B28}"/>
              </a:ext>
            </a:extLst>
          </p:cNvPr>
          <p:cNvCxnSpPr>
            <a:cxnSpLocks/>
          </p:cNvCxnSpPr>
          <p:nvPr/>
        </p:nvCxnSpPr>
        <p:spPr>
          <a:xfrm flipV="1">
            <a:off x="7114395" y="4257576"/>
            <a:ext cx="0" cy="1020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Gerade Verbindung 574">
            <a:extLst>
              <a:ext uri="{FF2B5EF4-FFF2-40B4-BE49-F238E27FC236}">
                <a16:creationId xmlns:a16="http://schemas.microsoft.com/office/drawing/2014/main" id="{A2E12028-849F-1150-2D18-FE061357CC89}"/>
              </a:ext>
            </a:extLst>
          </p:cNvPr>
          <p:cNvCxnSpPr>
            <a:cxnSpLocks/>
          </p:cNvCxnSpPr>
          <p:nvPr/>
        </p:nvCxnSpPr>
        <p:spPr>
          <a:xfrm flipV="1">
            <a:off x="7796846" y="4257576"/>
            <a:ext cx="0" cy="1020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129">
            <a:extLst>
              <a:ext uri="{FF2B5EF4-FFF2-40B4-BE49-F238E27FC236}">
                <a16:creationId xmlns:a16="http://schemas.microsoft.com/office/drawing/2014/main" id="{F8BABF2B-50C4-D70C-8BA5-E6644058ECAE}"/>
              </a:ext>
            </a:extLst>
          </p:cNvPr>
          <p:cNvCxnSpPr>
            <a:cxnSpLocks/>
          </p:cNvCxnSpPr>
          <p:nvPr/>
        </p:nvCxnSpPr>
        <p:spPr>
          <a:xfrm flipV="1">
            <a:off x="8491316" y="4257576"/>
            <a:ext cx="0" cy="1020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>
            <a:extLst>
              <a:ext uri="{FF2B5EF4-FFF2-40B4-BE49-F238E27FC236}">
                <a16:creationId xmlns:a16="http://schemas.microsoft.com/office/drawing/2014/main" id="{4C635E6A-A583-0A70-24A0-3EF4FD8DDCAA}"/>
              </a:ext>
            </a:extLst>
          </p:cNvPr>
          <p:cNvCxnSpPr>
            <a:cxnSpLocks/>
          </p:cNvCxnSpPr>
          <p:nvPr/>
        </p:nvCxnSpPr>
        <p:spPr>
          <a:xfrm flipV="1">
            <a:off x="8487924" y="4899611"/>
            <a:ext cx="3393" cy="9765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136">
            <a:extLst>
              <a:ext uri="{FF2B5EF4-FFF2-40B4-BE49-F238E27FC236}">
                <a16:creationId xmlns:a16="http://schemas.microsoft.com/office/drawing/2014/main" id="{9AEC5D40-B0C1-DB93-4085-E6583FA7FCF9}"/>
              </a:ext>
            </a:extLst>
          </p:cNvPr>
          <p:cNvCxnSpPr>
            <a:cxnSpLocks/>
          </p:cNvCxnSpPr>
          <p:nvPr/>
        </p:nvCxnSpPr>
        <p:spPr>
          <a:xfrm flipV="1">
            <a:off x="7796738" y="4899610"/>
            <a:ext cx="108" cy="10203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>
            <a:extLst>
              <a:ext uri="{FF2B5EF4-FFF2-40B4-BE49-F238E27FC236}">
                <a16:creationId xmlns:a16="http://schemas.microsoft.com/office/drawing/2014/main" id="{0C8379B8-8E90-254E-D2EA-577C9FE88079}"/>
              </a:ext>
            </a:extLst>
          </p:cNvPr>
          <p:cNvCxnSpPr>
            <a:cxnSpLocks/>
          </p:cNvCxnSpPr>
          <p:nvPr/>
        </p:nvCxnSpPr>
        <p:spPr>
          <a:xfrm flipV="1">
            <a:off x="7114395" y="4899611"/>
            <a:ext cx="0" cy="9765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 Verbindung 146">
            <a:extLst>
              <a:ext uri="{FF2B5EF4-FFF2-40B4-BE49-F238E27FC236}">
                <a16:creationId xmlns:a16="http://schemas.microsoft.com/office/drawing/2014/main" id="{4C05800D-D086-A1CC-C7F2-F620C8CFDC01}"/>
              </a:ext>
            </a:extLst>
          </p:cNvPr>
          <p:cNvCxnSpPr>
            <a:cxnSpLocks/>
          </p:cNvCxnSpPr>
          <p:nvPr/>
        </p:nvCxnSpPr>
        <p:spPr>
          <a:xfrm flipV="1">
            <a:off x="9449001" y="4899611"/>
            <a:ext cx="3501" cy="9765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 Verbindung 150">
            <a:extLst>
              <a:ext uri="{FF2B5EF4-FFF2-40B4-BE49-F238E27FC236}">
                <a16:creationId xmlns:a16="http://schemas.microsoft.com/office/drawing/2014/main" id="{5608403C-E954-F562-E585-C056072D6152}"/>
              </a:ext>
            </a:extLst>
          </p:cNvPr>
          <p:cNvCxnSpPr>
            <a:cxnSpLocks/>
          </p:cNvCxnSpPr>
          <p:nvPr/>
        </p:nvCxnSpPr>
        <p:spPr>
          <a:xfrm flipV="1">
            <a:off x="9452501" y="4257576"/>
            <a:ext cx="0" cy="1020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153">
            <a:extLst>
              <a:ext uri="{FF2B5EF4-FFF2-40B4-BE49-F238E27FC236}">
                <a16:creationId xmlns:a16="http://schemas.microsoft.com/office/drawing/2014/main" id="{DBEB6079-A0F3-4A3A-2BEE-8A74D554DD0B}"/>
              </a:ext>
            </a:extLst>
          </p:cNvPr>
          <p:cNvCxnSpPr>
            <a:cxnSpLocks/>
          </p:cNvCxnSpPr>
          <p:nvPr/>
        </p:nvCxnSpPr>
        <p:spPr>
          <a:xfrm flipV="1">
            <a:off x="10132322" y="4257576"/>
            <a:ext cx="0" cy="1020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157">
            <a:extLst>
              <a:ext uri="{FF2B5EF4-FFF2-40B4-BE49-F238E27FC236}">
                <a16:creationId xmlns:a16="http://schemas.microsoft.com/office/drawing/2014/main" id="{431F9F0F-D283-4608-2FA1-141D9425D715}"/>
              </a:ext>
            </a:extLst>
          </p:cNvPr>
          <p:cNvCxnSpPr>
            <a:cxnSpLocks/>
          </p:cNvCxnSpPr>
          <p:nvPr/>
        </p:nvCxnSpPr>
        <p:spPr>
          <a:xfrm flipV="1">
            <a:off x="10816656" y="4257576"/>
            <a:ext cx="0" cy="1020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 Verbindung 161">
            <a:extLst>
              <a:ext uri="{FF2B5EF4-FFF2-40B4-BE49-F238E27FC236}">
                <a16:creationId xmlns:a16="http://schemas.microsoft.com/office/drawing/2014/main" id="{AE99084B-6E47-68AA-C990-016390773C0A}"/>
              </a:ext>
            </a:extLst>
          </p:cNvPr>
          <p:cNvCxnSpPr>
            <a:cxnSpLocks/>
          </p:cNvCxnSpPr>
          <p:nvPr/>
        </p:nvCxnSpPr>
        <p:spPr>
          <a:xfrm flipV="1">
            <a:off x="11508175" y="4256964"/>
            <a:ext cx="0" cy="1020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164">
            <a:extLst>
              <a:ext uri="{FF2B5EF4-FFF2-40B4-BE49-F238E27FC236}">
                <a16:creationId xmlns:a16="http://schemas.microsoft.com/office/drawing/2014/main" id="{34449A6F-4D3A-FF2B-B679-6C8C27ED362F}"/>
              </a:ext>
            </a:extLst>
          </p:cNvPr>
          <p:cNvCxnSpPr>
            <a:cxnSpLocks/>
          </p:cNvCxnSpPr>
          <p:nvPr/>
        </p:nvCxnSpPr>
        <p:spPr>
          <a:xfrm flipV="1">
            <a:off x="11508175" y="4898998"/>
            <a:ext cx="0" cy="9433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 Verbindung 167">
            <a:extLst>
              <a:ext uri="{FF2B5EF4-FFF2-40B4-BE49-F238E27FC236}">
                <a16:creationId xmlns:a16="http://schemas.microsoft.com/office/drawing/2014/main" id="{405333A8-3A9C-F74E-D99A-97EA8FD33E1B}"/>
              </a:ext>
            </a:extLst>
          </p:cNvPr>
          <p:cNvCxnSpPr>
            <a:cxnSpLocks/>
          </p:cNvCxnSpPr>
          <p:nvPr/>
        </p:nvCxnSpPr>
        <p:spPr>
          <a:xfrm flipH="1" flipV="1">
            <a:off x="10816656" y="4899610"/>
            <a:ext cx="578" cy="9372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170">
            <a:extLst>
              <a:ext uri="{FF2B5EF4-FFF2-40B4-BE49-F238E27FC236}">
                <a16:creationId xmlns:a16="http://schemas.microsoft.com/office/drawing/2014/main" id="{7F7D83E8-C685-313E-750E-F30A1A9C5E6F}"/>
              </a:ext>
            </a:extLst>
          </p:cNvPr>
          <p:cNvCxnSpPr>
            <a:cxnSpLocks/>
          </p:cNvCxnSpPr>
          <p:nvPr/>
        </p:nvCxnSpPr>
        <p:spPr>
          <a:xfrm flipH="1" flipV="1">
            <a:off x="10132322" y="4899611"/>
            <a:ext cx="1590" cy="9765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 Verbindung mit Pfeil 174">
            <a:extLst>
              <a:ext uri="{FF2B5EF4-FFF2-40B4-BE49-F238E27FC236}">
                <a16:creationId xmlns:a16="http://schemas.microsoft.com/office/drawing/2014/main" id="{6F6A1358-120C-84F2-4167-C19C76760733}"/>
              </a:ext>
            </a:extLst>
          </p:cNvPr>
          <p:cNvCxnSpPr>
            <a:cxnSpLocks/>
          </p:cNvCxnSpPr>
          <p:nvPr/>
        </p:nvCxnSpPr>
        <p:spPr>
          <a:xfrm flipV="1">
            <a:off x="2497356" y="3484955"/>
            <a:ext cx="0" cy="232621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Gerade Verbindung mit Pfeil 177">
            <a:extLst>
              <a:ext uri="{FF2B5EF4-FFF2-40B4-BE49-F238E27FC236}">
                <a16:creationId xmlns:a16="http://schemas.microsoft.com/office/drawing/2014/main" id="{23364C44-1861-0B99-B866-D12D92B107D3}"/>
              </a:ext>
            </a:extLst>
          </p:cNvPr>
          <p:cNvCxnSpPr>
            <a:cxnSpLocks/>
          </p:cNvCxnSpPr>
          <p:nvPr/>
        </p:nvCxnSpPr>
        <p:spPr>
          <a:xfrm flipV="1">
            <a:off x="3182403" y="3484955"/>
            <a:ext cx="0" cy="232621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Gerade Verbindung mit Pfeil 180">
            <a:extLst>
              <a:ext uri="{FF2B5EF4-FFF2-40B4-BE49-F238E27FC236}">
                <a16:creationId xmlns:a16="http://schemas.microsoft.com/office/drawing/2014/main" id="{9BC9F030-01E7-2285-4C9B-B4F2DC7A3CC2}"/>
              </a:ext>
            </a:extLst>
          </p:cNvPr>
          <p:cNvCxnSpPr>
            <a:cxnSpLocks/>
          </p:cNvCxnSpPr>
          <p:nvPr/>
        </p:nvCxnSpPr>
        <p:spPr>
          <a:xfrm flipV="1">
            <a:off x="3864854" y="3484955"/>
            <a:ext cx="0" cy="232621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Gerade Verbindung mit Pfeil 183">
            <a:extLst>
              <a:ext uri="{FF2B5EF4-FFF2-40B4-BE49-F238E27FC236}">
                <a16:creationId xmlns:a16="http://schemas.microsoft.com/office/drawing/2014/main" id="{48287BAC-35C9-1B7F-CF1E-DA4CBB7CAA91}"/>
              </a:ext>
            </a:extLst>
          </p:cNvPr>
          <p:cNvCxnSpPr>
            <a:cxnSpLocks/>
          </p:cNvCxnSpPr>
          <p:nvPr/>
        </p:nvCxnSpPr>
        <p:spPr>
          <a:xfrm flipV="1">
            <a:off x="6176321" y="3484463"/>
            <a:ext cx="0" cy="233112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Gerade Verbindung mit Pfeil 186">
            <a:extLst>
              <a:ext uri="{FF2B5EF4-FFF2-40B4-BE49-F238E27FC236}">
                <a16:creationId xmlns:a16="http://schemas.microsoft.com/office/drawing/2014/main" id="{2EE52FBB-916B-5E31-A72C-3DAF32BC83F7}"/>
              </a:ext>
            </a:extLst>
          </p:cNvPr>
          <p:cNvCxnSpPr>
            <a:cxnSpLocks/>
          </p:cNvCxnSpPr>
          <p:nvPr/>
        </p:nvCxnSpPr>
        <p:spPr>
          <a:xfrm flipV="1">
            <a:off x="7114395" y="3481369"/>
            <a:ext cx="0" cy="236207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Gerade Verbindung mit Pfeil 189">
            <a:extLst>
              <a:ext uri="{FF2B5EF4-FFF2-40B4-BE49-F238E27FC236}">
                <a16:creationId xmlns:a16="http://schemas.microsoft.com/office/drawing/2014/main" id="{F9F7F127-AEFF-FAF4-2E51-14C54B5B2B0A}"/>
              </a:ext>
            </a:extLst>
          </p:cNvPr>
          <p:cNvCxnSpPr>
            <a:cxnSpLocks/>
          </p:cNvCxnSpPr>
          <p:nvPr/>
        </p:nvCxnSpPr>
        <p:spPr>
          <a:xfrm flipV="1">
            <a:off x="7796846" y="3484291"/>
            <a:ext cx="0" cy="233285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Gerade Verbindung mit Pfeil 192">
            <a:extLst>
              <a:ext uri="{FF2B5EF4-FFF2-40B4-BE49-F238E27FC236}">
                <a16:creationId xmlns:a16="http://schemas.microsoft.com/office/drawing/2014/main" id="{9E1E7E11-39D6-1026-DB50-6E93D30063EE}"/>
              </a:ext>
            </a:extLst>
          </p:cNvPr>
          <p:cNvCxnSpPr>
            <a:cxnSpLocks/>
          </p:cNvCxnSpPr>
          <p:nvPr/>
        </p:nvCxnSpPr>
        <p:spPr>
          <a:xfrm flipH="1" flipV="1">
            <a:off x="8486684" y="3481369"/>
            <a:ext cx="4632" cy="236207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Gerade Verbindung mit Pfeil 197">
            <a:extLst>
              <a:ext uri="{FF2B5EF4-FFF2-40B4-BE49-F238E27FC236}">
                <a16:creationId xmlns:a16="http://schemas.microsoft.com/office/drawing/2014/main" id="{7453F70E-378E-368E-894F-D19127D45461}"/>
              </a:ext>
            </a:extLst>
          </p:cNvPr>
          <p:cNvCxnSpPr>
            <a:cxnSpLocks/>
          </p:cNvCxnSpPr>
          <p:nvPr/>
        </p:nvCxnSpPr>
        <p:spPr>
          <a:xfrm flipH="1" flipV="1">
            <a:off x="10815860" y="3481369"/>
            <a:ext cx="797" cy="236207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Gerade Verbindung mit Pfeil 200">
            <a:extLst>
              <a:ext uri="{FF2B5EF4-FFF2-40B4-BE49-F238E27FC236}">
                <a16:creationId xmlns:a16="http://schemas.microsoft.com/office/drawing/2014/main" id="{F747E795-105D-3F7C-A110-534F3214DF6F}"/>
              </a:ext>
            </a:extLst>
          </p:cNvPr>
          <p:cNvCxnSpPr>
            <a:cxnSpLocks/>
          </p:cNvCxnSpPr>
          <p:nvPr/>
        </p:nvCxnSpPr>
        <p:spPr>
          <a:xfrm flipV="1">
            <a:off x="11508175" y="3482053"/>
            <a:ext cx="0" cy="234911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D131DDEE-C7F3-14DA-D894-E8043CDC31E4}"/>
                  </a:ext>
                </a:extLst>
              </p:cNvPr>
              <p:cNvSpPr txBox="1"/>
              <p:nvPr/>
            </p:nvSpPr>
            <p:spPr>
              <a:xfrm>
                <a:off x="350216" y="4966038"/>
                <a:ext cx="851838" cy="59721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en-GB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Hidden </a:t>
                </a:r>
              </a:p>
              <a:p>
                <a:r>
                  <a:rPr lang="en-GB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Layer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CH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de-CH" sz="1200" b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𝐡</m:t>
                        </m:r>
                      </m:e>
                      <m:sub>
                        <m:r>
                          <a:rPr lang="de-CH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sub>
                      <m:sup>
                        <m:d>
                          <m:dPr>
                            <m:ctrlPr>
                              <a:rPr lang="de-CH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de-CH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e>
                        </m:d>
                      </m:sup>
                    </m:sSubSup>
                  </m:oMath>
                </a14:m>
                <a:endParaRPr lang="en-GB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de-DE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de-CH" sz="12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de-CH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de-CH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CH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de-CH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GB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D131DDEE-C7F3-14DA-D894-E8043CDC3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216" y="4966038"/>
                <a:ext cx="851838" cy="597215"/>
              </a:xfrm>
              <a:prstGeom prst="rect">
                <a:avLst/>
              </a:prstGeom>
              <a:blipFill>
                <a:blip r:embed="rId51"/>
                <a:stretch>
                  <a:fillRect l="-10294" t="-8333" b="-145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E1E27FCA-BB3A-0EEA-7E2D-68CE6714293A}"/>
                  </a:ext>
                </a:extLst>
              </p:cNvPr>
              <p:cNvSpPr txBox="1"/>
              <p:nvPr/>
            </p:nvSpPr>
            <p:spPr>
              <a:xfrm>
                <a:off x="355177" y="2932602"/>
                <a:ext cx="85183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en-GB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 </a:t>
                </a:r>
              </a:p>
              <a:p>
                <a:r>
                  <a:rPr lang="en-GB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Layer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CH" sz="1200" b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𝐨</m:t>
                        </m:r>
                      </m:e>
                      <m:sub>
                        <m:r>
                          <a:rPr lang="de-CH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sub>
                    </m:sSub>
                  </m:oMath>
                </a14:m>
                <a:endParaRPr lang="en-GB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de-DE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de-CH" sz="12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de-CH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de-CH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de-DE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GB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E1E27FCA-BB3A-0EEA-7E2D-68CE67142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177" y="2932602"/>
                <a:ext cx="851838" cy="553998"/>
              </a:xfrm>
              <a:prstGeom prst="rect">
                <a:avLst/>
              </a:prstGeom>
              <a:blipFill>
                <a:blip r:embed="rId52"/>
                <a:stretch>
                  <a:fillRect l="-10145" t="-6667" b="-1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A71228C4-A64E-4982-0270-5188DF192971}"/>
                  </a:ext>
                </a:extLst>
              </p:cNvPr>
              <p:cNvSpPr txBox="1"/>
              <p:nvPr/>
            </p:nvSpPr>
            <p:spPr>
              <a:xfrm>
                <a:off x="355177" y="5778099"/>
                <a:ext cx="85183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 </a:t>
                </a:r>
              </a:p>
              <a:p>
                <a:r>
                  <a:rPr lang="en-GB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Layer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sz="1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CH" sz="1200" b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  <m:sub>
                        <m:r>
                          <a:rPr lang="de-CH" sz="1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sub>
                    </m:sSub>
                  </m:oMath>
                </a14:m>
                <a:endParaRPr lang="en-GB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de-DE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de-CH" sz="12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de-CH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de-CH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de-DE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GB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A71228C4-A64E-4982-0270-5188DF1929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177" y="5778099"/>
                <a:ext cx="851838" cy="553998"/>
              </a:xfrm>
              <a:prstGeom prst="rect">
                <a:avLst/>
              </a:prstGeom>
              <a:blipFill>
                <a:blip r:embed="rId53"/>
                <a:stretch>
                  <a:fillRect l="-10145" t="-9091" b="-159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F34EE0AA-8AF3-02E7-F365-F7571AF9D6D2}"/>
                  </a:ext>
                </a:extLst>
              </p:cNvPr>
              <p:cNvSpPr txBox="1"/>
              <p:nvPr/>
            </p:nvSpPr>
            <p:spPr>
              <a:xfrm>
                <a:off x="354785" y="3695355"/>
                <a:ext cx="851838" cy="59721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en-GB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Hidden </a:t>
                </a:r>
              </a:p>
              <a:p>
                <a:r>
                  <a:rPr lang="en-GB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Layer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CH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de-CH" sz="1200" b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𝐡</m:t>
                        </m:r>
                      </m:e>
                      <m:sub>
                        <m:r>
                          <a:rPr lang="de-CH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sub>
                      <m:sup>
                        <m:d>
                          <m:dPr>
                            <m:ctrlPr>
                              <a:rPr lang="de-CH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de-CH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𝑳</m:t>
                            </m:r>
                          </m:e>
                        </m:d>
                      </m:sup>
                    </m:sSubSup>
                  </m:oMath>
                </a14:m>
                <a:endParaRPr lang="en-GB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de-DE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de-CH" sz="12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de-CH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de-CH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CH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de-CH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de-DE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GB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F34EE0AA-8AF3-02E7-F365-F7571AF9D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85" y="3695355"/>
                <a:ext cx="851838" cy="597215"/>
              </a:xfrm>
              <a:prstGeom prst="rect">
                <a:avLst/>
              </a:prstGeom>
              <a:blipFill>
                <a:blip r:embed="rId54"/>
                <a:stretch>
                  <a:fillRect l="-10145" t="-6250" b="-1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>
            <a:extLst>
              <a:ext uri="{FF2B5EF4-FFF2-40B4-BE49-F238E27FC236}">
                <a16:creationId xmlns:a16="http://schemas.microsoft.com/office/drawing/2014/main" id="{FF474636-688A-BACE-D36F-C500731BDC19}"/>
              </a:ext>
            </a:extLst>
          </p:cNvPr>
          <p:cNvSpPr txBox="1"/>
          <p:nvPr/>
        </p:nvSpPr>
        <p:spPr>
          <a:xfrm rot="5400000">
            <a:off x="394398" y="4536665"/>
            <a:ext cx="466087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88869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D131DDEE-C7F3-14DA-D894-E8043CDC31E4}"/>
                  </a:ext>
                </a:extLst>
              </p:cNvPr>
              <p:cNvSpPr txBox="1"/>
              <p:nvPr/>
            </p:nvSpPr>
            <p:spPr>
              <a:xfrm>
                <a:off x="509154" y="5162311"/>
                <a:ext cx="851838" cy="59721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en-GB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Hidden </a:t>
                </a:r>
              </a:p>
              <a:p>
                <a:r>
                  <a:rPr lang="en-GB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Layer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CH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de-CH" sz="1200" b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𝐡</m:t>
                        </m:r>
                      </m:e>
                      <m:sub>
                        <m:r>
                          <a:rPr lang="de-CH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sub>
                      <m:sup>
                        <m:d>
                          <m:dPr>
                            <m:ctrlPr>
                              <a:rPr lang="de-CH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de-CH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e>
                        </m:d>
                      </m:sup>
                    </m:sSubSup>
                  </m:oMath>
                </a14:m>
                <a:endParaRPr lang="en-GB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de-DE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de-CH" sz="12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de-CH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de-CH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CH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de-CH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GB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D131DDEE-C7F3-14DA-D894-E8043CDC3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154" y="5162311"/>
                <a:ext cx="851838" cy="597215"/>
              </a:xfrm>
              <a:prstGeom prst="rect">
                <a:avLst/>
              </a:prstGeom>
              <a:blipFill>
                <a:blip r:embed="rId3"/>
                <a:stretch>
                  <a:fillRect l="-11765" t="-6250" b="-145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E1E27FCA-BB3A-0EEA-7E2D-68CE6714293A}"/>
                  </a:ext>
                </a:extLst>
              </p:cNvPr>
              <p:cNvSpPr txBox="1"/>
              <p:nvPr/>
            </p:nvSpPr>
            <p:spPr>
              <a:xfrm>
                <a:off x="512665" y="2596698"/>
                <a:ext cx="85183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en-GB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 </a:t>
                </a:r>
              </a:p>
              <a:p>
                <a:r>
                  <a:rPr lang="en-GB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Layer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CH" sz="1200" b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𝐨</m:t>
                        </m:r>
                      </m:e>
                      <m:sub>
                        <m:r>
                          <a:rPr lang="de-CH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sub>
                    </m:sSub>
                  </m:oMath>
                </a14:m>
                <a:endParaRPr lang="en-GB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de-DE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de-CH" sz="12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de-CH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de-CH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de-DE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GB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E1E27FCA-BB3A-0EEA-7E2D-68CE67142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65" y="2596698"/>
                <a:ext cx="851838" cy="553998"/>
              </a:xfrm>
              <a:prstGeom prst="rect">
                <a:avLst/>
              </a:prstGeom>
              <a:blipFill>
                <a:blip r:embed="rId4"/>
                <a:stretch>
                  <a:fillRect l="-10294" t="-6667"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A71228C4-A64E-4982-0270-5188DF192971}"/>
                  </a:ext>
                </a:extLst>
              </p:cNvPr>
              <p:cNvSpPr txBox="1"/>
              <p:nvPr/>
            </p:nvSpPr>
            <p:spPr>
              <a:xfrm>
                <a:off x="514115" y="6102562"/>
                <a:ext cx="85183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 </a:t>
                </a:r>
              </a:p>
              <a:p>
                <a:r>
                  <a:rPr lang="en-GB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Layer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CH" sz="1200" b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  <m:sub>
                        <m:r>
                          <a:rPr lang="de-CH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sub>
                    </m:sSub>
                  </m:oMath>
                </a14:m>
                <a:endParaRPr lang="en-GB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de-DE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de-CH" sz="12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de-CH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de-CH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de-DE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GB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A71228C4-A64E-4982-0270-5188DF1929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115" y="6102562"/>
                <a:ext cx="851838" cy="553998"/>
              </a:xfrm>
              <a:prstGeom prst="rect">
                <a:avLst/>
              </a:prstGeom>
              <a:blipFill>
                <a:blip r:embed="rId5"/>
                <a:stretch>
                  <a:fillRect l="-10294" t="-8889"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F34EE0AA-8AF3-02E7-F365-F7571AF9D6D2}"/>
                  </a:ext>
                </a:extLst>
              </p:cNvPr>
              <p:cNvSpPr txBox="1"/>
              <p:nvPr/>
            </p:nvSpPr>
            <p:spPr>
              <a:xfrm>
                <a:off x="506588" y="3504183"/>
                <a:ext cx="851838" cy="59721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en-GB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Hidden </a:t>
                </a:r>
              </a:p>
              <a:p>
                <a:r>
                  <a:rPr lang="en-GB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Layer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CH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de-CH" sz="1200" b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𝐡</m:t>
                        </m:r>
                      </m:e>
                      <m:sub>
                        <m:r>
                          <a:rPr lang="de-CH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sub>
                      <m:sup>
                        <m:d>
                          <m:dPr>
                            <m:ctrlPr>
                              <a:rPr lang="de-CH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de-CH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𝑳</m:t>
                            </m:r>
                          </m:e>
                        </m:d>
                      </m:sup>
                    </m:sSubSup>
                  </m:oMath>
                </a14:m>
                <a:endParaRPr lang="en-GB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de-DE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de-CH" sz="12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de-CH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de-CH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CH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de-CH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de-DE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GB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F34EE0AA-8AF3-02E7-F365-F7571AF9D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588" y="3504183"/>
                <a:ext cx="851838" cy="597215"/>
              </a:xfrm>
              <a:prstGeom prst="rect">
                <a:avLst/>
              </a:prstGeom>
              <a:blipFill>
                <a:blip r:embed="rId6"/>
                <a:stretch>
                  <a:fillRect l="-10145" t="-8333" b="-145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>
            <a:extLst>
              <a:ext uri="{FF2B5EF4-FFF2-40B4-BE49-F238E27FC236}">
                <a16:creationId xmlns:a16="http://schemas.microsoft.com/office/drawing/2014/main" id="{FF474636-688A-BACE-D36F-C500731BDC19}"/>
              </a:ext>
            </a:extLst>
          </p:cNvPr>
          <p:cNvSpPr txBox="1"/>
          <p:nvPr/>
        </p:nvSpPr>
        <p:spPr>
          <a:xfrm rot="5400000">
            <a:off x="546731" y="4609446"/>
            <a:ext cx="466087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47EFED6E-352E-7806-7091-3310411313A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50385" y="6102562"/>
                <a:ext cx="540000" cy="5400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47EFED6E-352E-7806-7091-3310411313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385" y="6102562"/>
                <a:ext cx="540000" cy="540000"/>
              </a:xfrm>
              <a:prstGeom prst="rect">
                <a:avLst/>
              </a:prstGeom>
              <a:blipFill>
                <a:blip r:embed="rId7"/>
                <a:stretch>
                  <a:fillRect l="-6818"/>
                </a:stretch>
              </a:blip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7846F46A-407D-84C9-CEA2-FA7AAF23F2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50385" y="5192783"/>
                <a:ext cx="540000" cy="540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  <m:sup>
                          <m:d>
                            <m:dPr>
                              <m:ctrlP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7846F46A-407D-84C9-CEA2-FA7AAF23F2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385" y="5192783"/>
                <a:ext cx="540000" cy="54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8E9E020A-A534-16CB-545E-235DA84D0D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75183" y="5195929"/>
                <a:ext cx="540000" cy="540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  <m:sup>
                          <m:d>
                            <m:dPr>
                              <m:ctrlP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8E9E020A-A534-16CB-545E-235DA84D0D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183" y="5195929"/>
                <a:ext cx="540000" cy="54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41C5836A-9C0D-27CC-A4A6-8C805D5C1B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66413" y="5193033"/>
                <a:ext cx="540000" cy="540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41C5836A-9C0D-27CC-A4A6-8C805D5C1B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413" y="5193033"/>
                <a:ext cx="540000" cy="54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6C114F56-705E-0910-66F3-4B9D5BE3DB2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66243" y="2608807"/>
                <a:ext cx="540000" cy="540000"/>
              </a:xfrm>
              <a:prstGeom prst="rect">
                <a:avLst/>
              </a:prstGeom>
              <a:solidFill>
                <a:srgbClr val="FFB8BB"/>
              </a:solidFill>
              <a:ln>
                <a:solidFill>
                  <a:srgbClr val="FFB8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𝐨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6C114F56-705E-0910-66F3-4B9D5BE3DB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243" y="2608807"/>
                <a:ext cx="540000" cy="540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FFB8BB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hteck 50">
                <a:extLst>
                  <a:ext uri="{FF2B5EF4-FFF2-40B4-BE49-F238E27FC236}">
                    <a16:creationId xmlns:a16="http://schemas.microsoft.com/office/drawing/2014/main" id="{B3BEE6D1-CE3A-2C37-5D32-7AC7432F5E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75291" y="6108313"/>
                <a:ext cx="540000" cy="5400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" name="Rechteck 50">
                <a:extLst>
                  <a:ext uri="{FF2B5EF4-FFF2-40B4-BE49-F238E27FC236}">
                    <a16:creationId xmlns:a16="http://schemas.microsoft.com/office/drawing/2014/main" id="{B3BEE6D1-CE3A-2C37-5D32-7AC7432F5E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291" y="6108313"/>
                <a:ext cx="540000" cy="5400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hteck 51">
                <a:extLst>
                  <a:ext uri="{FF2B5EF4-FFF2-40B4-BE49-F238E27FC236}">
                    <a16:creationId xmlns:a16="http://schemas.microsoft.com/office/drawing/2014/main" id="{D4AECCA5-3264-DD07-D916-67A5C4C5A7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66413" y="6101945"/>
                <a:ext cx="540000" cy="5400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2" name="Rechteck 51">
                <a:extLst>
                  <a:ext uri="{FF2B5EF4-FFF2-40B4-BE49-F238E27FC236}">
                    <a16:creationId xmlns:a16="http://schemas.microsoft.com/office/drawing/2014/main" id="{D4AECCA5-3264-DD07-D916-67A5C4C5A7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413" y="6101945"/>
                <a:ext cx="540000" cy="540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hteck 52">
                <a:extLst>
                  <a:ext uri="{FF2B5EF4-FFF2-40B4-BE49-F238E27FC236}">
                    <a16:creationId xmlns:a16="http://schemas.microsoft.com/office/drawing/2014/main" id="{A78F7C30-6B60-3B42-F908-75F8683A915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74018" y="2604005"/>
                <a:ext cx="540000" cy="540000"/>
              </a:xfrm>
              <a:prstGeom prst="rect">
                <a:avLst/>
              </a:prstGeom>
              <a:solidFill>
                <a:srgbClr val="FFB8BB"/>
              </a:solidFill>
              <a:ln>
                <a:solidFill>
                  <a:srgbClr val="FFB8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𝐨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3" name="Rechteck 52">
                <a:extLst>
                  <a:ext uri="{FF2B5EF4-FFF2-40B4-BE49-F238E27FC236}">
                    <a16:creationId xmlns:a16="http://schemas.microsoft.com/office/drawing/2014/main" id="{A78F7C30-6B60-3B42-F908-75F8683A91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4018" y="2604005"/>
                <a:ext cx="540000" cy="5400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rgbClr val="FFB8BB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hteck 55">
                <a:extLst>
                  <a:ext uri="{FF2B5EF4-FFF2-40B4-BE49-F238E27FC236}">
                    <a16:creationId xmlns:a16="http://schemas.microsoft.com/office/drawing/2014/main" id="{43D2A788-8B7E-E32D-4CF5-5BC57BDFF1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49112" y="2603056"/>
                <a:ext cx="540000" cy="540000"/>
              </a:xfrm>
              <a:prstGeom prst="rect">
                <a:avLst/>
              </a:prstGeom>
              <a:solidFill>
                <a:srgbClr val="FFB8BB"/>
              </a:solidFill>
              <a:ln>
                <a:solidFill>
                  <a:srgbClr val="FFB8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𝐨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6" name="Rechteck 55">
                <a:extLst>
                  <a:ext uri="{FF2B5EF4-FFF2-40B4-BE49-F238E27FC236}">
                    <a16:creationId xmlns:a16="http://schemas.microsoft.com/office/drawing/2014/main" id="{43D2A788-8B7E-E32D-4CF5-5BC57BDFF1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112" y="2603056"/>
                <a:ext cx="540000" cy="5400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rgbClr val="FFB8BB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94C4EE2D-C17C-1DA1-1A1A-7069CD28506F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1620385" y="5732784"/>
            <a:ext cx="0" cy="369779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2605338-E6C1-AE03-4822-4E68A0CBA189}"/>
              </a:ext>
            </a:extLst>
          </p:cNvPr>
          <p:cNvCxnSpPr>
            <a:cxnSpLocks/>
            <a:endCxn id="15" idx="2"/>
          </p:cNvCxnSpPr>
          <p:nvPr/>
        </p:nvCxnSpPr>
        <p:spPr>
          <a:xfrm flipH="1" flipV="1">
            <a:off x="2445183" y="5735929"/>
            <a:ext cx="108" cy="365404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31B5F3CE-CE54-4B3F-F90D-2BF1DA09799D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3436413" y="5733033"/>
            <a:ext cx="0" cy="36902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796D0B61-3828-9663-99D7-23D4EE722FC5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>
            <a:off x="1890385" y="5462783"/>
            <a:ext cx="284798" cy="3146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F7EFD856-66BD-A266-1297-3052D6359FD8}"/>
              </a:ext>
            </a:extLst>
          </p:cNvPr>
          <p:cNvCxnSpPr>
            <a:cxnSpLocks/>
          </p:cNvCxnSpPr>
          <p:nvPr/>
        </p:nvCxnSpPr>
        <p:spPr>
          <a:xfrm flipV="1">
            <a:off x="2729197" y="5463033"/>
            <a:ext cx="437216" cy="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hteck 64">
            <a:extLst>
              <a:ext uri="{FF2B5EF4-FFF2-40B4-BE49-F238E27FC236}">
                <a16:creationId xmlns:a16="http://schemas.microsoft.com/office/drawing/2014/main" id="{C5F5AE9D-96DD-4613-849F-C6E8125E6086}"/>
              </a:ext>
            </a:extLst>
          </p:cNvPr>
          <p:cNvSpPr>
            <a:spLocks noChangeAspect="1"/>
          </p:cNvSpPr>
          <p:nvPr/>
        </p:nvSpPr>
        <p:spPr>
          <a:xfrm>
            <a:off x="1349642" y="4431632"/>
            <a:ext cx="540000" cy="54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• •</a:t>
            </a:r>
            <a:endParaRPr lang="de-DE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hteck 68">
                <a:extLst>
                  <a:ext uri="{FF2B5EF4-FFF2-40B4-BE49-F238E27FC236}">
                    <a16:creationId xmlns:a16="http://schemas.microsoft.com/office/drawing/2014/main" id="{E674C269-0654-C200-EAA9-7218CF2AFE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49112" y="3525644"/>
                <a:ext cx="540000" cy="540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  <m:sup>
                          <m:d>
                            <m:dPr>
                              <m:ctrlP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9" name="Rechteck 68">
                <a:extLst>
                  <a:ext uri="{FF2B5EF4-FFF2-40B4-BE49-F238E27FC236}">
                    <a16:creationId xmlns:a16="http://schemas.microsoft.com/office/drawing/2014/main" id="{E674C269-0654-C200-EAA9-7218CF2AFE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112" y="3525644"/>
                <a:ext cx="540000" cy="540000"/>
              </a:xfrm>
              <a:prstGeom prst="rect">
                <a:avLst/>
              </a:prstGeom>
              <a:blipFill>
                <a:blip r:embed="rId16"/>
                <a:stretch>
                  <a:fillRect l="-4444"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Rechteck 72">
            <a:extLst>
              <a:ext uri="{FF2B5EF4-FFF2-40B4-BE49-F238E27FC236}">
                <a16:creationId xmlns:a16="http://schemas.microsoft.com/office/drawing/2014/main" id="{C4488BE0-8473-5B68-3A3A-6642694F5957}"/>
              </a:ext>
            </a:extLst>
          </p:cNvPr>
          <p:cNvSpPr>
            <a:spLocks noChangeAspect="1"/>
          </p:cNvSpPr>
          <p:nvPr/>
        </p:nvSpPr>
        <p:spPr>
          <a:xfrm>
            <a:off x="2174548" y="4430403"/>
            <a:ext cx="540000" cy="54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• •</a:t>
            </a:r>
            <a:endParaRPr lang="de-DE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hteck 74">
                <a:extLst>
                  <a:ext uri="{FF2B5EF4-FFF2-40B4-BE49-F238E27FC236}">
                    <a16:creationId xmlns:a16="http://schemas.microsoft.com/office/drawing/2014/main" id="{E7B20929-EF45-3C67-C789-78DB146EB1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74018" y="3524415"/>
                <a:ext cx="540000" cy="540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  <m:sup>
                          <m:d>
                            <m:dPr>
                              <m:ctrlP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5" name="Rechteck 74">
                <a:extLst>
                  <a:ext uri="{FF2B5EF4-FFF2-40B4-BE49-F238E27FC236}">
                    <a16:creationId xmlns:a16="http://schemas.microsoft.com/office/drawing/2014/main" id="{E7B20929-EF45-3C67-C789-78DB146EB1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4018" y="3524415"/>
                <a:ext cx="540000" cy="5400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Rechteck 77">
            <a:extLst>
              <a:ext uri="{FF2B5EF4-FFF2-40B4-BE49-F238E27FC236}">
                <a16:creationId xmlns:a16="http://schemas.microsoft.com/office/drawing/2014/main" id="{18662B8C-802C-6B7B-E895-6964868AEFAD}"/>
              </a:ext>
            </a:extLst>
          </p:cNvPr>
          <p:cNvSpPr>
            <a:spLocks noChangeAspect="1"/>
          </p:cNvSpPr>
          <p:nvPr/>
        </p:nvSpPr>
        <p:spPr>
          <a:xfrm>
            <a:off x="3163894" y="4429599"/>
            <a:ext cx="540000" cy="54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• •</a:t>
            </a:r>
            <a:endParaRPr lang="de-DE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hteck 81">
                <a:extLst>
                  <a:ext uri="{FF2B5EF4-FFF2-40B4-BE49-F238E27FC236}">
                    <a16:creationId xmlns:a16="http://schemas.microsoft.com/office/drawing/2014/main" id="{F11ED12D-3D43-8B93-1ABA-8DD5EB60486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65309" y="3524347"/>
                <a:ext cx="540000" cy="540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2" name="Rechteck 81">
                <a:extLst>
                  <a:ext uri="{FF2B5EF4-FFF2-40B4-BE49-F238E27FC236}">
                    <a16:creationId xmlns:a16="http://schemas.microsoft.com/office/drawing/2014/main" id="{F11ED12D-3D43-8B93-1ABA-8DD5EB6048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309" y="3524347"/>
                <a:ext cx="540000" cy="5400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D02251AA-131F-68D0-A0ED-A21336B5C480}"/>
              </a:ext>
            </a:extLst>
          </p:cNvPr>
          <p:cNvCxnSpPr>
            <a:cxnSpLocks/>
            <a:stCxn id="69" idx="3"/>
            <a:endCxn id="75" idx="1"/>
          </p:cNvCxnSpPr>
          <p:nvPr/>
        </p:nvCxnSpPr>
        <p:spPr>
          <a:xfrm flipV="1">
            <a:off x="1889112" y="3794416"/>
            <a:ext cx="284906" cy="1229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ED472C4D-8EA6-CB17-0394-3DB51A25A6AB}"/>
              </a:ext>
            </a:extLst>
          </p:cNvPr>
          <p:cNvCxnSpPr>
            <a:cxnSpLocks/>
            <a:stCxn id="65" idx="3"/>
            <a:endCxn id="73" idx="1"/>
          </p:cNvCxnSpPr>
          <p:nvPr/>
        </p:nvCxnSpPr>
        <p:spPr>
          <a:xfrm flipV="1">
            <a:off x="1889642" y="4700404"/>
            <a:ext cx="284906" cy="1229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E7A62008-D992-AC3B-1F80-DA3625F4DA4C}"/>
              </a:ext>
            </a:extLst>
          </p:cNvPr>
          <p:cNvCxnSpPr>
            <a:cxnSpLocks/>
            <a:endCxn id="82" idx="1"/>
          </p:cNvCxnSpPr>
          <p:nvPr/>
        </p:nvCxnSpPr>
        <p:spPr>
          <a:xfrm flipV="1">
            <a:off x="2710569" y="3794348"/>
            <a:ext cx="454741" cy="1297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 Verbindung 89">
            <a:extLst>
              <a:ext uri="{FF2B5EF4-FFF2-40B4-BE49-F238E27FC236}">
                <a16:creationId xmlns:a16="http://schemas.microsoft.com/office/drawing/2014/main" id="{041909F8-FC2A-932B-7440-6F8E177FF8A8}"/>
              </a:ext>
            </a:extLst>
          </p:cNvPr>
          <p:cNvCxnSpPr>
            <a:cxnSpLocks/>
            <a:endCxn id="69" idx="2"/>
          </p:cNvCxnSpPr>
          <p:nvPr/>
        </p:nvCxnSpPr>
        <p:spPr>
          <a:xfrm flipH="1" flipV="1">
            <a:off x="1619112" y="4065644"/>
            <a:ext cx="530" cy="3659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5">
            <a:extLst>
              <a:ext uri="{FF2B5EF4-FFF2-40B4-BE49-F238E27FC236}">
                <a16:creationId xmlns:a16="http://schemas.microsoft.com/office/drawing/2014/main" id="{295ECC2E-CDF5-54F7-56AA-5476759E4D47}"/>
              </a:ext>
            </a:extLst>
          </p:cNvPr>
          <p:cNvCxnSpPr>
            <a:cxnSpLocks/>
            <a:endCxn id="75" idx="2"/>
          </p:cNvCxnSpPr>
          <p:nvPr/>
        </p:nvCxnSpPr>
        <p:spPr>
          <a:xfrm flipH="1" flipV="1">
            <a:off x="2444018" y="4064415"/>
            <a:ext cx="530" cy="3659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98">
            <a:extLst>
              <a:ext uri="{FF2B5EF4-FFF2-40B4-BE49-F238E27FC236}">
                <a16:creationId xmlns:a16="http://schemas.microsoft.com/office/drawing/2014/main" id="{179D39D7-68AB-A6D2-5684-197B8D179BF8}"/>
              </a:ext>
            </a:extLst>
          </p:cNvPr>
          <p:cNvCxnSpPr>
            <a:cxnSpLocks/>
            <a:endCxn id="82" idx="2"/>
          </p:cNvCxnSpPr>
          <p:nvPr/>
        </p:nvCxnSpPr>
        <p:spPr>
          <a:xfrm flipV="1">
            <a:off x="3433895" y="4064347"/>
            <a:ext cx="1415" cy="36525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104">
            <a:extLst>
              <a:ext uri="{FF2B5EF4-FFF2-40B4-BE49-F238E27FC236}">
                <a16:creationId xmlns:a16="http://schemas.microsoft.com/office/drawing/2014/main" id="{9039E096-5E97-E7A4-D872-7DCC69D456C9}"/>
              </a:ext>
            </a:extLst>
          </p:cNvPr>
          <p:cNvCxnSpPr>
            <a:cxnSpLocks/>
            <a:stCxn id="16" idx="0"/>
            <a:endCxn id="78" idx="2"/>
          </p:cNvCxnSpPr>
          <p:nvPr/>
        </p:nvCxnSpPr>
        <p:spPr>
          <a:xfrm flipH="1" flipV="1">
            <a:off x="3433895" y="4969599"/>
            <a:ext cx="2519" cy="22343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107">
            <a:extLst>
              <a:ext uri="{FF2B5EF4-FFF2-40B4-BE49-F238E27FC236}">
                <a16:creationId xmlns:a16="http://schemas.microsoft.com/office/drawing/2014/main" id="{1BE6ECE0-513D-ED41-5334-9F336056FE5C}"/>
              </a:ext>
            </a:extLst>
          </p:cNvPr>
          <p:cNvCxnSpPr>
            <a:cxnSpLocks/>
            <a:stCxn id="15" idx="0"/>
            <a:endCxn id="73" idx="2"/>
          </p:cNvCxnSpPr>
          <p:nvPr/>
        </p:nvCxnSpPr>
        <p:spPr>
          <a:xfrm flipH="1" flipV="1">
            <a:off x="2444549" y="4970403"/>
            <a:ext cx="635" cy="22552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112">
            <a:extLst>
              <a:ext uri="{FF2B5EF4-FFF2-40B4-BE49-F238E27FC236}">
                <a16:creationId xmlns:a16="http://schemas.microsoft.com/office/drawing/2014/main" id="{848437DB-E5FE-ABB9-22FE-214E2BF6F7DC}"/>
              </a:ext>
            </a:extLst>
          </p:cNvPr>
          <p:cNvCxnSpPr>
            <a:cxnSpLocks/>
            <a:stCxn id="10" idx="0"/>
            <a:endCxn id="65" idx="2"/>
          </p:cNvCxnSpPr>
          <p:nvPr/>
        </p:nvCxnSpPr>
        <p:spPr>
          <a:xfrm flipH="1" flipV="1">
            <a:off x="1619643" y="4971633"/>
            <a:ext cx="743" cy="2211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mit Pfeil 113">
            <a:extLst>
              <a:ext uri="{FF2B5EF4-FFF2-40B4-BE49-F238E27FC236}">
                <a16:creationId xmlns:a16="http://schemas.microsoft.com/office/drawing/2014/main" id="{3A9C9A00-330F-B844-C80F-CB1977990CE4}"/>
              </a:ext>
            </a:extLst>
          </p:cNvPr>
          <p:cNvCxnSpPr>
            <a:cxnSpLocks/>
            <a:stCxn id="69" idx="0"/>
            <a:endCxn id="56" idx="2"/>
          </p:cNvCxnSpPr>
          <p:nvPr/>
        </p:nvCxnSpPr>
        <p:spPr>
          <a:xfrm flipV="1">
            <a:off x="1619112" y="3143056"/>
            <a:ext cx="0" cy="382588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Gerade Verbindung mit Pfeil 116">
            <a:extLst>
              <a:ext uri="{FF2B5EF4-FFF2-40B4-BE49-F238E27FC236}">
                <a16:creationId xmlns:a16="http://schemas.microsoft.com/office/drawing/2014/main" id="{915B24A0-B14B-7773-C35A-2CCD07712E77}"/>
              </a:ext>
            </a:extLst>
          </p:cNvPr>
          <p:cNvCxnSpPr>
            <a:cxnSpLocks/>
            <a:stCxn id="75" idx="0"/>
            <a:endCxn id="53" idx="2"/>
          </p:cNvCxnSpPr>
          <p:nvPr/>
        </p:nvCxnSpPr>
        <p:spPr>
          <a:xfrm flipV="1">
            <a:off x="2444018" y="3144005"/>
            <a:ext cx="0" cy="38041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80529E22-EB51-9ECE-FC85-39E9B4843B95}"/>
              </a:ext>
            </a:extLst>
          </p:cNvPr>
          <p:cNvCxnSpPr>
            <a:cxnSpLocks/>
          </p:cNvCxnSpPr>
          <p:nvPr/>
        </p:nvCxnSpPr>
        <p:spPr>
          <a:xfrm>
            <a:off x="3920423" y="4710328"/>
            <a:ext cx="308526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9" name="Gerade Verbindung 578">
            <a:extLst>
              <a:ext uri="{FF2B5EF4-FFF2-40B4-BE49-F238E27FC236}">
                <a16:creationId xmlns:a16="http://schemas.microsoft.com/office/drawing/2014/main" id="{E3B2813C-61A2-4FE5-CB35-EE94FD813639}"/>
              </a:ext>
            </a:extLst>
          </p:cNvPr>
          <p:cNvCxnSpPr>
            <a:cxnSpLocks/>
            <a:stCxn id="240" idx="6"/>
            <a:endCxn id="245" idx="2"/>
          </p:cNvCxnSpPr>
          <p:nvPr/>
        </p:nvCxnSpPr>
        <p:spPr>
          <a:xfrm flipV="1">
            <a:off x="5418866" y="2818272"/>
            <a:ext cx="556225" cy="606277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2" name="Gerade Verbindung 581">
            <a:extLst>
              <a:ext uri="{FF2B5EF4-FFF2-40B4-BE49-F238E27FC236}">
                <a16:creationId xmlns:a16="http://schemas.microsoft.com/office/drawing/2014/main" id="{C4981CEF-7180-FFE6-E4EC-98E0D84FBD9F}"/>
              </a:ext>
            </a:extLst>
          </p:cNvPr>
          <p:cNvCxnSpPr>
            <a:cxnSpLocks/>
            <a:stCxn id="240" idx="6"/>
            <a:endCxn id="244" idx="2"/>
          </p:cNvCxnSpPr>
          <p:nvPr/>
        </p:nvCxnSpPr>
        <p:spPr>
          <a:xfrm>
            <a:off x="5418866" y="3424549"/>
            <a:ext cx="556225" cy="631597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5" name="Gerade Verbindung 584">
            <a:extLst>
              <a:ext uri="{FF2B5EF4-FFF2-40B4-BE49-F238E27FC236}">
                <a16:creationId xmlns:a16="http://schemas.microsoft.com/office/drawing/2014/main" id="{67E489C6-9A69-B1D1-B813-B6AFB48F3488}"/>
              </a:ext>
            </a:extLst>
          </p:cNvPr>
          <p:cNvCxnSpPr>
            <a:cxnSpLocks/>
            <a:stCxn id="240" idx="6"/>
            <a:endCxn id="243" idx="2"/>
          </p:cNvCxnSpPr>
          <p:nvPr/>
        </p:nvCxnSpPr>
        <p:spPr>
          <a:xfrm>
            <a:off x="5418866" y="3424549"/>
            <a:ext cx="556225" cy="186947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8" name="Gerade Verbindung 587">
            <a:extLst>
              <a:ext uri="{FF2B5EF4-FFF2-40B4-BE49-F238E27FC236}">
                <a16:creationId xmlns:a16="http://schemas.microsoft.com/office/drawing/2014/main" id="{5E3040CF-36DB-3D94-DB34-0B2D6C50824C}"/>
              </a:ext>
            </a:extLst>
          </p:cNvPr>
          <p:cNvCxnSpPr>
            <a:cxnSpLocks/>
            <a:stCxn id="240" idx="6"/>
            <a:endCxn id="246" idx="2"/>
          </p:cNvCxnSpPr>
          <p:nvPr/>
        </p:nvCxnSpPr>
        <p:spPr>
          <a:xfrm>
            <a:off x="5418866" y="3424549"/>
            <a:ext cx="556225" cy="310734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1" name="Gerade Verbindung 590">
            <a:extLst>
              <a:ext uri="{FF2B5EF4-FFF2-40B4-BE49-F238E27FC236}">
                <a16:creationId xmlns:a16="http://schemas.microsoft.com/office/drawing/2014/main" id="{62C97BB5-7062-E652-822A-4010665E1F80}"/>
              </a:ext>
            </a:extLst>
          </p:cNvPr>
          <p:cNvCxnSpPr>
            <a:cxnSpLocks/>
            <a:endCxn id="245" idx="2"/>
          </p:cNvCxnSpPr>
          <p:nvPr/>
        </p:nvCxnSpPr>
        <p:spPr>
          <a:xfrm flipV="1">
            <a:off x="5418866" y="2818272"/>
            <a:ext cx="556225" cy="185033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4" name="Gerade Verbindung 593">
            <a:extLst>
              <a:ext uri="{FF2B5EF4-FFF2-40B4-BE49-F238E27FC236}">
                <a16:creationId xmlns:a16="http://schemas.microsoft.com/office/drawing/2014/main" id="{A80E6C59-C670-31CA-0A8F-B734EA375913}"/>
              </a:ext>
            </a:extLst>
          </p:cNvPr>
          <p:cNvCxnSpPr>
            <a:cxnSpLocks/>
            <a:stCxn id="241" idx="6"/>
            <a:endCxn id="244" idx="2"/>
          </p:cNvCxnSpPr>
          <p:nvPr/>
        </p:nvCxnSpPr>
        <p:spPr>
          <a:xfrm flipV="1">
            <a:off x="5418866" y="4056146"/>
            <a:ext cx="556225" cy="612457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7" name="Gerade Verbindung 596">
            <a:extLst>
              <a:ext uri="{FF2B5EF4-FFF2-40B4-BE49-F238E27FC236}">
                <a16:creationId xmlns:a16="http://schemas.microsoft.com/office/drawing/2014/main" id="{3C001F53-8C06-8908-4286-411656E296D7}"/>
              </a:ext>
            </a:extLst>
          </p:cNvPr>
          <p:cNvCxnSpPr>
            <a:cxnSpLocks/>
            <a:stCxn id="241" idx="6"/>
            <a:endCxn id="243" idx="2"/>
          </p:cNvCxnSpPr>
          <p:nvPr/>
        </p:nvCxnSpPr>
        <p:spPr>
          <a:xfrm>
            <a:off x="5418866" y="4668603"/>
            <a:ext cx="556225" cy="625417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1" name="Gerade Verbindung 600">
            <a:extLst>
              <a:ext uri="{FF2B5EF4-FFF2-40B4-BE49-F238E27FC236}">
                <a16:creationId xmlns:a16="http://schemas.microsoft.com/office/drawing/2014/main" id="{FCF087BA-9686-1647-4588-EDF58AD92068}"/>
              </a:ext>
            </a:extLst>
          </p:cNvPr>
          <p:cNvCxnSpPr>
            <a:cxnSpLocks/>
            <a:stCxn id="241" idx="6"/>
            <a:endCxn id="246" idx="2"/>
          </p:cNvCxnSpPr>
          <p:nvPr/>
        </p:nvCxnSpPr>
        <p:spPr>
          <a:xfrm>
            <a:off x="5418866" y="4668603"/>
            <a:ext cx="556225" cy="186329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4" name="Gerade Verbindung 603">
            <a:extLst>
              <a:ext uri="{FF2B5EF4-FFF2-40B4-BE49-F238E27FC236}">
                <a16:creationId xmlns:a16="http://schemas.microsoft.com/office/drawing/2014/main" id="{99C73E04-3815-E4EE-E069-CCCC3B44C064}"/>
              </a:ext>
            </a:extLst>
          </p:cNvPr>
          <p:cNvCxnSpPr>
            <a:cxnSpLocks/>
            <a:stCxn id="242" idx="6"/>
            <a:endCxn id="245" idx="2"/>
          </p:cNvCxnSpPr>
          <p:nvPr/>
        </p:nvCxnSpPr>
        <p:spPr>
          <a:xfrm flipV="1">
            <a:off x="5418866" y="2818272"/>
            <a:ext cx="556225" cy="308820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7" name="Gerade Verbindung 606">
            <a:extLst>
              <a:ext uri="{FF2B5EF4-FFF2-40B4-BE49-F238E27FC236}">
                <a16:creationId xmlns:a16="http://schemas.microsoft.com/office/drawing/2014/main" id="{0FBF1B3E-6962-5835-C3DF-24056FA9A6D3}"/>
              </a:ext>
            </a:extLst>
          </p:cNvPr>
          <p:cNvCxnSpPr>
            <a:cxnSpLocks/>
            <a:stCxn id="242" idx="6"/>
            <a:endCxn id="244" idx="2"/>
          </p:cNvCxnSpPr>
          <p:nvPr/>
        </p:nvCxnSpPr>
        <p:spPr>
          <a:xfrm flipV="1">
            <a:off x="5418866" y="4056146"/>
            <a:ext cx="556225" cy="185033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0" name="Gerade Verbindung 609">
            <a:extLst>
              <a:ext uri="{FF2B5EF4-FFF2-40B4-BE49-F238E27FC236}">
                <a16:creationId xmlns:a16="http://schemas.microsoft.com/office/drawing/2014/main" id="{4273A67A-55DA-93E5-FAC8-3757C4EAD20F}"/>
              </a:ext>
            </a:extLst>
          </p:cNvPr>
          <p:cNvCxnSpPr>
            <a:cxnSpLocks/>
            <a:stCxn id="242" idx="6"/>
            <a:endCxn id="243" idx="2"/>
          </p:cNvCxnSpPr>
          <p:nvPr/>
        </p:nvCxnSpPr>
        <p:spPr>
          <a:xfrm flipV="1">
            <a:off x="5418866" y="5294020"/>
            <a:ext cx="556225" cy="612457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3" name="Gerade Verbindung 612">
            <a:extLst>
              <a:ext uri="{FF2B5EF4-FFF2-40B4-BE49-F238E27FC236}">
                <a16:creationId xmlns:a16="http://schemas.microsoft.com/office/drawing/2014/main" id="{1B964EDD-5354-9136-E19D-072A13196148}"/>
              </a:ext>
            </a:extLst>
          </p:cNvPr>
          <p:cNvCxnSpPr>
            <a:cxnSpLocks/>
            <a:stCxn id="242" idx="6"/>
            <a:endCxn id="246" idx="2"/>
          </p:cNvCxnSpPr>
          <p:nvPr/>
        </p:nvCxnSpPr>
        <p:spPr>
          <a:xfrm>
            <a:off x="5418866" y="5906477"/>
            <a:ext cx="556225" cy="625417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6" name="Textfeld 615">
            <a:extLst>
              <a:ext uri="{FF2B5EF4-FFF2-40B4-BE49-F238E27FC236}">
                <a16:creationId xmlns:a16="http://schemas.microsoft.com/office/drawing/2014/main" id="{C956B6B1-07F2-1CF4-32D0-A922DFE4A431}"/>
              </a:ext>
            </a:extLst>
          </p:cNvPr>
          <p:cNvSpPr txBox="1"/>
          <p:nvPr/>
        </p:nvSpPr>
        <p:spPr>
          <a:xfrm>
            <a:off x="7421947" y="2695161"/>
            <a:ext cx="72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• •</a:t>
            </a:r>
          </a:p>
        </p:txBody>
      </p:sp>
      <p:sp>
        <p:nvSpPr>
          <p:cNvPr id="617" name="Textfeld 616">
            <a:extLst>
              <a:ext uri="{FF2B5EF4-FFF2-40B4-BE49-F238E27FC236}">
                <a16:creationId xmlns:a16="http://schemas.microsoft.com/office/drawing/2014/main" id="{17603453-0348-7BF5-BEB7-1DAAFBCD7EB3}"/>
              </a:ext>
            </a:extLst>
          </p:cNvPr>
          <p:cNvSpPr txBox="1"/>
          <p:nvPr/>
        </p:nvSpPr>
        <p:spPr>
          <a:xfrm>
            <a:off x="7415090" y="3933035"/>
            <a:ext cx="72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• •</a:t>
            </a:r>
          </a:p>
        </p:txBody>
      </p:sp>
      <p:sp>
        <p:nvSpPr>
          <p:cNvPr id="618" name="Textfeld 617">
            <a:extLst>
              <a:ext uri="{FF2B5EF4-FFF2-40B4-BE49-F238E27FC236}">
                <a16:creationId xmlns:a16="http://schemas.microsoft.com/office/drawing/2014/main" id="{40F9AAF7-BEBF-0359-D4E9-D419A024C7F7}"/>
              </a:ext>
            </a:extLst>
          </p:cNvPr>
          <p:cNvSpPr txBox="1"/>
          <p:nvPr/>
        </p:nvSpPr>
        <p:spPr>
          <a:xfrm>
            <a:off x="7416905" y="5170910"/>
            <a:ext cx="72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• •</a:t>
            </a:r>
          </a:p>
        </p:txBody>
      </p:sp>
      <p:sp>
        <p:nvSpPr>
          <p:cNvPr id="619" name="Textfeld 618">
            <a:extLst>
              <a:ext uri="{FF2B5EF4-FFF2-40B4-BE49-F238E27FC236}">
                <a16:creationId xmlns:a16="http://schemas.microsoft.com/office/drawing/2014/main" id="{4A71873F-D89C-3B35-3F98-81A0F26EC3BC}"/>
              </a:ext>
            </a:extLst>
          </p:cNvPr>
          <p:cNvSpPr txBox="1"/>
          <p:nvPr/>
        </p:nvSpPr>
        <p:spPr>
          <a:xfrm>
            <a:off x="7424293" y="6408782"/>
            <a:ext cx="72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• •</a:t>
            </a:r>
          </a:p>
        </p:txBody>
      </p:sp>
      <p:cxnSp>
        <p:nvCxnSpPr>
          <p:cNvPr id="620" name="Gerade Verbindung 619">
            <a:extLst>
              <a:ext uri="{FF2B5EF4-FFF2-40B4-BE49-F238E27FC236}">
                <a16:creationId xmlns:a16="http://schemas.microsoft.com/office/drawing/2014/main" id="{96B3F594-972F-6AF1-422F-2463B99D39CE}"/>
              </a:ext>
            </a:extLst>
          </p:cNvPr>
          <p:cNvCxnSpPr>
            <a:cxnSpLocks/>
            <a:stCxn id="616" idx="1"/>
            <a:endCxn id="245" idx="6"/>
          </p:cNvCxnSpPr>
          <p:nvPr/>
        </p:nvCxnSpPr>
        <p:spPr>
          <a:xfrm flipH="1">
            <a:off x="6875091" y="2818271"/>
            <a:ext cx="5468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4" name="Gerade Verbindung 623">
            <a:extLst>
              <a:ext uri="{FF2B5EF4-FFF2-40B4-BE49-F238E27FC236}">
                <a16:creationId xmlns:a16="http://schemas.microsoft.com/office/drawing/2014/main" id="{57AC4967-65E7-7C2B-3654-4974F5C192EB}"/>
              </a:ext>
            </a:extLst>
          </p:cNvPr>
          <p:cNvCxnSpPr>
            <a:cxnSpLocks/>
            <a:stCxn id="244" idx="6"/>
            <a:endCxn id="617" idx="1"/>
          </p:cNvCxnSpPr>
          <p:nvPr/>
        </p:nvCxnSpPr>
        <p:spPr>
          <a:xfrm>
            <a:off x="6875090" y="4056145"/>
            <a:ext cx="540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0" name="Gerade Verbindung 629">
            <a:extLst>
              <a:ext uri="{FF2B5EF4-FFF2-40B4-BE49-F238E27FC236}">
                <a16:creationId xmlns:a16="http://schemas.microsoft.com/office/drawing/2014/main" id="{7C2EABDE-843E-A116-1774-6DB28DA16111}"/>
              </a:ext>
            </a:extLst>
          </p:cNvPr>
          <p:cNvCxnSpPr>
            <a:cxnSpLocks/>
            <a:stCxn id="243" idx="6"/>
            <a:endCxn id="618" idx="1"/>
          </p:cNvCxnSpPr>
          <p:nvPr/>
        </p:nvCxnSpPr>
        <p:spPr>
          <a:xfrm>
            <a:off x="6875091" y="5294020"/>
            <a:ext cx="541815" cy="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6" name="Gerade Verbindung 635">
            <a:extLst>
              <a:ext uri="{FF2B5EF4-FFF2-40B4-BE49-F238E27FC236}">
                <a16:creationId xmlns:a16="http://schemas.microsoft.com/office/drawing/2014/main" id="{FC8FEBA2-2005-26DC-7E63-474B7444FCCB}"/>
              </a:ext>
            </a:extLst>
          </p:cNvPr>
          <p:cNvCxnSpPr>
            <a:cxnSpLocks/>
            <a:stCxn id="246" idx="6"/>
            <a:endCxn id="619" idx="1"/>
          </p:cNvCxnSpPr>
          <p:nvPr/>
        </p:nvCxnSpPr>
        <p:spPr>
          <a:xfrm flipV="1">
            <a:off x="6875091" y="6531893"/>
            <a:ext cx="549203" cy="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9" name="Gerade Verbindung 638">
            <a:extLst>
              <a:ext uri="{FF2B5EF4-FFF2-40B4-BE49-F238E27FC236}">
                <a16:creationId xmlns:a16="http://schemas.microsoft.com/office/drawing/2014/main" id="{064DC521-7641-A45F-C036-0FFE3B135313}"/>
              </a:ext>
            </a:extLst>
          </p:cNvPr>
          <p:cNvCxnSpPr>
            <a:cxnSpLocks/>
            <a:stCxn id="246" idx="6"/>
            <a:endCxn id="618" idx="1"/>
          </p:cNvCxnSpPr>
          <p:nvPr/>
        </p:nvCxnSpPr>
        <p:spPr>
          <a:xfrm flipV="1">
            <a:off x="6875091" y="5294021"/>
            <a:ext cx="541815" cy="1237873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2" name="Gerade Verbindung 641">
            <a:extLst>
              <a:ext uri="{FF2B5EF4-FFF2-40B4-BE49-F238E27FC236}">
                <a16:creationId xmlns:a16="http://schemas.microsoft.com/office/drawing/2014/main" id="{4F4692D1-1190-0E9B-6058-D01D9812EA08}"/>
              </a:ext>
            </a:extLst>
          </p:cNvPr>
          <p:cNvCxnSpPr>
            <a:cxnSpLocks/>
            <a:stCxn id="246" idx="6"/>
            <a:endCxn id="617" idx="1"/>
          </p:cNvCxnSpPr>
          <p:nvPr/>
        </p:nvCxnSpPr>
        <p:spPr>
          <a:xfrm flipV="1">
            <a:off x="6875090" y="4056145"/>
            <a:ext cx="540000" cy="2475748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5" name="Gerade Verbindung 644">
            <a:extLst>
              <a:ext uri="{FF2B5EF4-FFF2-40B4-BE49-F238E27FC236}">
                <a16:creationId xmlns:a16="http://schemas.microsoft.com/office/drawing/2014/main" id="{E9866680-0C28-306D-7B26-F8DC73FEAFE2}"/>
              </a:ext>
            </a:extLst>
          </p:cNvPr>
          <p:cNvCxnSpPr>
            <a:cxnSpLocks/>
            <a:stCxn id="246" idx="6"/>
            <a:endCxn id="616" idx="1"/>
          </p:cNvCxnSpPr>
          <p:nvPr/>
        </p:nvCxnSpPr>
        <p:spPr>
          <a:xfrm flipV="1">
            <a:off x="6875091" y="2818271"/>
            <a:ext cx="546857" cy="3713622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8" name="Gerade Verbindung 647">
            <a:extLst>
              <a:ext uri="{FF2B5EF4-FFF2-40B4-BE49-F238E27FC236}">
                <a16:creationId xmlns:a16="http://schemas.microsoft.com/office/drawing/2014/main" id="{E05426AD-99CA-AB60-2F6C-1901AC65209D}"/>
              </a:ext>
            </a:extLst>
          </p:cNvPr>
          <p:cNvCxnSpPr>
            <a:cxnSpLocks/>
            <a:stCxn id="243" idx="6"/>
            <a:endCxn id="619" idx="1"/>
          </p:cNvCxnSpPr>
          <p:nvPr/>
        </p:nvCxnSpPr>
        <p:spPr>
          <a:xfrm>
            <a:off x="6875091" y="5294020"/>
            <a:ext cx="549203" cy="1237873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1" name="Gerade Verbindung 650">
            <a:extLst>
              <a:ext uri="{FF2B5EF4-FFF2-40B4-BE49-F238E27FC236}">
                <a16:creationId xmlns:a16="http://schemas.microsoft.com/office/drawing/2014/main" id="{D2FCDBED-7B8E-E572-0A78-DCF7C050692A}"/>
              </a:ext>
            </a:extLst>
          </p:cNvPr>
          <p:cNvCxnSpPr>
            <a:cxnSpLocks/>
            <a:stCxn id="243" idx="6"/>
            <a:endCxn id="617" idx="1"/>
          </p:cNvCxnSpPr>
          <p:nvPr/>
        </p:nvCxnSpPr>
        <p:spPr>
          <a:xfrm flipV="1">
            <a:off x="6875090" y="4056145"/>
            <a:ext cx="540000" cy="123787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4" name="Gerade Verbindung 653">
            <a:extLst>
              <a:ext uri="{FF2B5EF4-FFF2-40B4-BE49-F238E27FC236}">
                <a16:creationId xmlns:a16="http://schemas.microsoft.com/office/drawing/2014/main" id="{BE2D3924-92A2-E5B3-468B-D36070FD7507}"/>
              </a:ext>
            </a:extLst>
          </p:cNvPr>
          <p:cNvCxnSpPr>
            <a:cxnSpLocks/>
            <a:stCxn id="243" idx="6"/>
            <a:endCxn id="616" idx="1"/>
          </p:cNvCxnSpPr>
          <p:nvPr/>
        </p:nvCxnSpPr>
        <p:spPr>
          <a:xfrm flipV="1">
            <a:off x="6875091" y="2818271"/>
            <a:ext cx="546857" cy="2475748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7" name="Gerade Verbindung 656">
            <a:extLst>
              <a:ext uri="{FF2B5EF4-FFF2-40B4-BE49-F238E27FC236}">
                <a16:creationId xmlns:a16="http://schemas.microsoft.com/office/drawing/2014/main" id="{BDD746F3-EE36-E21B-3183-0660C2C2021D}"/>
              </a:ext>
            </a:extLst>
          </p:cNvPr>
          <p:cNvCxnSpPr>
            <a:cxnSpLocks/>
            <a:stCxn id="244" idx="6"/>
            <a:endCxn id="619" idx="1"/>
          </p:cNvCxnSpPr>
          <p:nvPr/>
        </p:nvCxnSpPr>
        <p:spPr>
          <a:xfrm>
            <a:off x="6875091" y="4056146"/>
            <a:ext cx="549203" cy="2475747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0" name="Gerade Verbindung 659">
            <a:extLst>
              <a:ext uri="{FF2B5EF4-FFF2-40B4-BE49-F238E27FC236}">
                <a16:creationId xmlns:a16="http://schemas.microsoft.com/office/drawing/2014/main" id="{E5E8CCE3-7E12-6B5A-AFC0-8A2AACAAA4C6}"/>
              </a:ext>
            </a:extLst>
          </p:cNvPr>
          <p:cNvCxnSpPr>
            <a:cxnSpLocks/>
            <a:stCxn id="244" idx="6"/>
            <a:endCxn id="618" idx="1"/>
          </p:cNvCxnSpPr>
          <p:nvPr/>
        </p:nvCxnSpPr>
        <p:spPr>
          <a:xfrm>
            <a:off x="6875091" y="4056146"/>
            <a:ext cx="541815" cy="123787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3" name="Gerade Verbindung 662">
            <a:extLst>
              <a:ext uri="{FF2B5EF4-FFF2-40B4-BE49-F238E27FC236}">
                <a16:creationId xmlns:a16="http://schemas.microsoft.com/office/drawing/2014/main" id="{B37020EC-CB53-2175-7294-4B9A83073DE6}"/>
              </a:ext>
            </a:extLst>
          </p:cNvPr>
          <p:cNvCxnSpPr>
            <a:cxnSpLocks/>
            <a:stCxn id="244" idx="6"/>
            <a:endCxn id="616" idx="1"/>
          </p:cNvCxnSpPr>
          <p:nvPr/>
        </p:nvCxnSpPr>
        <p:spPr>
          <a:xfrm flipV="1">
            <a:off x="6875091" y="2818271"/>
            <a:ext cx="546857" cy="123787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6" name="Gerade Verbindung 665">
            <a:extLst>
              <a:ext uri="{FF2B5EF4-FFF2-40B4-BE49-F238E27FC236}">
                <a16:creationId xmlns:a16="http://schemas.microsoft.com/office/drawing/2014/main" id="{071D657A-71AD-7318-21FD-072F9CF4ACB4}"/>
              </a:ext>
            </a:extLst>
          </p:cNvPr>
          <p:cNvCxnSpPr>
            <a:cxnSpLocks/>
            <a:stCxn id="245" idx="6"/>
            <a:endCxn id="617" idx="1"/>
          </p:cNvCxnSpPr>
          <p:nvPr/>
        </p:nvCxnSpPr>
        <p:spPr>
          <a:xfrm>
            <a:off x="6875090" y="2818271"/>
            <a:ext cx="540000" cy="123787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0" name="Gerade Verbindung 669">
            <a:extLst>
              <a:ext uri="{FF2B5EF4-FFF2-40B4-BE49-F238E27FC236}">
                <a16:creationId xmlns:a16="http://schemas.microsoft.com/office/drawing/2014/main" id="{2953D8B8-A740-D1A7-424F-7B6CC28CBE6E}"/>
              </a:ext>
            </a:extLst>
          </p:cNvPr>
          <p:cNvCxnSpPr>
            <a:cxnSpLocks/>
            <a:stCxn id="245" idx="6"/>
            <a:endCxn id="618" idx="1"/>
          </p:cNvCxnSpPr>
          <p:nvPr/>
        </p:nvCxnSpPr>
        <p:spPr>
          <a:xfrm>
            <a:off x="6875091" y="2818272"/>
            <a:ext cx="541815" cy="2475749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3" name="Gerade Verbindung 672">
            <a:extLst>
              <a:ext uri="{FF2B5EF4-FFF2-40B4-BE49-F238E27FC236}">
                <a16:creationId xmlns:a16="http://schemas.microsoft.com/office/drawing/2014/main" id="{EBBC0DF8-878D-2860-58C1-1B315AFCC7BB}"/>
              </a:ext>
            </a:extLst>
          </p:cNvPr>
          <p:cNvCxnSpPr>
            <a:cxnSpLocks/>
            <a:stCxn id="245" idx="6"/>
            <a:endCxn id="619" idx="1"/>
          </p:cNvCxnSpPr>
          <p:nvPr/>
        </p:nvCxnSpPr>
        <p:spPr>
          <a:xfrm>
            <a:off x="6875091" y="2818272"/>
            <a:ext cx="549203" cy="371362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6" name="Gerade Verbindung 675">
            <a:extLst>
              <a:ext uri="{FF2B5EF4-FFF2-40B4-BE49-F238E27FC236}">
                <a16:creationId xmlns:a16="http://schemas.microsoft.com/office/drawing/2014/main" id="{8BD39031-CC8B-6C66-A64B-7E2A293E096F}"/>
              </a:ext>
            </a:extLst>
          </p:cNvPr>
          <p:cNvCxnSpPr>
            <a:cxnSpLocks/>
            <a:stCxn id="251" idx="2"/>
            <a:endCxn id="619" idx="3"/>
          </p:cNvCxnSpPr>
          <p:nvPr/>
        </p:nvCxnSpPr>
        <p:spPr>
          <a:xfrm flipH="1" flipV="1">
            <a:off x="8144294" y="6531893"/>
            <a:ext cx="546857" cy="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9" name="Gerade Verbindung 678">
            <a:extLst>
              <a:ext uri="{FF2B5EF4-FFF2-40B4-BE49-F238E27FC236}">
                <a16:creationId xmlns:a16="http://schemas.microsoft.com/office/drawing/2014/main" id="{60672D68-A92E-8249-D0A3-321B6B836A9A}"/>
              </a:ext>
            </a:extLst>
          </p:cNvPr>
          <p:cNvCxnSpPr>
            <a:cxnSpLocks/>
            <a:stCxn id="248" idx="2"/>
            <a:endCxn id="618" idx="3"/>
          </p:cNvCxnSpPr>
          <p:nvPr/>
        </p:nvCxnSpPr>
        <p:spPr>
          <a:xfrm flipH="1">
            <a:off x="8136906" y="5294020"/>
            <a:ext cx="554245" cy="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2" name="Gerade Verbindung 681">
            <a:extLst>
              <a:ext uri="{FF2B5EF4-FFF2-40B4-BE49-F238E27FC236}">
                <a16:creationId xmlns:a16="http://schemas.microsoft.com/office/drawing/2014/main" id="{77E6F349-9B13-C5C0-70DB-D314B48D014D}"/>
              </a:ext>
            </a:extLst>
          </p:cNvPr>
          <p:cNvCxnSpPr>
            <a:cxnSpLocks/>
            <a:stCxn id="249" idx="2"/>
            <a:endCxn id="617" idx="3"/>
          </p:cNvCxnSpPr>
          <p:nvPr/>
        </p:nvCxnSpPr>
        <p:spPr>
          <a:xfrm flipH="1">
            <a:off x="8135090" y="4056145"/>
            <a:ext cx="55606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5" name="Gerade Verbindung 684">
            <a:extLst>
              <a:ext uri="{FF2B5EF4-FFF2-40B4-BE49-F238E27FC236}">
                <a16:creationId xmlns:a16="http://schemas.microsoft.com/office/drawing/2014/main" id="{5D826F41-D6E3-A623-9C03-4142BD2260D6}"/>
              </a:ext>
            </a:extLst>
          </p:cNvPr>
          <p:cNvCxnSpPr>
            <a:cxnSpLocks/>
            <a:stCxn id="250" idx="2"/>
            <a:endCxn id="616" idx="3"/>
          </p:cNvCxnSpPr>
          <p:nvPr/>
        </p:nvCxnSpPr>
        <p:spPr>
          <a:xfrm flipH="1">
            <a:off x="8141948" y="2818271"/>
            <a:ext cx="549203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8" name="Gerade Verbindung 687">
            <a:extLst>
              <a:ext uri="{FF2B5EF4-FFF2-40B4-BE49-F238E27FC236}">
                <a16:creationId xmlns:a16="http://schemas.microsoft.com/office/drawing/2014/main" id="{D86264A7-C56C-C4AE-5310-42210246AC05}"/>
              </a:ext>
            </a:extLst>
          </p:cNvPr>
          <p:cNvCxnSpPr>
            <a:cxnSpLocks/>
            <a:stCxn id="249" idx="2"/>
            <a:endCxn id="616" idx="3"/>
          </p:cNvCxnSpPr>
          <p:nvPr/>
        </p:nvCxnSpPr>
        <p:spPr>
          <a:xfrm flipH="1" flipV="1">
            <a:off x="8141948" y="2818271"/>
            <a:ext cx="549203" cy="123787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1" name="Gerade Verbindung 690">
            <a:extLst>
              <a:ext uri="{FF2B5EF4-FFF2-40B4-BE49-F238E27FC236}">
                <a16:creationId xmlns:a16="http://schemas.microsoft.com/office/drawing/2014/main" id="{45CE7319-B5DC-0EB9-F0A8-C066F3D074A9}"/>
              </a:ext>
            </a:extLst>
          </p:cNvPr>
          <p:cNvCxnSpPr>
            <a:cxnSpLocks/>
            <a:stCxn id="248" idx="2"/>
            <a:endCxn id="616" idx="3"/>
          </p:cNvCxnSpPr>
          <p:nvPr/>
        </p:nvCxnSpPr>
        <p:spPr>
          <a:xfrm flipH="1" flipV="1">
            <a:off x="8141948" y="2818271"/>
            <a:ext cx="549203" cy="2475748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4" name="Gerade Verbindung 693">
            <a:extLst>
              <a:ext uri="{FF2B5EF4-FFF2-40B4-BE49-F238E27FC236}">
                <a16:creationId xmlns:a16="http://schemas.microsoft.com/office/drawing/2014/main" id="{586920CC-B26A-19CC-21B4-0D73EECC898B}"/>
              </a:ext>
            </a:extLst>
          </p:cNvPr>
          <p:cNvCxnSpPr>
            <a:cxnSpLocks/>
            <a:stCxn id="251" idx="2"/>
            <a:endCxn id="616" idx="3"/>
          </p:cNvCxnSpPr>
          <p:nvPr/>
        </p:nvCxnSpPr>
        <p:spPr>
          <a:xfrm flipH="1" flipV="1">
            <a:off x="8141948" y="2818271"/>
            <a:ext cx="549203" cy="3713622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7" name="Gerade Verbindung 696">
            <a:extLst>
              <a:ext uri="{FF2B5EF4-FFF2-40B4-BE49-F238E27FC236}">
                <a16:creationId xmlns:a16="http://schemas.microsoft.com/office/drawing/2014/main" id="{A8070E32-5D3B-6AD7-E4E8-5F1667C0C7C0}"/>
              </a:ext>
            </a:extLst>
          </p:cNvPr>
          <p:cNvCxnSpPr>
            <a:cxnSpLocks/>
            <a:stCxn id="617" idx="3"/>
            <a:endCxn id="250" idx="2"/>
          </p:cNvCxnSpPr>
          <p:nvPr/>
        </p:nvCxnSpPr>
        <p:spPr>
          <a:xfrm flipV="1">
            <a:off x="8135090" y="2818271"/>
            <a:ext cx="556060" cy="123787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0" name="Gerade Verbindung 699">
            <a:extLst>
              <a:ext uri="{FF2B5EF4-FFF2-40B4-BE49-F238E27FC236}">
                <a16:creationId xmlns:a16="http://schemas.microsoft.com/office/drawing/2014/main" id="{8F4F6387-2190-ED1D-E334-288D4969AE36}"/>
              </a:ext>
            </a:extLst>
          </p:cNvPr>
          <p:cNvCxnSpPr>
            <a:cxnSpLocks/>
            <a:stCxn id="248" idx="2"/>
            <a:endCxn id="617" idx="3"/>
          </p:cNvCxnSpPr>
          <p:nvPr/>
        </p:nvCxnSpPr>
        <p:spPr>
          <a:xfrm flipH="1" flipV="1">
            <a:off x="8135090" y="4056145"/>
            <a:ext cx="556060" cy="123787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3" name="Gerade Verbindung 702">
            <a:extLst>
              <a:ext uri="{FF2B5EF4-FFF2-40B4-BE49-F238E27FC236}">
                <a16:creationId xmlns:a16="http://schemas.microsoft.com/office/drawing/2014/main" id="{76BA2D79-3F20-1769-1E5D-BF8D6B6AE4B7}"/>
              </a:ext>
            </a:extLst>
          </p:cNvPr>
          <p:cNvCxnSpPr>
            <a:cxnSpLocks/>
            <a:stCxn id="251" idx="2"/>
            <a:endCxn id="617" idx="3"/>
          </p:cNvCxnSpPr>
          <p:nvPr/>
        </p:nvCxnSpPr>
        <p:spPr>
          <a:xfrm flipH="1" flipV="1">
            <a:off x="8135090" y="4056145"/>
            <a:ext cx="556060" cy="2475748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6" name="Gerade Verbindung 705">
            <a:extLst>
              <a:ext uri="{FF2B5EF4-FFF2-40B4-BE49-F238E27FC236}">
                <a16:creationId xmlns:a16="http://schemas.microsoft.com/office/drawing/2014/main" id="{C92FE5D1-E8EB-1322-B05C-FC1510412791}"/>
              </a:ext>
            </a:extLst>
          </p:cNvPr>
          <p:cNvCxnSpPr>
            <a:cxnSpLocks/>
            <a:stCxn id="250" idx="2"/>
            <a:endCxn id="618" idx="3"/>
          </p:cNvCxnSpPr>
          <p:nvPr/>
        </p:nvCxnSpPr>
        <p:spPr>
          <a:xfrm flipH="1">
            <a:off x="8136906" y="2818272"/>
            <a:ext cx="554245" cy="2475749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9" name="Gerade Verbindung 708">
            <a:extLst>
              <a:ext uri="{FF2B5EF4-FFF2-40B4-BE49-F238E27FC236}">
                <a16:creationId xmlns:a16="http://schemas.microsoft.com/office/drawing/2014/main" id="{69B82D7A-63BA-F26E-092A-D05AB21DF0EF}"/>
              </a:ext>
            </a:extLst>
          </p:cNvPr>
          <p:cNvCxnSpPr>
            <a:cxnSpLocks/>
            <a:stCxn id="249" idx="2"/>
            <a:endCxn id="618" idx="3"/>
          </p:cNvCxnSpPr>
          <p:nvPr/>
        </p:nvCxnSpPr>
        <p:spPr>
          <a:xfrm flipH="1">
            <a:off x="8136906" y="4056146"/>
            <a:ext cx="554245" cy="123787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2" name="Gerade Verbindung 711">
            <a:extLst>
              <a:ext uri="{FF2B5EF4-FFF2-40B4-BE49-F238E27FC236}">
                <a16:creationId xmlns:a16="http://schemas.microsoft.com/office/drawing/2014/main" id="{93719AD5-6A4C-C495-887B-8A119A5C9899}"/>
              </a:ext>
            </a:extLst>
          </p:cNvPr>
          <p:cNvCxnSpPr>
            <a:cxnSpLocks/>
            <a:stCxn id="251" idx="2"/>
            <a:endCxn id="618" idx="3"/>
          </p:cNvCxnSpPr>
          <p:nvPr/>
        </p:nvCxnSpPr>
        <p:spPr>
          <a:xfrm flipH="1" flipV="1">
            <a:off x="8136906" y="5294021"/>
            <a:ext cx="554245" cy="1237873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5" name="Gerade Verbindung 714">
            <a:extLst>
              <a:ext uri="{FF2B5EF4-FFF2-40B4-BE49-F238E27FC236}">
                <a16:creationId xmlns:a16="http://schemas.microsoft.com/office/drawing/2014/main" id="{7E7C7835-2A72-12B8-53F5-58CFC3C2F027}"/>
              </a:ext>
            </a:extLst>
          </p:cNvPr>
          <p:cNvCxnSpPr>
            <a:cxnSpLocks/>
            <a:stCxn id="250" idx="2"/>
            <a:endCxn id="619" idx="3"/>
          </p:cNvCxnSpPr>
          <p:nvPr/>
        </p:nvCxnSpPr>
        <p:spPr>
          <a:xfrm flipH="1">
            <a:off x="8144294" y="2818272"/>
            <a:ext cx="546857" cy="371362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8" name="Gerade Verbindung 717">
            <a:extLst>
              <a:ext uri="{FF2B5EF4-FFF2-40B4-BE49-F238E27FC236}">
                <a16:creationId xmlns:a16="http://schemas.microsoft.com/office/drawing/2014/main" id="{9F778A92-FFF1-4063-4FEF-E314899F774E}"/>
              </a:ext>
            </a:extLst>
          </p:cNvPr>
          <p:cNvCxnSpPr>
            <a:cxnSpLocks/>
            <a:stCxn id="249" idx="2"/>
            <a:endCxn id="619" idx="3"/>
          </p:cNvCxnSpPr>
          <p:nvPr/>
        </p:nvCxnSpPr>
        <p:spPr>
          <a:xfrm flipH="1">
            <a:off x="8144294" y="4056146"/>
            <a:ext cx="546857" cy="2475747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1" name="Gerade Verbindung 720">
            <a:extLst>
              <a:ext uri="{FF2B5EF4-FFF2-40B4-BE49-F238E27FC236}">
                <a16:creationId xmlns:a16="http://schemas.microsoft.com/office/drawing/2014/main" id="{25AE4C71-BD64-66A8-AE90-A1ED415F0F61}"/>
              </a:ext>
            </a:extLst>
          </p:cNvPr>
          <p:cNvCxnSpPr>
            <a:cxnSpLocks/>
            <a:stCxn id="248" idx="2"/>
            <a:endCxn id="619" idx="3"/>
          </p:cNvCxnSpPr>
          <p:nvPr/>
        </p:nvCxnSpPr>
        <p:spPr>
          <a:xfrm flipH="1">
            <a:off x="8144294" y="5294020"/>
            <a:ext cx="546857" cy="1237873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5" name="Gerade Verbindung 724">
            <a:extLst>
              <a:ext uri="{FF2B5EF4-FFF2-40B4-BE49-F238E27FC236}">
                <a16:creationId xmlns:a16="http://schemas.microsoft.com/office/drawing/2014/main" id="{EA42A04C-E21B-42D8-E667-911206171973}"/>
              </a:ext>
            </a:extLst>
          </p:cNvPr>
          <p:cNvCxnSpPr>
            <a:cxnSpLocks/>
            <a:stCxn id="251" idx="6"/>
            <a:endCxn id="254" idx="2"/>
          </p:cNvCxnSpPr>
          <p:nvPr/>
        </p:nvCxnSpPr>
        <p:spPr>
          <a:xfrm flipV="1">
            <a:off x="9591151" y="5906477"/>
            <a:ext cx="657029" cy="625417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8" name="Gerade Verbindung 727">
            <a:extLst>
              <a:ext uri="{FF2B5EF4-FFF2-40B4-BE49-F238E27FC236}">
                <a16:creationId xmlns:a16="http://schemas.microsoft.com/office/drawing/2014/main" id="{E5823936-1848-A0A9-137D-DE6D06975C8C}"/>
              </a:ext>
            </a:extLst>
          </p:cNvPr>
          <p:cNvCxnSpPr>
            <a:cxnSpLocks/>
            <a:stCxn id="251" idx="6"/>
            <a:endCxn id="253" idx="2"/>
          </p:cNvCxnSpPr>
          <p:nvPr/>
        </p:nvCxnSpPr>
        <p:spPr>
          <a:xfrm flipV="1">
            <a:off x="9591151" y="4668603"/>
            <a:ext cx="656921" cy="186329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1" name="Gerade Verbindung 730">
            <a:extLst>
              <a:ext uri="{FF2B5EF4-FFF2-40B4-BE49-F238E27FC236}">
                <a16:creationId xmlns:a16="http://schemas.microsoft.com/office/drawing/2014/main" id="{CBB3FDA9-8D57-76D7-B74C-9A164FBF00C4}"/>
              </a:ext>
            </a:extLst>
          </p:cNvPr>
          <p:cNvCxnSpPr>
            <a:cxnSpLocks/>
            <a:stCxn id="251" idx="6"/>
            <a:endCxn id="252" idx="2"/>
          </p:cNvCxnSpPr>
          <p:nvPr/>
        </p:nvCxnSpPr>
        <p:spPr>
          <a:xfrm flipV="1">
            <a:off x="9591151" y="3424549"/>
            <a:ext cx="656921" cy="310734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4" name="Gerade Verbindung 733">
            <a:extLst>
              <a:ext uri="{FF2B5EF4-FFF2-40B4-BE49-F238E27FC236}">
                <a16:creationId xmlns:a16="http://schemas.microsoft.com/office/drawing/2014/main" id="{9FE7AC11-6D51-3E68-340E-FE78F873F466}"/>
              </a:ext>
            </a:extLst>
          </p:cNvPr>
          <p:cNvCxnSpPr>
            <a:cxnSpLocks/>
            <a:stCxn id="248" idx="6"/>
            <a:endCxn id="254" idx="2"/>
          </p:cNvCxnSpPr>
          <p:nvPr/>
        </p:nvCxnSpPr>
        <p:spPr>
          <a:xfrm>
            <a:off x="9591151" y="5294020"/>
            <a:ext cx="657029" cy="612457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7" name="Gerade Verbindung 736">
            <a:extLst>
              <a:ext uri="{FF2B5EF4-FFF2-40B4-BE49-F238E27FC236}">
                <a16:creationId xmlns:a16="http://schemas.microsoft.com/office/drawing/2014/main" id="{82E9701F-0C9C-955B-F4E4-B6843B7C5077}"/>
              </a:ext>
            </a:extLst>
          </p:cNvPr>
          <p:cNvCxnSpPr>
            <a:cxnSpLocks/>
            <a:stCxn id="248" idx="6"/>
            <a:endCxn id="253" idx="2"/>
          </p:cNvCxnSpPr>
          <p:nvPr/>
        </p:nvCxnSpPr>
        <p:spPr>
          <a:xfrm flipV="1">
            <a:off x="9591151" y="4668603"/>
            <a:ext cx="656921" cy="625417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0" name="Gerade Verbindung 739">
            <a:extLst>
              <a:ext uri="{FF2B5EF4-FFF2-40B4-BE49-F238E27FC236}">
                <a16:creationId xmlns:a16="http://schemas.microsoft.com/office/drawing/2014/main" id="{BF96F40D-8FC1-7D16-4DF8-5A02C40F1B8B}"/>
              </a:ext>
            </a:extLst>
          </p:cNvPr>
          <p:cNvCxnSpPr>
            <a:cxnSpLocks/>
            <a:stCxn id="248" idx="6"/>
            <a:endCxn id="252" idx="2"/>
          </p:cNvCxnSpPr>
          <p:nvPr/>
        </p:nvCxnSpPr>
        <p:spPr>
          <a:xfrm flipV="1">
            <a:off x="9591151" y="3424549"/>
            <a:ext cx="656921" cy="186947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3" name="Gerade Verbindung 742">
            <a:extLst>
              <a:ext uri="{FF2B5EF4-FFF2-40B4-BE49-F238E27FC236}">
                <a16:creationId xmlns:a16="http://schemas.microsoft.com/office/drawing/2014/main" id="{C11001E8-D5CB-CCE4-B3FE-7F4A61ACDD39}"/>
              </a:ext>
            </a:extLst>
          </p:cNvPr>
          <p:cNvCxnSpPr>
            <a:cxnSpLocks/>
            <a:stCxn id="249" idx="6"/>
            <a:endCxn id="253" idx="2"/>
          </p:cNvCxnSpPr>
          <p:nvPr/>
        </p:nvCxnSpPr>
        <p:spPr>
          <a:xfrm>
            <a:off x="9591151" y="4056146"/>
            <a:ext cx="656921" cy="612457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6" name="Gerade Verbindung 745">
            <a:extLst>
              <a:ext uri="{FF2B5EF4-FFF2-40B4-BE49-F238E27FC236}">
                <a16:creationId xmlns:a16="http://schemas.microsoft.com/office/drawing/2014/main" id="{D391C78E-D965-4C40-F10B-23A485F323FA}"/>
              </a:ext>
            </a:extLst>
          </p:cNvPr>
          <p:cNvCxnSpPr>
            <a:cxnSpLocks/>
            <a:stCxn id="249" idx="6"/>
            <a:endCxn id="254" idx="2"/>
          </p:cNvCxnSpPr>
          <p:nvPr/>
        </p:nvCxnSpPr>
        <p:spPr>
          <a:xfrm>
            <a:off x="9591151" y="4056146"/>
            <a:ext cx="657029" cy="185033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9" name="Gerade Verbindung 748">
            <a:extLst>
              <a:ext uri="{FF2B5EF4-FFF2-40B4-BE49-F238E27FC236}">
                <a16:creationId xmlns:a16="http://schemas.microsoft.com/office/drawing/2014/main" id="{832D01DB-3B52-EF25-FE0B-F2007549F251}"/>
              </a:ext>
            </a:extLst>
          </p:cNvPr>
          <p:cNvCxnSpPr>
            <a:cxnSpLocks/>
            <a:stCxn id="249" idx="6"/>
            <a:endCxn id="252" idx="2"/>
          </p:cNvCxnSpPr>
          <p:nvPr/>
        </p:nvCxnSpPr>
        <p:spPr>
          <a:xfrm flipV="1">
            <a:off x="9591151" y="3424549"/>
            <a:ext cx="656921" cy="631597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2" name="Gerade Verbindung 751">
            <a:extLst>
              <a:ext uri="{FF2B5EF4-FFF2-40B4-BE49-F238E27FC236}">
                <a16:creationId xmlns:a16="http://schemas.microsoft.com/office/drawing/2014/main" id="{638AFAA8-2DA0-CD1A-50E5-4F839AC55059}"/>
              </a:ext>
            </a:extLst>
          </p:cNvPr>
          <p:cNvCxnSpPr>
            <a:cxnSpLocks/>
            <a:stCxn id="250" idx="6"/>
            <a:endCxn id="252" idx="2"/>
          </p:cNvCxnSpPr>
          <p:nvPr/>
        </p:nvCxnSpPr>
        <p:spPr>
          <a:xfrm>
            <a:off x="9591151" y="2818272"/>
            <a:ext cx="656921" cy="606277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5" name="Gerade Verbindung 754">
            <a:extLst>
              <a:ext uri="{FF2B5EF4-FFF2-40B4-BE49-F238E27FC236}">
                <a16:creationId xmlns:a16="http://schemas.microsoft.com/office/drawing/2014/main" id="{617E7844-3A30-1C8A-EF5C-3C7B537A9A9B}"/>
              </a:ext>
            </a:extLst>
          </p:cNvPr>
          <p:cNvCxnSpPr>
            <a:cxnSpLocks/>
            <a:stCxn id="250" idx="6"/>
            <a:endCxn id="253" idx="2"/>
          </p:cNvCxnSpPr>
          <p:nvPr/>
        </p:nvCxnSpPr>
        <p:spPr>
          <a:xfrm>
            <a:off x="9591151" y="2818272"/>
            <a:ext cx="656921" cy="185033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8" name="Gerade Verbindung 757">
            <a:extLst>
              <a:ext uri="{FF2B5EF4-FFF2-40B4-BE49-F238E27FC236}">
                <a16:creationId xmlns:a16="http://schemas.microsoft.com/office/drawing/2014/main" id="{1E23B493-138C-3CBF-A49D-29438E34370A}"/>
              </a:ext>
            </a:extLst>
          </p:cNvPr>
          <p:cNvCxnSpPr>
            <a:cxnSpLocks/>
            <a:stCxn id="250" idx="6"/>
            <a:endCxn id="254" idx="2"/>
          </p:cNvCxnSpPr>
          <p:nvPr/>
        </p:nvCxnSpPr>
        <p:spPr>
          <a:xfrm>
            <a:off x="9591151" y="2818272"/>
            <a:ext cx="657029" cy="308820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2" name="Textfeld 761">
                <a:extLst>
                  <a:ext uri="{FF2B5EF4-FFF2-40B4-BE49-F238E27FC236}">
                    <a16:creationId xmlns:a16="http://schemas.microsoft.com/office/drawing/2014/main" id="{AB97F59E-597B-FAC7-FABF-AC4E5CB7F086}"/>
                  </a:ext>
                </a:extLst>
              </p:cNvPr>
              <p:cNvSpPr txBox="1"/>
              <p:nvPr/>
            </p:nvSpPr>
            <p:spPr>
              <a:xfrm>
                <a:off x="4120330" y="2388590"/>
                <a:ext cx="1696950" cy="2000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e-DE" sz="13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 Layer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sz="13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CH" sz="1300" b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  <m:sub>
                        <m:r>
                          <a:rPr lang="de-CH" sz="13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de-DE" sz="13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de-CH" sz="13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de-CH" sz="13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de-CH" sz="13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de-DE" sz="1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762" name="Textfeld 761">
                <a:extLst>
                  <a:ext uri="{FF2B5EF4-FFF2-40B4-BE49-F238E27FC236}">
                    <a16:creationId xmlns:a16="http://schemas.microsoft.com/office/drawing/2014/main" id="{AB97F59E-597B-FAC7-FABF-AC4E5CB7F0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330" y="2388590"/>
                <a:ext cx="1696950" cy="200055"/>
              </a:xfrm>
              <a:prstGeom prst="rect">
                <a:avLst/>
              </a:prstGeom>
              <a:blipFill>
                <a:blip r:embed="rId19"/>
                <a:stretch>
                  <a:fillRect t="-29412" r="-746" b="-470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3" name="Textfeld 762">
                <a:extLst>
                  <a:ext uri="{FF2B5EF4-FFF2-40B4-BE49-F238E27FC236}">
                    <a16:creationId xmlns:a16="http://schemas.microsoft.com/office/drawing/2014/main" id="{136BAA1D-F6CE-5314-82DE-E103F169CCA4}"/>
                  </a:ext>
                </a:extLst>
              </p:cNvPr>
              <p:cNvSpPr txBox="1"/>
              <p:nvPr/>
            </p:nvSpPr>
            <p:spPr>
              <a:xfrm>
                <a:off x="9751106" y="2390485"/>
                <a:ext cx="1886820" cy="2000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e-DE" sz="13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 Layer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sz="13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CH" sz="1300" b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𝐨</m:t>
                        </m:r>
                      </m:e>
                      <m:sub>
                        <m:r>
                          <a:rPr lang="de-CH" sz="13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de-DE" sz="13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de-CH" sz="13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de-CH" sz="13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de-CH" sz="13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de-DE" sz="1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763" name="Textfeld 762">
                <a:extLst>
                  <a:ext uri="{FF2B5EF4-FFF2-40B4-BE49-F238E27FC236}">
                    <a16:creationId xmlns:a16="http://schemas.microsoft.com/office/drawing/2014/main" id="{136BAA1D-F6CE-5314-82DE-E103F169C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1106" y="2390485"/>
                <a:ext cx="1886820" cy="200055"/>
              </a:xfrm>
              <a:prstGeom prst="rect">
                <a:avLst/>
              </a:prstGeom>
              <a:blipFill>
                <a:blip r:embed="rId20"/>
                <a:stretch>
                  <a:fillRect t="-29412" b="-470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4" name="Textfeld 763">
                <a:extLst>
                  <a:ext uri="{FF2B5EF4-FFF2-40B4-BE49-F238E27FC236}">
                    <a16:creationId xmlns:a16="http://schemas.microsoft.com/office/drawing/2014/main" id="{20705D98-3D18-E511-4F99-98A99258E540}"/>
                  </a:ext>
                </a:extLst>
              </p:cNvPr>
              <p:cNvSpPr txBox="1"/>
              <p:nvPr/>
            </p:nvSpPr>
            <p:spPr>
              <a:xfrm>
                <a:off x="5300212" y="1707248"/>
                <a:ext cx="2237071" cy="2510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e-DE" sz="13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Hidden Layer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CH" sz="13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de-CH" sz="1300" b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𝐡</m:t>
                        </m:r>
                      </m:e>
                      <m:sub>
                        <m:r>
                          <a:rPr lang="de-CH" sz="13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sub>
                      <m:sup>
                        <m:d>
                          <m:dPr>
                            <m:ctrlPr>
                              <a:rPr lang="de-CH" sz="13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de-CH" sz="13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e>
                        </m:d>
                      </m:sup>
                    </m:sSubSup>
                  </m:oMath>
                </a14:m>
                <a:r>
                  <a:rPr lang="de-DE" sz="13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de-CH" sz="13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de-CH" sz="13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de-CH" sz="13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CH" sz="13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de-CH" sz="13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764" name="Textfeld 763">
                <a:extLst>
                  <a:ext uri="{FF2B5EF4-FFF2-40B4-BE49-F238E27FC236}">
                    <a16:creationId xmlns:a16="http://schemas.microsoft.com/office/drawing/2014/main" id="{20705D98-3D18-E511-4F99-98A99258E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212" y="1707248"/>
                <a:ext cx="2237071" cy="251094"/>
              </a:xfrm>
              <a:prstGeom prst="rect">
                <a:avLst/>
              </a:prstGeom>
              <a:blipFill>
                <a:blip r:embed="rId21"/>
                <a:stretch>
                  <a:fillRect t="-9524" b="-3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5" name="Textfeld 764">
                <a:extLst>
                  <a:ext uri="{FF2B5EF4-FFF2-40B4-BE49-F238E27FC236}">
                    <a16:creationId xmlns:a16="http://schemas.microsoft.com/office/drawing/2014/main" id="{28F28622-F0C0-FF95-D64C-88ED15FFDF64}"/>
                  </a:ext>
                </a:extLst>
              </p:cNvPr>
              <p:cNvSpPr txBox="1"/>
              <p:nvPr/>
            </p:nvSpPr>
            <p:spPr>
              <a:xfrm>
                <a:off x="8022615" y="1705586"/>
                <a:ext cx="2237071" cy="2510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e-DE" sz="13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Hidden Layer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CH" sz="13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de-CH" sz="1300" b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𝐡</m:t>
                        </m:r>
                      </m:e>
                      <m:sub>
                        <m:r>
                          <a:rPr lang="de-CH" sz="13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sub>
                      <m:sup>
                        <m:d>
                          <m:dPr>
                            <m:ctrlPr>
                              <a:rPr lang="de-CH" sz="13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de-CH" sz="13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𝑳</m:t>
                            </m:r>
                          </m:e>
                        </m:d>
                      </m:sup>
                    </m:sSubSup>
                  </m:oMath>
                </a14:m>
                <a:r>
                  <a:rPr lang="de-DE" sz="13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de-CH" sz="13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de-CH" sz="13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de-CH" sz="13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CH" sz="13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de-CH" sz="13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de-DE" sz="1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765" name="Textfeld 764">
                <a:extLst>
                  <a:ext uri="{FF2B5EF4-FFF2-40B4-BE49-F238E27FC236}">
                    <a16:creationId xmlns:a16="http://schemas.microsoft.com/office/drawing/2014/main" id="{28F28622-F0C0-FF95-D64C-88ED15FFDF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615" y="1705586"/>
                <a:ext cx="2237071" cy="251094"/>
              </a:xfrm>
              <a:prstGeom prst="rect">
                <a:avLst/>
              </a:prstGeom>
              <a:blipFill>
                <a:blip r:embed="rId22"/>
                <a:stretch>
                  <a:fillRect t="-9524" b="-3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6" name="Gerade Verbindung 765">
            <a:extLst>
              <a:ext uri="{FF2B5EF4-FFF2-40B4-BE49-F238E27FC236}">
                <a16:creationId xmlns:a16="http://schemas.microsoft.com/office/drawing/2014/main" id="{5977A03D-3245-306E-0509-03CFB2224F96}"/>
              </a:ext>
            </a:extLst>
          </p:cNvPr>
          <p:cNvCxnSpPr>
            <a:cxnSpLocks/>
            <a:stCxn id="761" idx="0"/>
            <a:endCxn id="245" idx="2"/>
          </p:cNvCxnSpPr>
          <p:nvPr/>
        </p:nvCxnSpPr>
        <p:spPr>
          <a:xfrm flipV="1">
            <a:off x="5418866" y="2818271"/>
            <a:ext cx="556225" cy="3893622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9" name="Gerade Verbindung 768">
            <a:extLst>
              <a:ext uri="{FF2B5EF4-FFF2-40B4-BE49-F238E27FC236}">
                <a16:creationId xmlns:a16="http://schemas.microsoft.com/office/drawing/2014/main" id="{3D2B63C2-7BBD-06C5-DB62-00926BECBA41}"/>
              </a:ext>
            </a:extLst>
          </p:cNvPr>
          <p:cNvCxnSpPr>
            <a:cxnSpLocks/>
            <a:stCxn id="761" idx="0"/>
            <a:endCxn id="244" idx="2"/>
          </p:cNvCxnSpPr>
          <p:nvPr/>
        </p:nvCxnSpPr>
        <p:spPr>
          <a:xfrm flipV="1">
            <a:off x="5418866" y="4056145"/>
            <a:ext cx="556225" cy="265574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2" name="Gerade Verbindung 771">
            <a:extLst>
              <a:ext uri="{FF2B5EF4-FFF2-40B4-BE49-F238E27FC236}">
                <a16:creationId xmlns:a16="http://schemas.microsoft.com/office/drawing/2014/main" id="{F7BB5E2F-0B44-63B4-3D88-4DC533D73FA7}"/>
              </a:ext>
            </a:extLst>
          </p:cNvPr>
          <p:cNvCxnSpPr>
            <a:cxnSpLocks/>
            <a:stCxn id="761" idx="0"/>
            <a:endCxn id="243" idx="2"/>
          </p:cNvCxnSpPr>
          <p:nvPr/>
        </p:nvCxnSpPr>
        <p:spPr>
          <a:xfrm flipV="1">
            <a:off x="5418866" y="5294019"/>
            <a:ext cx="556225" cy="1417874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5" name="Gerade Verbindung 774">
            <a:extLst>
              <a:ext uri="{FF2B5EF4-FFF2-40B4-BE49-F238E27FC236}">
                <a16:creationId xmlns:a16="http://schemas.microsoft.com/office/drawing/2014/main" id="{4309684F-965A-133E-073A-49DC4B7897EE}"/>
              </a:ext>
            </a:extLst>
          </p:cNvPr>
          <p:cNvCxnSpPr>
            <a:cxnSpLocks/>
            <a:stCxn id="761" idx="0"/>
            <a:endCxn id="246" idx="2"/>
          </p:cNvCxnSpPr>
          <p:nvPr/>
        </p:nvCxnSpPr>
        <p:spPr>
          <a:xfrm flipV="1">
            <a:off x="5418866" y="6531893"/>
            <a:ext cx="556225" cy="18000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5" name="Gerade Verbindung 794">
            <a:extLst>
              <a:ext uri="{FF2B5EF4-FFF2-40B4-BE49-F238E27FC236}">
                <a16:creationId xmlns:a16="http://schemas.microsoft.com/office/drawing/2014/main" id="{01EA099F-C890-DE72-E7EA-747360D324D6}"/>
              </a:ext>
            </a:extLst>
          </p:cNvPr>
          <p:cNvCxnSpPr>
            <a:cxnSpLocks/>
            <a:stCxn id="786" idx="0"/>
            <a:endCxn id="251" idx="2"/>
          </p:cNvCxnSpPr>
          <p:nvPr/>
        </p:nvCxnSpPr>
        <p:spPr>
          <a:xfrm flipV="1">
            <a:off x="8147136" y="6531893"/>
            <a:ext cx="544015" cy="18000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8" name="Gerade Verbindung 797">
            <a:extLst>
              <a:ext uri="{FF2B5EF4-FFF2-40B4-BE49-F238E27FC236}">
                <a16:creationId xmlns:a16="http://schemas.microsoft.com/office/drawing/2014/main" id="{4DF29BF9-97C0-ED73-5A1E-06E408B504A6}"/>
              </a:ext>
            </a:extLst>
          </p:cNvPr>
          <p:cNvCxnSpPr>
            <a:cxnSpLocks/>
            <a:stCxn id="786" idx="0"/>
            <a:endCxn id="248" idx="2"/>
          </p:cNvCxnSpPr>
          <p:nvPr/>
        </p:nvCxnSpPr>
        <p:spPr>
          <a:xfrm flipV="1">
            <a:off x="8147136" y="5294019"/>
            <a:ext cx="544015" cy="1417874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1" name="Gerade Verbindung 800">
            <a:extLst>
              <a:ext uri="{FF2B5EF4-FFF2-40B4-BE49-F238E27FC236}">
                <a16:creationId xmlns:a16="http://schemas.microsoft.com/office/drawing/2014/main" id="{A575AF07-67E4-BF0F-E88C-358E29DD9A20}"/>
              </a:ext>
            </a:extLst>
          </p:cNvPr>
          <p:cNvCxnSpPr>
            <a:cxnSpLocks/>
            <a:stCxn id="786" idx="0"/>
            <a:endCxn id="249" idx="2"/>
          </p:cNvCxnSpPr>
          <p:nvPr/>
        </p:nvCxnSpPr>
        <p:spPr>
          <a:xfrm flipV="1">
            <a:off x="8147136" y="4056145"/>
            <a:ext cx="544015" cy="265574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4" name="Gerade Verbindung 803">
            <a:extLst>
              <a:ext uri="{FF2B5EF4-FFF2-40B4-BE49-F238E27FC236}">
                <a16:creationId xmlns:a16="http://schemas.microsoft.com/office/drawing/2014/main" id="{23678D7C-DBA0-C0BE-C99D-2F6EF775EA4B}"/>
              </a:ext>
            </a:extLst>
          </p:cNvPr>
          <p:cNvCxnSpPr>
            <a:cxnSpLocks/>
            <a:stCxn id="786" idx="0"/>
            <a:endCxn id="250" idx="2"/>
          </p:cNvCxnSpPr>
          <p:nvPr/>
        </p:nvCxnSpPr>
        <p:spPr>
          <a:xfrm flipV="1">
            <a:off x="8147136" y="2818271"/>
            <a:ext cx="544015" cy="3893622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0E40C904-1BC3-CE94-F1D1-1FFA321D0371}"/>
                  </a:ext>
                </a:extLst>
              </p:cNvPr>
              <p:cNvSpPr/>
              <p:nvPr/>
            </p:nvSpPr>
            <p:spPr>
              <a:xfrm>
                <a:off x="4518865" y="2974548"/>
                <a:ext cx="900000" cy="9000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de-CH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de-DE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0E40C904-1BC3-CE94-F1D1-1FFA321D03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865" y="2974548"/>
                <a:ext cx="900000" cy="900000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1" name="Oval 240">
            <a:extLst>
              <a:ext uri="{FF2B5EF4-FFF2-40B4-BE49-F238E27FC236}">
                <a16:creationId xmlns:a16="http://schemas.microsoft.com/office/drawing/2014/main" id="{5E6D4E83-FB50-39DC-A0AF-40A847303587}"/>
              </a:ext>
            </a:extLst>
          </p:cNvPr>
          <p:cNvSpPr/>
          <p:nvPr/>
        </p:nvSpPr>
        <p:spPr>
          <a:xfrm>
            <a:off x="4518865" y="4218602"/>
            <a:ext cx="900000" cy="90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542794A8-AAE9-FD5A-4052-4298FE0B029B}"/>
                  </a:ext>
                </a:extLst>
              </p:cNvPr>
              <p:cNvSpPr/>
              <p:nvPr/>
            </p:nvSpPr>
            <p:spPr>
              <a:xfrm>
                <a:off x="4518865" y="5456476"/>
                <a:ext cx="900000" cy="9000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de-CH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de-CH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de-DE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542794A8-AAE9-FD5A-4052-4298FE0B02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865" y="5456476"/>
                <a:ext cx="900000" cy="900000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3" name="Oval 242">
            <a:extLst>
              <a:ext uri="{FF2B5EF4-FFF2-40B4-BE49-F238E27FC236}">
                <a16:creationId xmlns:a16="http://schemas.microsoft.com/office/drawing/2014/main" id="{A746C31B-020F-7B8C-AAD2-13479A85C654}"/>
              </a:ext>
            </a:extLst>
          </p:cNvPr>
          <p:cNvSpPr/>
          <p:nvPr/>
        </p:nvSpPr>
        <p:spPr>
          <a:xfrm>
            <a:off x="5975090" y="4844019"/>
            <a:ext cx="900000" cy="900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B69458AC-0EB7-0E4F-6F09-060CDF3CFD18}"/>
              </a:ext>
            </a:extLst>
          </p:cNvPr>
          <p:cNvSpPr/>
          <p:nvPr/>
        </p:nvSpPr>
        <p:spPr>
          <a:xfrm>
            <a:off x="5975090" y="3606145"/>
            <a:ext cx="900000" cy="900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C7A5EA2B-D16F-833F-6B8D-49308749D606}"/>
              </a:ext>
            </a:extLst>
          </p:cNvPr>
          <p:cNvSpPr/>
          <p:nvPr/>
        </p:nvSpPr>
        <p:spPr>
          <a:xfrm>
            <a:off x="5975090" y="2368271"/>
            <a:ext cx="900000" cy="900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00" dirty="0">
              <a:solidFill>
                <a:schemeClr val="tx1"/>
              </a:solidFill>
            </a:endParaRPr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B8DBB0F0-C49B-DD95-77ED-E014958B5985}"/>
              </a:ext>
            </a:extLst>
          </p:cNvPr>
          <p:cNvSpPr/>
          <p:nvPr/>
        </p:nvSpPr>
        <p:spPr>
          <a:xfrm>
            <a:off x="5975090" y="6081893"/>
            <a:ext cx="900000" cy="900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510D1234-4CEF-B63B-C4A7-D6A7B0BCBF90}"/>
              </a:ext>
            </a:extLst>
          </p:cNvPr>
          <p:cNvSpPr/>
          <p:nvPr/>
        </p:nvSpPr>
        <p:spPr>
          <a:xfrm>
            <a:off x="8691150" y="4844019"/>
            <a:ext cx="900000" cy="900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5A528C4B-700A-99C7-E5F6-875FAAF42E84}"/>
              </a:ext>
            </a:extLst>
          </p:cNvPr>
          <p:cNvSpPr/>
          <p:nvPr/>
        </p:nvSpPr>
        <p:spPr>
          <a:xfrm>
            <a:off x="8691150" y="3606145"/>
            <a:ext cx="900000" cy="900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24EBD2A0-ACF8-19AA-5CF3-755836B6BC00}"/>
              </a:ext>
            </a:extLst>
          </p:cNvPr>
          <p:cNvSpPr/>
          <p:nvPr/>
        </p:nvSpPr>
        <p:spPr>
          <a:xfrm>
            <a:off x="8691150" y="2368271"/>
            <a:ext cx="900000" cy="900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F2CB6FF0-DFCD-470A-564B-0EB3EDB24FF8}"/>
              </a:ext>
            </a:extLst>
          </p:cNvPr>
          <p:cNvSpPr/>
          <p:nvPr/>
        </p:nvSpPr>
        <p:spPr>
          <a:xfrm>
            <a:off x="8691150" y="6081893"/>
            <a:ext cx="900000" cy="900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D4E82C26-35FC-4B51-5C46-AB7DEA2EE550}"/>
              </a:ext>
            </a:extLst>
          </p:cNvPr>
          <p:cNvSpPr/>
          <p:nvPr/>
        </p:nvSpPr>
        <p:spPr>
          <a:xfrm>
            <a:off x="10248071" y="2974548"/>
            <a:ext cx="900000" cy="900000"/>
          </a:xfrm>
          <a:prstGeom prst="ellipse">
            <a:avLst/>
          </a:prstGeom>
          <a:solidFill>
            <a:srgbClr val="FFB8BB"/>
          </a:solidFill>
          <a:ln>
            <a:solidFill>
              <a:srgbClr val="FFB8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5BC1C841-25FB-089B-5C7A-D0B4759BCD36}"/>
              </a:ext>
            </a:extLst>
          </p:cNvPr>
          <p:cNvSpPr/>
          <p:nvPr/>
        </p:nvSpPr>
        <p:spPr>
          <a:xfrm>
            <a:off x="10248071" y="4218602"/>
            <a:ext cx="900000" cy="900000"/>
          </a:xfrm>
          <a:prstGeom prst="ellipse">
            <a:avLst/>
          </a:prstGeom>
          <a:solidFill>
            <a:srgbClr val="FFB8BB"/>
          </a:solidFill>
          <a:ln>
            <a:solidFill>
              <a:srgbClr val="FFB8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7C894D28-7D66-D931-0C18-767F5D3F0F56}"/>
              </a:ext>
            </a:extLst>
          </p:cNvPr>
          <p:cNvSpPr/>
          <p:nvPr/>
        </p:nvSpPr>
        <p:spPr>
          <a:xfrm>
            <a:off x="10248179" y="5456476"/>
            <a:ext cx="900000" cy="900000"/>
          </a:xfrm>
          <a:prstGeom prst="ellipse">
            <a:avLst/>
          </a:prstGeom>
          <a:solidFill>
            <a:srgbClr val="FFB8BB"/>
          </a:solidFill>
          <a:ln>
            <a:solidFill>
              <a:srgbClr val="FFB8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3" name="Textfeld 862">
                <a:extLst>
                  <a:ext uri="{FF2B5EF4-FFF2-40B4-BE49-F238E27FC236}">
                    <a16:creationId xmlns:a16="http://schemas.microsoft.com/office/drawing/2014/main" id="{FD2D6F22-C6DC-E485-30D2-CF36BD21BF0B}"/>
                  </a:ext>
                </a:extLst>
              </p:cNvPr>
              <p:cNvSpPr txBox="1"/>
              <p:nvPr/>
            </p:nvSpPr>
            <p:spPr>
              <a:xfrm>
                <a:off x="4516537" y="2764469"/>
                <a:ext cx="904656" cy="176651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CH" sz="11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de-CH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CH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  <m:r>
                            <a:rPr lang="de-CH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de-CH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CH" sz="11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63" name="Textfeld 862">
                <a:extLst>
                  <a:ext uri="{FF2B5EF4-FFF2-40B4-BE49-F238E27FC236}">
                    <a16:creationId xmlns:a16="http://schemas.microsoft.com/office/drawing/2014/main" id="{FD2D6F22-C6DC-E485-30D2-CF36BD21B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537" y="2764469"/>
                <a:ext cx="904656" cy="176651"/>
              </a:xfrm>
              <a:prstGeom prst="rect">
                <a:avLst/>
              </a:prstGeom>
              <a:blipFill>
                <a:blip r:embed="rId25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4" name="Textfeld 863">
                <a:extLst>
                  <a:ext uri="{FF2B5EF4-FFF2-40B4-BE49-F238E27FC236}">
                    <a16:creationId xmlns:a16="http://schemas.microsoft.com/office/drawing/2014/main" id="{8DF2629C-C335-7986-BE86-C28110F2E286}"/>
                  </a:ext>
                </a:extLst>
              </p:cNvPr>
              <p:cNvSpPr txBox="1"/>
              <p:nvPr/>
            </p:nvSpPr>
            <p:spPr>
              <a:xfrm>
                <a:off x="4515373" y="5240356"/>
                <a:ext cx="904656" cy="184474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CH" sz="11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de-CH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CH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  <m:r>
                            <a:rPr lang="de-CH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de-CH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</m:t>
                          </m:r>
                        </m:sub>
                      </m:sSub>
                    </m:oMath>
                  </m:oMathPara>
                </a14:m>
                <a:endParaRPr lang="de-CH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64" name="Textfeld 863">
                <a:extLst>
                  <a:ext uri="{FF2B5EF4-FFF2-40B4-BE49-F238E27FC236}">
                    <a16:creationId xmlns:a16="http://schemas.microsoft.com/office/drawing/2014/main" id="{8DF2629C-C335-7986-BE86-C28110F2E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5373" y="5240356"/>
                <a:ext cx="904656" cy="184474"/>
              </a:xfrm>
              <a:prstGeom prst="rect">
                <a:avLst/>
              </a:prstGeom>
              <a:blipFill>
                <a:blip r:embed="rId26"/>
                <a:stretch>
                  <a:fillRect t="-12500" b="-2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5" name="Textfeld 864">
                <a:extLst>
                  <a:ext uri="{FF2B5EF4-FFF2-40B4-BE49-F238E27FC236}">
                    <a16:creationId xmlns:a16="http://schemas.microsoft.com/office/drawing/2014/main" id="{810442A8-F743-77B0-B736-D982D7AC5DF7}"/>
                  </a:ext>
                </a:extLst>
              </p:cNvPr>
              <p:cNvSpPr txBox="1"/>
              <p:nvPr/>
            </p:nvSpPr>
            <p:spPr>
              <a:xfrm>
                <a:off x="5972248" y="2110071"/>
                <a:ext cx="904656" cy="225446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CH" sz="11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de-CH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de-CH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  <m:r>
                            <a:rPr lang="de-CH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de-CH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d>
                            <m:dPr>
                              <m:ctrlPr>
                                <a:rPr lang="de-CH" sz="11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1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CH" sz="11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65" name="Textfeld 864">
                <a:extLst>
                  <a:ext uri="{FF2B5EF4-FFF2-40B4-BE49-F238E27FC236}">
                    <a16:creationId xmlns:a16="http://schemas.microsoft.com/office/drawing/2014/main" id="{810442A8-F743-77B0-B736-D982D7AC5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2248" y="2110071"/>
                <a:ext cx="904656" cy="225446"/>
              </a:xfrm>
              <a:prstGeom prst="rect">
                <a:avLst/>
              </a:prstGeom>
              <a:blipFill>
                <a:blip r:embed="rId27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6" name="Textfeld 865">
                <a:extLst>
                  <a:ext uri="{FF2B5EF4-FFF2-40B4-BE49-F238E27FC236}">
                    <a16:creationId xmlns:a16="http://schemas.microsoft.com/office/drawing/2014/main" id="{A9322AB8-035F-8C7F-64F1-EC360F2043A0}"/>
                  </a:ext>
                </a:extLst>
              </p:cNvPr>
              <p:cNvSpPr txBox="1"/>
              <p:nvPr/>
            </p:nvSpPr>
            <p:spPr>
              <a:xfrm>
                <a:off x="5968088" y="3340476"/>
                <a:ext cx="904656" cy="225446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CH" sz="11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de-CH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de-CH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  <m:r>
                            <a:rPr lang="de-CH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de-CH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lang="de-CH" sz="11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1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CH" sz="11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66" name="Textfeld 865">
                <a:extLst>
                  <a:ext uri="{FF2B5EF4-FFF2-40B4-BE49-F238E27FC236}">
                    <a16:creationId xmlns:a16="http://schemas.microsoft.com/office/drawing/2014/main" id="{A9322AB8-035F-8C7F-64F1-EC360F2043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8088" y="3340476"/>
                <a:ext cx="904656" cy="225446"/>
              </a:xfrm>
              <a:prstGeom prst="rect">
                <a:avLst/>
              </a:prstGeom>
              <a:blipFill>
                <a:blip r:embed="rId28"/>
                <a:stretch>
                  <a:fillRect t="-5556" b="-222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7" name="Textfeld 866">
                <a:extLst>
                  <a:ext uri="{FF2B5EF4-FFF2-40B4-BE49-F238E27FC236}">
                    <a16:creationId xmlns:a16="http://schemas.microsoft.com/office/drawing/2014/main" id="{07532177-AF23-4A50-F14D-6F27FA04F27E}"/>
                  </a:ext>
                </a:extLst>
              </p:cNvPr>
              <p:cNvSpPr txBox="1"/>
              <p:nvPr/>
            </p:nvSpPr>
            <p:spPr>
              <a:xfrm>
                <a:off x="5971073" y="5825239"/>
                <a:ext cx="904656" cy="233847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CH" sz="11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de-CH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de-CH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  <m:r>
                            <a:rPr lang="de-CH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CH" sz="11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1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de-CH" sz="11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>
                          <m:d>
                            <m:dPr>
                              <m:ctrlPr>
                                <a:rPr lang="de-CH" sz="11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1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CH" sz="11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67" name="Textfeld 866">
                <a:extLst>
                  <a:ext uri="{FF2B5EF4-FFF2-40B4-BE49-F238E27FC236}">
                    <a16:creationId xmlns:a16="http://schemas.microsoft.com/office/drawing/2014/main" id="{07532177-AF23-4A50-F14D-6F27FA04F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1073" y="5825239"/>
                <a:ext cx="904656" cy="233847"/>
              </a:xfrm>
              <a:prstGeom prst="rect">
                <a:avLst/>
              </a:prstGeom>
              <a:blipFill>
                <a:blip r:embed="rId29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8" name="Textfeld 867">
                <a:extLst>
                  <a:ext uri="{FF2B5EF4-FFF2-40B4-BE49-F238E27FC236}">
                    <a16:creationId xmlns:a16="http://schemas.microsoft.com/office/drawing/2014/main" id="{ACCD8F31-7290-AAC9-454C-1598B34F6975}"/>
                  </a:ext>
                </a:extLst>
              </p:cNvPr>
              <p:cNvSpPr txBox="1"/>
              <p:nvPr/>
            </p:nvSpPr>
            <p:spPr>
              <a:xfrm>
                <a:off x="8688994" y="2113489"/>
                <a:ext cx="904656" cy="228524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CH" sz="11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de-CH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de-CH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  <m:r>
                            <a:rPr lang="de-CH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de-CH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d>
                            <m:dPr>
                              <m:ctrlPr>
                                <a:rPr lang="de-CH" sz="11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1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𝑳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CH" sz="11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68" name="Textfeld 867">
                <a:extLst>
                  <a:ext uri="{FF2B5EF4-FFF2-40B4-BE49-F238E27FC236}">
                    <a16:creationId xmlns:a16="http://schemas.microsoft.com/office/drawing/2014/main" id="{ACCD8F31-7290-AAC9-454C-1598B34F6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994" y="2113489"/>
                <a:ext cx="904656" cy="228524"/>
              </a:xfrm>
              <a:prstGeom prst="rect">
                <a:avLst/>
              </a:prstGeom>
              <a:blipFill>
                <a:blip r:embed="rId30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9" name="Textfeld 868">
                <a:extLst>
                  <a:ext uri="{FF2B5EF4-FFF2-40B4-BE49-F238E27FC236}">
                    <a16:creationId xmlns:a16="http://schemas.microsoft.com/office/drawing/2014/main" id="{2D7B663D-E158-8B29-64D9-20E5E16FE6FA}"/>
                  </a:ext>
                </a:extLst>
              </p:cNvPr>
              <p:cNvSpPr txBox="1"/>
              <p:nvPr/>
            </p:nvSpPr>
            <p:spPr>
              <a:xfrm>
                <a:off x="8686386" y="3340476"/>
                <a:ext cx="904656" cy="228524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CH" sz="11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de-CH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de-CH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  <m:r>
                            <a:rPr lang="de-CH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de-CH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lang="de-CH" sz="11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1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𝑳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CH" sz="11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69" name="Textfeld 868">
                <a:extLst>
                  <a:ext uri="{FF2B5EF4-FFF2-40B4-BE49-F238E27FC236}">
                    <a16:creationId xmlns:a16="http://schemas.microsoft.com/office/drawing/2014/main" id="{2D7B663D-E158-8B29-64D9-20E5E16FE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386" y="3340476"/>
                <a:ext cx="904656" cy="228524"/>
              </a:xfrm>
              <a:prstGeom prst="rect">
                <a:avLst/>
              </a:prstGeom>
              <a:blipFill>
                <a:blip r:embed="rId31"/>
                <a:stretch>
                  <a:fillRect t="-5556" b="-222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0" name="Textfeld 869">
                <a:extLst>
                  <a:ext uri="{FF2B5EF4-FFF2-40B4-BE49-F238E27FC236}">
                    <a16:creationId xmlns:a16="http://schemas.microsoft.com/office/drawing/2014/main" id="{26C1A226-F2FE-B15B-0F5D-9C879171134F}"/>
                  </a:ext>
                </a:extLst>
              </p:cNvPr>
              <p:cNvSpPr txBox="1"/>
              <p:nvPr/>
            </p:nvSpPr>
            <p:spPr>
              <a:xfrm>
                <a:off x="8683314" y="5825238"/>
                <a:ext cx="904656" cy="240643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CH" sz="11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de-CH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de-CH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  <m:r>
                            <a:rPr lang="de-CH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CH" sz="11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1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de-CH" sz="11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𝑳</m:t>
                              </m:r>
                            </m:sub>
                          </m:sSub>
                        </m:sub>
                        <m:sup>
                          <m:d>
                            <m:dPr>
                              <m:ctrlPr>
                                <a:rPr lang="de-CH" sz="11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1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𝑳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CH" sz="11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70" name="Textfeld 869">
                <a:extLst>
                  <a:ext uri="{FF2B5EF4-FFF2-40B4-BE49-F238E27FC236}">
                    <a16:creationId xmlns:a16="http://schemas.microsoft.com/office/drawing/2014/main" id="{26C1A226-F2FE-B15B-0F5D-9C87917113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3314" y="5825238"/>
                <a:ext cx="904656" cy="240643"/>
              </a:xfrm>
              <a:prstGeom prst="rect">
                <a:avLst/>
              </a:prstGeom>
              <a:blipFill>
                <a:blip r:embed="rId3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1" name="Textfeld 870">
                <a:extLst>
                  <a:ext uri="{FF2B5EF4-FFF2-40B4-BE49-F238E27FC236}">
                    <a16:creationId xmlns:a16="http://schemas.microsoft.com/office/drawing/2014/main" id="{2EBBAFBB-6946-7A2F-7591-D9168A028FF0}"/>
                  </a:ext>
                </a:extLst>
              </p:cNvPr>
              <p:cNvSpPr txBox="1"/>
              <p:nvPr/>
            </p:nvSpPr>
            <p:spPr>
              <a:xfrm>
                <a:off x="10242188" y="2762091"/>
                <a:ext cx="904656" cy="176651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CH" sz="11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de-CH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de-CH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  <m:r>
                            <a:rPr lang="de-CH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de-CH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CH" sz="11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71" name="Textfeld 870">
                <a:extLst>
                  <a:ext uri="{FF2B5EF4-FFF2-40B4-BE49-F238E27FC236}">
                    <a16:creationId xmlns:a16="http://schemas.microsoft.com/office/drawing/2014/main" id="{2EBBAFBB-6946-7A2F-7591-D9168A028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2188" y="2762091"/>
                <a:ext cx="904656" cy="176651"/>
              </a:xfrm>
              <a:prstGeom prst="rect">
                <a:avLst/>
              </a:prstGeom>
              <a:blipFill>
                <a:blip r:embed="rId33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2" name="Textfeld 871">
                <a:extLst>
                  <a:ext uri="{FF2B5EF4-FFF2-40B4-BE49-F238E27FC236}">
                    <a16:creationId xmlns:a16="http://schemas.microsoft.com/office/drawing/2014/main" id="{57B9B98D-60C2-70E0-C051-1D418B3F3621}"/>
                  </a:ext>
                </a:extLst>
              </p:cNvPr>
              <p:cNvSpPr txBox="1"/>
              <p:nvPr/>
            </p:nvSpPr>
            <p:spPr>
              <a:xfrm>
                <a:off x="10246236" y="5236566"/>
                <a:ext cx="904656" cy="184474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CH" sz="11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de-CH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de-CH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  <m:r>
                            <a:rPr lang="de-CH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de-CH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𝒒</m:t>
                          </m:r>
                        </m:sub>
                      </m:sSub>
                    </m:oMath>
                  </m:oMathPara>
                </a14:m>
                <a:endParaRPr lang="de-CH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72" name="Textfeld 871">
                <a:extLst>
                  <a:ext uri="{FF2B5EF4-FFF2-40B4-BE49-F238E27FC236}">
                    <a16:creationId xmlns:a16="http://schemas.microsoft.com/office/drawing/2014/main" id="{57B9B98D-60C2-70E0-C051-1D418B3F3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6236" y="5236566"/>
                <a:ext cx="904656" cy="184474"/>
              </a:xfrm>
              <a:prstGeom prst="rect">
                <a:avLst/>
              </a:prstGeom>
              <a:blipFill>
                <a:blip r:embed="rId34"/>
                <a:stretch>
                  <a:fillRect t="-13333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3" name="Textfeld 872">
            <a:extLst>
              <a:ext uri="{FF2B5EF4-FFF2-40B4-BE49-F238E27FC236}">
                <a16:creationId xmlns:a16="http://schemas.microsoft.com/office/drawing/2014/main" id="{4E81C991-43A4-8C95-7523-2B25DF744EB9}"/>
              </a:ext>
            </a:extLst>
          </p:cNvPr>
          <p:cNvSpPr txBox="1"/>
          <p:nvPr/>
        </p:nvSpPr>
        <p:spPr>
          <a:xfrm>
            <a:off x="7421947" y="1730033"/>
            <a:ext cx="72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• 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5" name="Textfeld 894">
                <a:extLst>
                  <a:ext uri="{FF2B5EF4-FFF2-40B4-BE49-F238E27FC236}">
                    <a16:creationId xmlns:a16="http://schemas.microsoft.com/office/drawing/2014/main" id="{9F10122E-0341-E583-2CE5-41CDEF3887AE}"/>
                  </a:ext>
                </a:extLst>
              </p:cNvPr>
              <p:cNvSpPr txBox="1"/>
              <p:nvPr/>
            </p:nvSpPr>
            <p:spPr>
              <a:xfrm>
                <a:off x="5412280" y="2884549"/>
                <a:ext cx="427810" cy="171201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</m:t>
                          </m:r>
                          <m:r>
                            <a:rPr lang="de-CH" sz="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CH" sz="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11</m:t>
                          </m:r>
                        </m:sub>
                        <m:sup>
                          <m:d>
                            <m:dPr>
                              <m:ctrlPr>
                                <a:rPr lang="de-CH" sz="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95" name="Textfeld 894">
                <a:extLst>
                  <a:ext uri="{FF2B5EF4-FFF2-40B4-BE49-F238E27FC236}">
                    <a16:creationId xmlns:a16="http://schemas.microsoft.com/office/drawing/2014/main" id="{9F10122E-0341-E583-2CE5-41CDEF388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280" y="2884549"/>
                <a:ext cx="427810" cy="171201"/>
              </a:xfrm>
              <a:prstGeom prst="rect">
                <a:avLst/>
              </a:prstGeom>
              <a:blipFill>
                <a:blip r:embed="rId35"/>
                <a:stretch>
                  <a:fillRect b="-2857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6" name="Textfeld 895">
                <a:extLst>
                  <a:ext uri="{FF2B5EF4-FFF2-40B4-BE49-F238E27FC236}">
                    <a16:creationId xmlns:a16="http://schemas.microsoft.com/office/drawing/2014/main" id="{9099C344-44CA-9235-CBEB-A3176B48CCE5}"/>
                  </a:ext>
                </a:extLst>
              </p:cNvPr>
              <p:cNvSpPr txBox="1"/>
              <p:nvPr/>
            </p:nvSpPr>
            <p:spPr>
              <a:xfrm>
                <a:off x="6936910" y="2609560"/>
                <a:ext cx="427810" cy="171201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</m:t>
                          </m:r>
                          <m:r>
                            <a:rPr lang="de-CH" sz="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CH" sz="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11</m:t>
                          </m:r>
                        </m:sub>
                        <m:sup>
                          <m:d>
                            <m:dPr>
                              <m:ctrlPr>
                                <a:rPr lang="de-CH" sz="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96" name="Textfeld 895">
                <a:extLst>
                  <a:ext uri="{FF2B5EF4-FFF2-40B4-BE49-F238E27FC236}">
                    <a16:creationId xmlns:a16="http://schemas.microsoft.com/office/drawing/2014/main" id="{9099C344-44CA-9235-CBEB-A3176B48C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910" y="2609560"/>
                <a:ext cx="427810" cy="171201"/>
              </a:xfrm>
              <a:prstGeom prst="rect">
                <a:avLst/>
              </a:prstGeom>
              <a:blipFill>
                <a:blip r:embed="rId36"/>
                <a:stretch>
                  <a:fillRect b="-357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7" name="Textfeld 896">
                <a:extLst>
                  <a:ext uri="{FF2B5EF4-FFF2-40B4-BE49-F238E27FC236}">
                    <a16:creationId xmlns:a16="http://schemas.microsoft.com/office/drawing/2014/main" id="{C199883F-4D45-AE2C-14DB-38F28B2285BF}"/>
                  </a:ext>
                </a:extLst>
              </p:cNvPr>
              <p:cNvSpPr txBox="1"/>
              <p:nvPr/>
            </p:nvSpPr>
            <p:spPr>
              <a:xfrm>
                <a:off x="8199215" y="2609560"/>
                <a:ext cx="427810" cy="171201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</m:t>
                          </m:r>
                          <m:r>
                            <a:rPr lang="de-CH" sz="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CH" sz="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11</m:t>
                          </m:r>
                        </m:sub>
                        <m:sup>
                          <m:d>
                            <m:dPr>
                              <m:ctrlPr>
                                <a:rPr lang="de-CH" sz="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97" name="Textfeld 896">
                <a:extLst>
                  <a:ext uri="{FF2B5EF4-FFF2-40B4-BE49-F238E27FC236}">
                    <a16:creationId xmlns:a16="http://schemas.microsoft.com/office/drawing/2014/main" id="{C199883F-4D45-AE2C-14DB-38F28B228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215" y="2609560"/>
                <a:ext cx="427810" cy="171201"/>
              </a:xfrm>
              <a:prstGeom prst="rect">
                <a:avLst/>
              </a:prstGeom>
              <a:blipFill>
                <a:blip r:embed="rId37"/>
                <a:stretch>
                  <a:fillRect b="-357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8" name="Textfeld 897">
                <a:extLst>
                  <a:ext uri="{FF2B5EF4-FFF2-40B4-BE49-F238E27FC236}">
                    <a16:creationId xmlns:a16="http://schemas.microsoft.com/office/drawing/2014/main" id="{60EF0D66-4DF7-0787-7441-3059A3F8B2FE}"/>
                  </a:ext>
                </a:extLst>
              </p:cNvPr>
              <p:cNvSpPr txBox="1"/>
              <p:nvPr/>
            </p:nvSpPr>
            <p:spPr>
              <a:xfrm>
                <a:off x="9761082" y="2889076"/>
                <a:ext cx="427810" cy="171201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</m:t>
                          </m:r>
                          <m:r>
                            <a:rPr lang="de-CH" sz="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CH" sz="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11</m:t>
                          </m:r>
                        </m:sub>
                        <m:sup>
                          <m:d>
                            <m:dPr>
                              <m:ctrlPr>
                                <a:rPr lang="de-CH" sz="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𝑂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98" name="Textfeld 897">
                <a:extLst>
                  <a:ext uri="{FF2B5EF4-FFF2-40B4-BE49-F238E27FC236}">
                    <a16:creationId xmlns:a16="http://schemas.microsoft.com/office/drawing/2014/main" id="{60EF0D66-4DF7-0787-7441-3059A3F8B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1082" y="2889076"/>
                <a:ext cx="427810" cy="171201"/>
              </a:xfrm>
              <a:prstGeom prst="rect">
                <a:avLst/>
              </a:prstGeom>
              <a:blipFill>
                <a:blip r:embed="rId38"/>
                <a:stretch>
                  <a:fillRect b="-357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9" name="Textfeld 898">
            <a:extLst>
              <a:ext uri="{FF2B5EF4-FFF2-40B4-BE49-F238E27FC236}">
                <a16:creationId xmlns:a16="http://schemas.microsoft.com/office/drawing/2014/main" id="{8C413387-5951-CFE1-5558-8AF1809C9304}"/>
              </a:ext>
            </a:extLst>
          </p:cNvPr>
          <p:cNvSpPr txBox="1"/>
          <p:nvPr/>
        </p:nvSpPr>
        <p:spPr>
          <a:xfrm>
            <a:off x="4516537" y="3996302"/>
            <a:ext cx="904656" cy="184666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/>
          <a:p>
            <a:pPr algn="ctr"/>
            <a:r>
              <a:rPr lang="de-CH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900" name="Textfeld 899">
            <a:extLst>
              <a:ext uri="{FF2B5EF4-FFF2-40B4-BE49-F238E27FC236}">
                <a16:creationId xmlns:a16="http://schemas.microsoft.com/office/drawing/2014/main" id="{7FDAC325-C4DC-E03A-FE23-A70B8CE2ECA3}"/>
              </a:ext>
            </a:extLst>
          </p:cNvPr>
          <p:cNvSpPr txBox="1"/>
          <p:nvPr/>
        </p:nvSpPr>
        <p:spPr>
          <a:xfrm>
            <a:off x="5968941" y="4626052"/>
            <a:ext cx="904656" cy="184666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/>
          <a:p>
            <a:pPr algn="ctr"/>
            <a:r>
              <a:rPr lang="de-CH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901" name="Textfeld 900">
            <a:extLst>
              <a:ext uri="{FF2B5EF4-FFF2-40B4-BE49-F238E27FC236}">
                <a16:creationId xmlns:a16="http://schemas.microsoft.com/office/drawing/2014/main" id="{D7BCC9FE-3CD7-7A57-C4EC-A5AAA6E9A784}"/>
              </a:ext>
            </a:extLst>
          </p:cNvPr>
          <p:cNvSpPr txBox="1"/>
          <p:nvPr/>
        </p:nvSpPr>
        <p:spPr>
          <a:xfrm>
            <a:off x="8683314" y="4630627"/>
            <a:ext cx="904656" cy="184666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/>
          <a:p>
            <a:pPr algn="ctr"/>
            <a:r>
              <a:rPr lang="de-CH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902" name="Textfeld 901">
            <a:extLst>
              <a:ext uri="{FF2B5EF4-FFF2-40B4-BE49-F238E27FC236}">
                <a16:creationId xmlns:a16="http://schemas.microsoft.com/office/drawing/2014/main" id="{6F5AE970-BF94-F629-CEB1-ABBC197A6BE5}"/>
              </a:ext>
            </a:extLst>
          </p:cNvPr>
          <p:cNvSpPr txBox="1"/>
          <p:nvPr/>
        </p:nvSpPr>
        <p:spPr>
          <a:xfrm>
            <a:off x="10242188" y="3998507"/>
            <a:ext cx="904656" cy="184666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/>
          <a:p>
            <a:pPr algn="ctr"/>
            <a:r>
              <a:rPr lang="de-CH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3" name="Textfeld 902">
                <a:extLst>
                  <a:ext uri="{FF2B5EF4-FFF2-40B4-BE49-F238E27FC236}">
                    <a16:creationId xmlns:a16="http://schemas.microsoft.com/office/drawing/2014/main" id="{306334B7-998C-62C5-F0D4-815EE66B4B14}"/>
                  </a:ext>
                </a:extLst>
              </p:cNvPr>
              <p:cNvSpPr txBox="1"/>
              <p:nvPr/>
            </p:nvSpPr>
            <p:spPr>
              <a:xfrm>
                <a:off x="5471658" y="6353775"/>
                <a:ext cx="427810" cy="189924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</m:t>
                          </m:r>
                          <m:r>
                            <a:rPr lang="de-CH" sz="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de-CH" sz="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de-CH" sz="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CH" sz="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  <m:sup>
                          <m:d>
                            <m:dPr>
                              <m:ctrlPr>
                                <a:rPr lang="de-CH" sz="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03" name="Textfeld 902">
                <a:extLst>
                  <a:ext uri="{FF2B5EF4-FFF2-40B4-BE49-F238E27FC236}">
                    <a16:creationId xmlns:a16="http://schemas.microsoft.com/office/drawing/2014/main" id="{306334B7-998C-62C5-F0D4-815EE66B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1658" y="6353775"/>
                <a:ext cx="427810" cy="189924"/>
              </a:xfrm>
              <a:prstGeom prst="rect">
                <a:avLst/>
              </a:prstGeom>
              <a:blipFill>
                <a:blip r:embed="rId39"/>
                <a:stretch>
                  <a:fillRect l="-2941" b="-187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4" name="Textfeld 903">
                <a:extLst>
                  <a:ext uri="{FF2B5EF4-FFF2-40B4-BE49-F238E27FC236}">
                    <a16:creationId xmlns:a16="http://schemas.microsoft.com/office/drawing/2014/main" id="{92286D2C-E54B-7ABE-331A-4CA472388749}"/>
                  </a:ext>
                </a:extLst>
              </p:cNvPr>
              <p:cNvSpPr txBox="1"/>
              <p:nvPr/>
            </p:nvSpPr>
            <p:spPr>
              <a:xfrm>
                <a:off x="6936910" y="6566967"/>
                <a:ext cx="427810" cy="189924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</m:t>
                          </m:r>
                          <m:r>
                            <a:rPr lang="de-CH" sz="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de-CH" sz="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de-CH" sz="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CH" sz="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de-CH" sz="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d>
                            <m:dPr>
                              <m:ctrlPr>
                                <a:rPr lang="de-CH" sz="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04" name="Textfeld 903">
                <a:extLst>
                  <a:ext uri="{FF2B5EF4-FFF2-40B4-BE49-F238E27FC236}">
                    <a16:creationId xmlns:a16="http://schemas.microsoft.com/office/drawing/2014/main" id="{92286D2C-E54B-7ABE-331A-4CA4723887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910" y="6566967"/>
                <a:ext cx="427810" cy="189924"/>
              </a:xfrm>
              <a:prstGeom prst="rect">
                <a:avLst/>
              </a:prstGeom>
              <a:blipFill>
                <a:blip r:embed="rId40"/>
                <a:stretch>
                  <a:fillRect l="-5882" b="-187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5" name="Textfeld 904">
                <a:extLst>
                  <a:ext uri="{FF2B5EF4-FFF2-40B4-BE49-F238E27FC236}">
                    <a16:creationId xmlns:a16="http://schemas.microsoft.com/office/drawing/2014/main" id="{B59D3AB6-0560-B5BA-1055-8B89A0357B2B}"/>
                  </a:ext>
                </a:extLst>
              </p:cNvPr>
              <p:cNvSpPr txBox="1"/>
              <p:nvPr/>
            </p:nvSpPr>
            <p:spPr>
              <a:xfrm>
                <a:off x="9800484" y="6237024"/>
                <a:ext cx="427810" cy="189924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</m:t>
                          </m:r>
                          <m:r>
                            <a:rPr lang="de-CH" sz="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CH" sz="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  <m:sSub>
                            <m:sSubPr>
                              <m:ctrlPr>
                                <a:rPr lang="de-CH" sz="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de-CH" sz="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sub>
                          </m:sSub>
                        </m:sub>
                        <m:sup>
                          <m:d>
                            <m:dPr>
                              <m:ctrlPr>
                                <a:rPr lang="de-CH" sz="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𝑂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05" name="Textfeld 904">
                <a:extLst>
                  <a:ext uri="{FF2B5EF4-FFF2-40B4-BE49-F238E27FC236}">
                    <a16:creationId xmlns:a16="http://schemas.microsoft.com/office/drawing/2014/main" id="{B59D3AB6-0560-B5BA-1055-8B89A0357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0484" y="6237024"/>
                <a:ext cx="427810" cy="189924"/>
              </a:xfrm>
              <a:prstGeom prst="rect">
                <a:avLst/>
              </a:prstGeom>
              <a:blipFill>
                <a:blip r:embed="rId41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1" name="Rechteck 760">
                <a:extLst>
                  <a:ext uri="{FF2B5EF4-FFF2-40B4-BE49-F238E27FC236}">
                    <a16:creationId xmlns:a16="http://schemas.microsoft.com/office/drawing/2014/main" id="{99D23422-DDD7-E414-1D94-E05609A16F3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148865" y="6711893"/>
                <a:ext cx="540000" cy="540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2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de-CH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de-CH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  <m:sup>
                          <m:d>
                            <m:dPr>
                              <m:ctrlPr>
                                <a:rPr lang="de-CH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61" name="Rechteck 760">
                <a:extLst>
                  <a:ext uri="{FF2B5EF4-FFF2-40B4-BE49-F238E27FC236}">
                    <a16:creationId xmlns:a16="http://schemas.microsoft.com/office/drawing/2014/main" id="{99D23422-DDD7-E414-1D94-E05609A16F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865" y="6711893"/>
                <a:ext cx="540000" cy="540000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6" name="Rechteck 785">
                <a:extLst>
                  <a:ext uri="{FF2B5EF4-FFF2-40B4-BE49-F238E27FC236}">
                    <a16:creationId xmlns:a16="http://schemas.microsoft.com/office/drawing/2014/main" id="{38F90DB3-D530-1B07-F085-49DD60A0025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877135" y="6711893"/>
                <a:ext cx="540000" cy="540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2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de-CH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de-CH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  <m:sup>
                          <m:d>
                            <m:dPr>
                              <m:ctrlPr>
                                <a:rPr lang="de-CH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86" name="Rechteck 785">
                <a:extLst>
                  <a:ext uri="{FF2B5EF4-FFF2-40B4-BE49-F238E27FC236}">
                    <a16:creationId xmlns:a16="http://schemas.microsoft.com/office/drawing/2014/main" id="{38F90DB3-D530-1B07-F085-49DD60A00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135" y="6711893"/>
                <a:ext cx="540000" cy="540000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0" name="Textfeld 929">
                <a:extLst>
                  <a:ext uri="{FF2B5EF4-FFF2-40B4-BE49-F238E27FC236}">
                    <a16:creationId xmlns:a16="http://schemas.microsoft.com/office/drawing/2014/main" id="{2C3D6ED4-A88E-4300-59EE-EAC252C11C89}"/>
                  </a:ext>
                </a:extLst>
              </p:cNvPr>
              <p:cNvSpPr txBox="1"/>
              <p:nvPr/>
            </p:nvSpPr>
            <p:spPr>
              <a:xfrm>
                <a:off x="1656054" y="5871836"/>
                <a:ext cx="323698" cy="164276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CH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de-CH" sz="10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𝐖</m:t>
                          </m:r>
                        </m:e>
                        <m:sup>
                          <m:d>
                            <m:dPr>
                              <m:ctrlPr>
                                <a:rPr lang="de-CH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de-DE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30" name="Textfeld 929">
                <a:extLst>
                  <a:ext uri="{FF2B5EF4-FFF2-40B4-BE49-F238E27FC236}">
                    <a16:creationId xmlns:a16="http://schemas.microsoft.com/office/drawing/2014/main" id="{2C3D6ED4-A88E-4300-59EE-EAC252C11C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054" y="5871836"/>
                <a:ext cx="323698" cy="164276"/>
              </a:xfrm>
              <a:prstGeom prst="rect">
                <a:avLst/>
              </a:prstGeom>
              <a:blipFill>
                <a:blip r:embed="rId44"/>
                <a:stretch>
                  <a:fillRect l="-11538" b="-71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1" name="Textfeld 930">
                <a:extLst>
                  <a:ext uri="{FF2B5EF4-FFF2-40B4-BE49-F238E27FC236}">
                    <a16:creationId xmlns:a16="http://schemas.microsoft.com/office/drawing/2014/main" id="{4BD9A08E-CB6C-9072-F1F0-B2F7C6C0C8E3}"/>
                  </a:ext>
                </a:extLst>
              </p:cNvPr>
              <p:cNvSpPr txBox="1"/>
              <p:nvPr/>
            </p:nvSpPr>
            <p:spPr>
              <a:xfrm>
                <a:off x="2493779" y="5876891"/>
                <a:ext cx="323698" cy="164276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CH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de-CH" sz="10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𝐖</m:t>
                          </m:r>
                        </m:e>
                        <m:sup>
                          <m:d>
                            <m:dPr>
                              <m:ctrlPr>
                                <a:rPr lang="de-CH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de-DE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31" name="Textfeld 930">
                <a:extLst>
                  <a:ext uri="{FF2B5EF4-FFF2-40B4-BE49-F238E27FC236}">
                    <a16:creationId xmlns:a16="http://schemas.microsoft.com/office/drawing/2014/main" id="{4BD9A08E-CB6C-9072-F1F0-B2F7C6C0C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779" y="5876891"/>
                <a:ext cx="323698" cy="164276"/>
              </a:xfrm>
              <a:prstGeom prst="rect">
                <a:avLst/>
              </a:prstGeom>
              <a:blipFill>
                <a:blip r:embed="rId45"/>
                <a:stretch>
                  <a:fillRect l="-11538" b="-71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2" name="Textfeld 931">
                <a:extLst>
                  <a:ext uri="{FF2B5EF4-FFF2-40B4-BE49-F238E27FC236}">
                    <a16:creationId xmlns:a16="http://schemas.microsoft.com/office/drawing/2014/main" id="{A2000E82-DE65-2125-739E-9C3228794DD7}"/>
                  </a:ext>
                </a:extLst>
              </p:cNvPr>
              <p:cNvSpPr txBox="1"/>
              <p:nvPr/>
            </p:nvSpPr>
            <p:spPr>
              <a:xfrm>
                <a:off x="3492377" y="5865585"/>
                <a:ext cx="304452" cy="164276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CH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de-CH" sz="10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𝐖</m:t>
                          </m:r>
                        </m:e>
                        <m:sup>
                          <m:d>
                            <m:dPr>
                              <m:ctrlPr>
                                <a:rPr lang="de-CH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de-DE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32" name="Textfeld 931">
                <a:extLst>
                  <a:ext uri="{FF2B5EF4-FFF2-40B4-BE49-F238E27FC236}">
                    <a16:creationId xmlns:a16="http://schemas.microsoft.com/office/drawing/2014/main" id="{A2000E82-DE65-2125-739E-9C3228794D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377" y="5865585"/>
                <a:ext cx="304452" cy="164276"/>
              </a:xfrm>
              <a:prstGeom prst="rect">
                <a:avLst/>
              </a:prstGeom>
              <a:blipFill>
                <a:blip r:embed="rId46"/>
                <a:stretch>
                  <a:fillRect l="-16000" b="-71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1" name="Textfeld 940">
                <a:extLst>
                  <a:ext uri="{FF2B5EF4-FFF2-40B4-BE49-F238E27FC236}">
                    <a16:creationId xmlns:a16="http://schemas.microsoft.com/office/drawing/2014/main" id="{E47A3EE3-EAED-2ECA-D97C-9485BEDB0299}"/>
                  </a:ext>
                </a:extLst>
              </p:cNvPr>
              <p:cNvSpPr txBox="1"/>
              <p:nvPr/>
            </p:nvSpPr>
            <p:spPr>
              <a:xfrm>
                <a:off x="1377006" y="4977383"/>
                <a:ext cx="274425" cy="153888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CH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…</m:t>
                      </m:r>
                    </m:oMath>
                  </m:oMathPara>
                </a14:m>
                <a:endParaRPr lang="de-DE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41" name="Textfeld 940">
                <a:extLst>
                  <a:ext uri="{FF2B5EF4-FFF2-40B4-BE49-F238E27FC236}">
                    <a16:creationId xmlns:a16="http://schemas.microsoft.com/office/drawing/2014/main" id="{E47A3EE3-EAED-2ECA-D97C-9485BEDB0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006" y="4977383"/>
                <a:ext cx="274425" cy="153888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8" name="Textfeld 947">
                <a:extLst>
                  <a:ext uri="{FF2B5EF4-FFF2-40B4-BE49-F238E27FC236}">
                    <a16:creationId xmlns:a16="http://schemas.microsoft.com/office/drawing/2014/main" id="{AF907531-6E02-8F5B-F542-350CFC48C681}"/>
                  </a:ext>
                </a:extLst>
              </p:cNvPr>
              <p:cNvSpPr txBox="1"/>
              <p:nvPr/>
            </p:nvSpPr>
            <p:spPr>
              <a:xfrm>
                <a:off x="1881402" y="5254753"/>
                <a:ext cx="362551" cy="164276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CH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de-CH" sz="10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𝐕</m:t>
                          </m:r>
                        </m:e>
                        <m:sup>
                          <m:d>
                            <m:dPr>
                              <m:ctrlPr>
                                <a:rPr lang="de-CH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de-DE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48" name="Textfeld 947">
                <a:extLst>
                  <a:ext uri="{FF2B5EF4-FFF2-40B4-BE49-F238E27FC236}">
                    <a16:creationId xmlns:a16="http://schemas.microsoft.com/office/drawing/2014/main" id="{AF907531-6E02-8F5B-F542-350CFC48C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402" y="5254753"/>
                <a:ext cx="362551" cy="164276"/>
              </a:xfrm>
              <a:prstGeom prst="rect">
                <a:avLst/>
              </a:prstGeom>
              <a:blipFill>
                <a:blip r:embed="rId48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0" name="Textfeld 959">
                <a:extLst>
                  <a:ext uri="{FF2B5EF4-FFF2-40B4-BE49-F238E27FC236}">
                    <a16:creationId xmlns:a16="http://schemas.microsoft.com/office/drawing/2014/main" id="{F56205AF-5F44-A294-AF6C-DB978354E3C9}"/>
                  </a:ext>
                </a:extLst>
              </p:cNvPr>
              <p:cNvSpPr txBox="1"/>
              <p:nvPr/>
            </p:nvSpPr>
            <p:spPr>
              <a:xfrm>
                <a:off x="2864555" y="5258741"/>
                <a:ext cx="362551" cy="164276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CH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de-CH" sz="10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𝐕</m:t>
                          </m:r>
                        </m:e>
                        <m:sup>
                          <m:d>
                            <m:dPr>
                              <m:ctrlPr>
                                <a:rPr lang="de-CH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de-DE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60" name="Textfeld 959">
                <a:extLst>
                  <a:ext uri="{FF2B5EF4-FFF2-40B4-BE49-F238E27FC236}">
                    <a16:creationId xmlns:a16="http://schemas.microsoft.com/office/drawing/2014/main" id="{F56205AF-5F44-A294-AF6C-DB978354E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4555" y="5258741"/>
                <a:ext cx="362551" cy="164276"/>
              </a:xfrm>
              <a:prstGeom prst="rect">
                <a:avLst/>
              </a:prstGeom>
              <a:blipFill>
                <a:blip r:embed="rId49"/>
                <a:stretch>
                  <a:fillRect t="-71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2" name="Textfeld 961">
                <a:extLst>
                  <a:ext uri="{FF2B5EF4-FFF2-40B4-BE49-F238E27FC236}">
                    <a16:creationId xmlns:a16="http://schemas.microsoft.com/office/drawing/2014/main" id="{05452027-7FC1-00C5-08E5-32D25B08A3EF}"/>
                  </a:ext>
                </a:extLst>
              </p:cNvPr>
              <p:cNvSpPr txBox="1"/>
              <p:nvPr/>
            </p:nvSpPr>
            <p:spPr>
              <a:xfrm>
                <a:off x="2201721" y="4976254"/>
                <a:ext cx="274425" cy="153888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CH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…</m:t>
                      </m:r>
                    </m:oMath>
                  </m:oMathPara>
                </a14:m>
                <a:endParaRPr lang="de-DE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62" name="Textfeld 961">
                <a:extLst>
                  <a:ext uri="{FF2B5EF4-FFF2-40B4-BE49-F238E27FC236}">
                    <a16:creationId xmlns:a16="http://schemas.microsoft.com/office/drawing/2014/main" id="{05452027-7FC1-00C5-08E5-32D25B08A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721" y="4976254"/>
                <a:ext cx="274425" cy="153888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3" name="Textfeld 962">
                <a:extLst>
                  <a:ext uri="{FF2B5EF4-FFF2-40B4-BE49-F238E27FC236}">
                    <a16:creationId xmlns:a16="http://schemas.microsoft.com/office/drawing/2014/main" id="{43CCE831-1D9D-556C-63A2-1569E60C7789}"/>
                  </a:ext>
                </a:extLst>
              </p:cNvPr>
              <p:cNvSpPr txBox="1"/>
              <p:nvPr/>
            </p:nvSpPr>
            <p:spPr>
              <a:xfrm>
                <a:off x="3193781" y="4976254"/>
                <a:ext cx="274425" cy="153888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CH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…</m:t>
                      </m:r>
                    </m:oMath>
                  </m:oMathPara>
                </a14:m>
                <a:endParaRPr lang="de-DE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63" name="Textfeld 962">
                <a:extLst>
                  <a:ext uri="{FF2B5EF4-FFF2-40B4-BE49-F238E27FC236}">
                    <a16:creationId xmlns:a16="http://schemas.microsoft.com/office/drawing/2014/main" id="{43CCE831-1D9D-556C-63A2-1569E60C7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3781" y="4976254"/>
                <a:ext cx="274425" cy="153888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4" name="Textfeld 963">
                <a:extLst>
                  <a:ext uri="{FF2B5EF4-FFF2-40B4-BE49-F238E27FC236}">
                    <a16:creationId xmlns:a16="http://schemas.microsoft.com/office/drawing/2014/main" id="{387F0AC4-444C-54C5-7B28-8FE509E00070}"/>
                  </a:ext>
                </a:extLst>
              </p:cNvPr>
              <p:cNvSpPr txBox="1"/>
              <p:nvPr/>
            </p:nvSpPr>
            <p:spPr>
              <a:xfrm>
                <a:off x="1892485" y="4499132"/>
                <a:ext cx="274425" cy="153888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CH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…</m:t>
                      </m:r>
                    </m:oMath>
                  </m:oMathPara>
                </a14:m>
                <a:endParaRPr lang="de-DE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64" name="Textfeld 963">
                <a:extLst>
                  <a:ext uri="{FF2B5EF4-FFF2-40B4-BE49-F238E27FC236}">
                    <a16:creationId xmlns:a16="http://schemas.microsoft.com/office/drawing/2014/main" id="{387F0AC4-444C-54C5-7B28-8FE509E00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2485" y="4499132"/>
                <a:ext cx="274425" cy="153888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5" name="Textfeld 964">
                <a:extLst>
                  <a:ext uri="{FF2B5EF4-FFF2-40B4-BE49-F238E27FC236}">
                    <a16:creationId xmlns:a16="http://schemas.microsoft.com/office/drawing/2014/main" id="{9B6959A8-3928-13F5-0229-D9D628445948}"/>
                  </a:ext>
                </a:extLst>
              </p:cNvPr>
              <p:cNvSpPr txBox="1"/>
              <p:nvPr/>
            </p:nvSpPr>
            <p:spPr>
              <a:xfrm>
                <a:off x="2882007" y="4508311"/>
                <a:ext cx="274425" cy="153888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CH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…</m:t>
                      </m:r>
                    </m:oMath>
                  </m:oMathPara>
                </a14:m>
                <a:endParaRPr lang="de-DE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65" name="Textfeld 964">
                <a:extLst>
                  <a:ext uri="{FF2B5EF4-FFF2-40B4-BE49-F238E27FC236}">
                    <a16:creationId xmlns:a16="http://schemas.microsoft.com/office/drawing/2014/main" id="{9B6959A8-3928-13F5-0229-D9D628445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2007" y="4508311"/>
                <a:ext cx="274425" cy="153888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2" name="Textfeld 971">
                <a:extLst>
                  <a:ext uri="{FF2B5EF4-FFF2-40B4-BE49-F238E27FC236}">
                    <a16:creationId xmlns:a16="http://schemas.microsoft.com/office/drawing/2014/main" id="{13ED6DD6-20EA-02F6-2EAF-4D25FB85E6DE}"/>
                  </a:ext>
                </a:extLst>
              </p:cNvPr>
              <p:cNvSpPr txBox="1"/>
              <p:nvPr/>
            </p:nvSpPr>
            <p:spPr>
              <a:xfrm>
                <a:off x="1656558" y="4164219"/>
                <a:ext cx="323302" cy="167033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CH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de-CH" sz="10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𝐖</m:t>
                          </m:r>
                        </m:e>
                        <m:sup>
                          <m:d>
                            <m:dPr>
                              <m:ctrlPr>
                                <a:rPr lang="de-CH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de-DE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72" name="Textfeld 971">
                <a:extLst>
                  <a:ext uri="{FF2B5EF4-FFF2-40B4-BE49-F238E27FC236}">
                    <a16:creationId xmlns:a16="http://schemas.microsoft.com/office/drawing/2014/main" id="{13ED6DD6-20EA-02F6-2EAF-4D25FB85E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558" y="4164219"/>
                <a:ext cx="323302" cy="167033"/>
              </a:xfrm>
              <a:prstGeom prst="rect">
                <a:avLst/>
              </a:prstGeom>
              <a:blipFill>
                <a:blip r:embed="rId54"/>
                <a:stretch>
                  <a:fillRect l="-1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3" name="Textfeld 972">
                <a:extLst>
                  <a:ext uri="{FF2B5EF4-FFF2-40B4-BE49-F238E27FC236}">
                    <a16:creationId xmlns:a16="http://schemas.microsoft.com/office/drawing/2014/main" id="{785C74E7-9D65-6DF9-6FB4-3C43D9787A87}"/>
                  </a:ext>
                </a:extLst>
              </p:cNvPr>
              <p:cNvSpPr txBox="1"/>
              <p:nvPr/>
            </p:nvSpPr>
            <p:spPr>
              <a:xfrm>
                <a:off x="2492991" y="4167383"/>
                <a:ext cx="317333" cy="167033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CH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de-CH" sz="10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𝐖</m:t>
                          </m:r>
                        </m:e>
                        <m:sup>
                          <m:d>
                            <m:dPr>
                              <m:ctrlPr>
                                <a:rPr lang="de-CH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de-DE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73" name="Textfeld 972">
                <a:extLst>
                  <a:ext uri="{FF2B5EF4-FFF2-40B4-BE49-F238E27FC236}">
                    <a16:creationId xmlns:a16="http://schemas.microsoft.com/office/drawing/2014/main" id="{785C74E7-9D65-6DF9-6FB4-3C43D9787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2991" y="4167383"/>
                <a:ext cx="317333" cy="167033"/>
              </a:xfrm>
              <a:prstGeom prst="rect">
                <a:avLst/>
              </a:prstGeom>
              <a:blipFill>
                <a:blip r:embed="rId55"/>
                <a:stretch>
                  <a:fillRect l="-11538" b="-71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4" name="Textfeld 973">
                <a:extLst>
                  <a:ext uri="{FF2B5EF4-FFF2-40B4-BE49-F238E27FC236}">
                    <a16:creationId xmlns:a16="http://schemas.microsoft.com/office/drawing/2014/main" id="{3F892820-4E38-30DB-4EC1-293E22FCC733}"/>
                  </a:ext>
                </a:extLst>
              </p:cNvPr>
              <p:cNvSpPr txBox="1"/>
              <p:nvPr/>
            </p:nvSpPr>
            <p:spPr>
              <a:xfrm>
                <a:off x="3492433" y="4158610"/>
                <a:ext cx="301798" cy="167033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CH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de-CH" sz="10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𝐖</m:t>
                          </m:r>
                        </m:e>
                        <m:sup>
                          <m:d>
                            <m:dPr>
                              <m:ctrlPr>
                                <a:rPr lang="de-CH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de-DE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74" name="Textfeld 973">
                <a:extLst>
                  <a:ext uri="{FF2B5EF4-FFF2-40B4-BE49-F238E27FC236}">
                    <a16:creationId xmlns:a16="http://schemas.microsoft.com/office/drawing/2014/main" id="{3F892820-4E38-30DB-4EC1-293E22FCC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433" y="4158610"/>
                <a:ext cx="301798" cy="167033"/>
              </a:xfrm>
              <a:prstGeom prst="rect">
                <a:avLst/>
              </a:prstGeom>
              <a:blipFill>
                <a:blip r:embed="rId56"/>
                <a:stretch>
                  <a:fillRect l="-16667" b="-71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5" name="Textfeld 974">
                <a:extLst>
                  <a:ext uri="{FF2B5EF4-FFF2-40B4-BE49-F238E27FC236}">
                    <a16:creationId xmlns:a16="http://schemas.microsoft.com/office/drawing/2014/main" id="{243CE573-3158-FAE8-98FF-5EFCF284E5B1}"/>
                  </a:ext>
                </a:extLst>
              </p:cNvPr>
              <p:cNvSpPr txBox="1"/>
              <p:nvPr/>
            </p:nvSpPr>
            <p:spPr>
              <a:xfrm>
                <a:off x="1874905" y="3584451"/>
                <a:ext cx="362551" cy="164276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CH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de-CH" sz="10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𝐕</m:t>
                          </m:r>
                        </m:e>
                        <m:sup>
                          <m:d>
                            <m:dPr>
                              <m:ctrlPr>
                                <a:rPr lang="de-CH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de-DE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75" name="Textfeld 974">
                <a:extLst>
                  <a:ext uri="{FF2B5EF4-FFF2-40B4-BE49-F238E27FC236}">
                    <a16:creationId xmlns:a16="http://schemas.microsoft.com/office/drawing/2014/main" id="{243CE573-3158-FAE8-98FF-5EFCF284E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905" y="3584451"/>
                <a:ext cx="362551" cy="164276"/>
              </a:xfrm>
              <a:prstGeom prst="rect">
                <a:avLst/>
              </a:prstGeom>
              <a:blipFill>
                <a:blip r:embed="rId57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6" name="Textfeld 975">
                <a:extLst>
                  <a:ext uri="{FF2B5EF4-FFF2-40B4-BE49-F238E27FC236}">
                    <a16:creationId xmlns:a16="http://schemas.microsoft.com/office/drawing/2014/main" id="{3D8F8346-2E07-F25D-63E3-07DEEC328562}"/>
                  </a:ext>
                </a:extLst>
              </p:cNvPr>
              <p:cNvSpPr txBox="1"/>
              <p:nvPr/>
            </p:nvSpPr>
            <p:spPr>
              <a:xfrm>
                <a:off x="2863809" y="3588439"/>
                <a:ext cx="362551" cy="164276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CH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de-CH" sz="10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𝐕</m:t>
                          </m:r>
                        </m:e>
                        <m:sup>
                          <m:d>
                            <m:dPr>
                              <m:ctrlPr>
                                <a:rPr lang="de-CH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de-DE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76" name="Textfeld 975">
                <a:extLst>
                  <a:ext uri="{FF2B5EF4-FFF2-40B4-BE49-F238E27FC236}">
                    <a16:creationId xmlns:a16="http://schemas.microsoft.com/office/drawing/2014/main" id="{3D8F8346-2E07-F25D-63E3-07DEEC328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809" y="3588439"/>
                <a:ext cx="362551" cy="164276"/>
              </a:xfrm>
              <a:prstGeom prst="rect">
                <a:avLst/>
              </a:prstGeom>
              <a:blipFill>
                <a:blip r:embed="rId58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7" name="Gerade Verbindung mit Pfeil 976">
            <a:extLst>
              <a:ext uri="{FF2B5EF4-FFF2-40B4-BE49-F238E27FC236}">
                <a16:creationId xmlns:a16="http://schemas.microsoft.com/office/drawing/2014/main" id="{46090E32-E73C-BCF5-6641-97F8FAB38EFF}"/>
              </a:ext>
            </a:extLst>
          </p:cNvPr>
          <p:cNvCxnSpPr>
            <a:cxnSpLocks/>
            <a:stCxn id="82" idx="0"/>
            <a:endCxn id="50" idx="2"/>
          </p:cNvCxnSpPr>
          <p:nvPr/>
        </p:nvCxnSpPr>
        <p:spPr>
          <a:xfrm flipV="1">
            <a:off x="3435309" y="3148807"/>
            <a:ext cx="934" cy="37554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6" name="Textfeld 985">
                <a:extLst>
                  <a:ext uri="{FF2B5EF4-FFF2-40B4-BE49-F238E27FC236}">
                    <a16:creationId xmlns:a16="http://schemas.microsoft.com/office/drawing/2014/main" id="{38110A72-8C8F-DFB6-AE03-471860E8FEB8}"/>
                  </a:ext>
                </a:extLst>
              </p:cNvPr>
              <p:cNvSpPr txBox="1"/>
              <p:nvPr/>
            </p:nvSpPr>
            <p:spPr>
              <a:xfrm>
                <a:off x="1658387" y="3281360"/>
                <a:ext cx="314605" cy="167033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CH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de-CH" sz="10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𝐖</m:t>
                          </m:r>
                        </m:e>
                        <m:sup>
                          <m:d>
                            <m:dPr>
                              <m:ctrlPr>
                                <a:rPr lang="de-CH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𝑂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de-DE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86" name="Textfeld 985">
                <a:extLst>
                  <a:ext uri="{FF2B5EF4-FFF2-40B4-BE49-F238E27FC236}">
                    <a16:creationId xmlns:a16="http://schemas.microsoft.com/office/drawing/2014/main" id="{38110A72-8C8F-DFB6-AE03-471860E8F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387" y="3281360"/>
                <a:ext cx="314605" cy="167033"/>
              </a:xfrm>
              <a:prstGeom prst="rect">
                <a:avLst/>
              </a:prstGeom>
              <a:blipFill>
                <a:blip r:embed="rId59"/>
                <a:stretch>
                  <a:fillRect l="-11538" b="-71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8" name="Textfeld 987">
                <a:extLst>
                  <a:ext uri="{FF2B5EF4-FFF2-40B4-BE49-F238E27FC236}">
                    <a16:creationId xmlns:a16="http://schemas.microsoft.com/office/drawing/2014/main" id="{692BFC00-9F72-2101-CBB9-C5ABAB6BBBE9}"/>
                  </a:ext>
                </a:extLst>
              </p:cNvPr>
              <p:cNvSpPr txBox="1"/>
              <p:nvPr/>
            </p:nvSpPr>
            <p:spPr>
              <a:xfrm>
                <a:off x="3492433" y="3281360"/>
                <a:ext cx="302732" cy="167033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CH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de-CH" sz="10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𝐖</m:t>
                          </m:r>
                        </m:e>
                        <m:sup>
                          <m:d>
                            <m:dPr>
                              <m:ctrlPr>
                                <a:rPr lang="de-CH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𝑂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de-DE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88" name="Textfeld 987">
                <a:extLst>
                  <a:ext uri="{FF2B5EF4-FFF2-40B4-BE49-F238E27FC236}">
                    <a16:creationId xmlns:a16="http://schemas.microsoft.com/office/drawing/2014/main" id="{692BFC00-9F72-2101-CBB9-C5ABAB6BB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433" y="3281360"/>
                <a:ext cx="302732" cy="167033"/>
              </a:xfrm>
              <a:prstGeom prst="rect">
                <a:avLst/>
              </a:prstGeom>
              <a:blipFill>
                <a:blip r:embed="rId60"/>
                <a:stretch>
                  <a:fillRect l="-16000" b="-71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3" name="Textfeld 992">
                <a:extLst>
                  <a:ext uri="{FF2B5EF4-FFF2-40B4-BE49-F238E27FC236}">
                    <a16:creationId xmlns:a16="http://schemas.microsoft.com/office/drawing/2014/main" id="{705EEB2C-F054-333D-3E69-4DA7FCABCBED}"/>
                  </a:ext>
                </a:extLst>
              </p:cNvPr>
              <p:cNvSpPr txBox="1"/>
              <p:nvPr/>
            </p:nvSpPr>
            <p:spPr>
              <a:xfrm>
                <a:off x="2495719" y="3281706"/>
                <a:ext cx="314605" cy="167033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CH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de-CH" sz="10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𝐖</m:t>
                          </m:r>
                        </m:e>
                        <m:sup>
                          <m:d>
                            <m:dPr>
                              <m:ctrlPr>
                                <a:rPr lang="de-CH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𝑂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de-DE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93" name="Textfeld 992">
                <a:extLst>
                  <a:ext uri="{FF2B5EF4-FFF2-40B4-BE49-F238E27FC236}">
                    <a16:creationId xmlns:a16="http://schemas.microsoft.com/office/drawing/2014/main" id="{705EEB2C-F054-333D-3E69-4DA7FCABC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719" y="3281706"/>
                <a:ext cx="314605" cy="167033"/>
              </a:xfrm>
              <a:prstGeom prst="rect">
                <a:avLst/>
              </a:prstGeom>
              <a:blipFill>
                <a:blip r:embed="rId61"/>
                <a:stretch>
                  <a:fillRect l="-15385" b="-71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1" name="Gerade Verbindung mit Pfeil 1000">
            <a:extLst>
              <a:ext uri="{FF2B5EF4-FFF2-40B4-BE49-F238E27FC236}">
                <a16:creationId xmlns:a16="http://schemas.microsoft.com/office/drawing/2014/main" id="{066D59C3-3403-512E-EB4B-B93A20101ED8}"/>
              </a:ext>
            </a:extLst>
          </p:cNvPr>
          <p:cNvCxnSpPr>
            <a:cxnSpLocks/>
          </p:cNvCxnSpPr>
          <p:nvPr/>
        </p:nvCxnSpPr>
        <p:spPr>
          <a:xfrm flipV="1">
            <a:off x="2710569" y="4700369"/>
            <a:ext cx="454741" cy="1297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3" name="Textfeld 1002">
                <a:extLst>
                  <a:ext uri="{FF2B5EF4-FFF2-40B4-BE49-F238E27FC236}">
                    <a16:creationId xmlns:a16="http://schemas.microsoft.com/office/drawing/2014/main" id="{BD77B734-F05E-7DF6-4176-1097B1EE6962}"/>
                  </a:ext>
                </a:extLst>
              </p:cNvPr>
              <p:cNvSpPr txBox="1"/>
              <p:nvPr/>
            </p:nvSpPr>
            <p:spPr>
              <a:xfrm>
                <a:off x="5948902" y="2572678"/>
                <a:ext cx="904656" cy="5021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de-CH" sz="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de-CH" sz="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  <m:d>
                      <m:dPr>
                        <m:ctrlPr>
                          <a:rPr lang="de-CH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CH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sz="8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de-CH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,</m:t>
                            </m:r>
                            <m:sSubSup>
                              <m:sSubSupPr>
                                <m:ctrlP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CH" sz="8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𝐰</m:t>
                                </m:r>
                              </m:e>
                              <m:sub>
                                <m: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de-CH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CH" sz="8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𝐡</m:t>
                                </m:r>
                              </m:e>
                              <m:sub>
                                <m: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de-CH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, </m:t>
                            </m:r>
                            <m:sSubSup>
                              <m:sSubSupPr>
                                <m:ctrlP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CH" sz="8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𝐯</m:t>
                                </m:r>
                              </m:e>
                              <m:sub>
                                <m: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de-CH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</m:e>
                        </m:eqArr>
                      </m:e>
                    </m:d>
                  </m:oMath>
                </a14:m>
                <a:r>
                  <a:rPr lang="de-DE" sz="800" dirty="0"/>
                  <a:t> </a:t>
                </a:r>
              </a:p>
            </p:txBody>
          </p:sp>
        </mc:Choice>
        <mc:Fallback xmlns="">
          <p:sp>
            <p:nvSpPr>
              <p:cNvPr id="1003" name="Textfeld 1002">
                <a:extLst>
                  <a:ext uri="{FF2B5EF4-FFF2-40B4-BE49-F238E27FC236}">
                    <a16:creationId xmlns:a16="http://schemas.microsoft.com/office/drawing/2014/main" id="{BD77B734-F05E-7DF6-4176-1097B1EE6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902" y="2572678"/>
                <a:ext cx="904656" cy="502189"/>
              </a:xfrm>
              <a:prstGeom prst="rect">
                <a:avLst/>
              </a:prstGeom>
              <a:blipFill>
                <a:blip r:embed="rId6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4" name="Textfeld 1003">
                <a:extLst>
                  <a:ext uri="{FF2B5EF4-FFF2-40B4-BE49-F238E27FC236}">
                    <a16:creationId xmlns:a16="http://schemas.microsoft.com/office/drawing/2014/main" id="{375EA587-790A-8A43-D631-4C7624581DD7}"/>
                  </a:ext>
                </a:extLst>
              </p:cNvPr>
              <p:cNvSpPr txBox="1"/>
              <p:nvPr/>
            </p:nvSpPr>
            <p:spPr>
              <a:xfrm>
                <a:off x="5948527" y="3811154"/>
                <a:ext cx="904656" cy="5077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de-CH" sz="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de-CH" sz="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  <m:d>
                      <m:dPr>
                        <m:ctrlPr>
                          <a:rPr lang="de-CH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CH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sz="8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de-CH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,</m:t>
                            </m:r>
                            <m:sSubSup>
                              <m:sSubSupPr>
                                <m:ctrlP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CH" sz="8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𝐰</m:t>
                                </m:r>
                              </m:e>
                              <m:sub>
                                <m: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de-CH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CH" sz="8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𝐡</m:t>
                                </m:r>
                              </m:e>
                              <m:sub>
                                <m: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de-CH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, </m:t>
                            </m:r>
                            <m:sSubSup>
                              <m:sSubSupPr>
                                <m:ctrlP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CH" sz="8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𝐯</m:t>
                                </m:r>
                              </m:e>
                              <m:sub>
                                <m: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de-CH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</m:e>
                        </m:eqArr>
                      </m:e>
                    </m:d>
                  </m:oMath>
                </a14:m>
                <a:r>
                  <a:rPr lang="de-DE" sz="800" dirty="0"/>
                  <a:t> </a:t>
                </a:r>
              </a:p>
            </p:txBody>
          </p:sp>
        </mc:Choice>
        <mc:Fallback xmlns="">
          <p:sp>
            <p:nvSpPr>
              <p:cNvPr id="1004" name="Textfeld 1003">
                <a:extLst>
                  <a:ext uri="{FF2B5EF4-FFF2-40B4-BE49-F238E27FC236}">
                    <a16:creationId xmlns:a16="http://schemas.microsoft.com/office/drawing/2014/main" id="{375EA587-790A-8A43-D631-4C7624581D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527" y="3811154"/>
                <a:ext cx="904656" cy="507768"/>
              </a:xfrm>
              <a:prstGeom prst="rect">
                <a:avLst/>
              </a:prstGeom>
              <a:blipFill>
                <a:blip r:embed="rId6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5" name="Textfeld 1004">
                <a:extLst>
                  <a:ext uri="{FF2B5EF4-FFF2-40B4-BE49-F238E27FC236}">
                    <a16:creationId xmlns:a16="http://schemas.microsoft.com/office/drawing/2014/main" id="{7B84B320-4F66-5FDC-1EA0-A24D4230714F}"/>
                  </a:ext>
                </a:extLst>
              </p:cNvPr>
              <p:cNvSpPr txBox="1"/>
              <p:nvPr/>
            </p:nvSpPr>
            <p:spPr>
              <a:xfrm>
                <a:off x="5947334" y="6239632"/>
                <a:ext cx="904656" cy="5845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de-CH" sz="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de-CH" sz="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  <m:d>
                      <m:dPr>
                        <m:ctrlPr>
                          <a:rPr lang="de-CH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CH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sz="8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de-CH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,</m:t>
                            </m:r>
                            <m:sSubSup>
                              <m:sSubSupPr>
                                <m:ctrlP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CH" sz="8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𝐰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  <m:sup>
                                <m:d>
                                  <m:dPr>
                                    <m:ctrlP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de-CH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CH" sz="8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𝐡</m:t>
                                </m:r>
                              </m:e>
                              <m:sub>
                                <m: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de-CH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, </m:t>
                            </m:r>
                            <m:sSubSup>
                              <m:sSubSupPr>
                                <m:ctrlP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CH" sz="8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𝐯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  <m:sup>
                                <m:d>
                                  <m:dPr>
                                    <m:ctrlP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de-CH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  <m:sup>
                                <m:d>
                                  <m:dPr>
                                    <m:ctrlP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</m:e>
                        </m:eqArr>
                      </m:e>
                    </m:d>
                  </m:oMath>
                </a14:m>
                <a:r>
                  <a:rPr lang="de-DE" sz="800" dirty="0"/>
                  <a:t> </a:t>
                </a:r>
              </a:p>
            </p:txBody>
          </p:sp>
        </mc:Choice>
        <mc:Fallback xmlns="">
          <p:sp>
            <p:nvSpPr>
              <p:cNvPr id="1005" name="Textfeld 1004">
                <a:extLst>
                  <a:ext uri="{FF2B5EF4-FFF2-40B4-BE49-F238E27FC236}">
                    <a16:creationId xmlns:a16="http://schemas.microsoft.com/office/drawing/2014/main" id="{7B84B320-4F66-5FDC-1EA0-A24D42307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7334" y="6239632"/>
                <a:ext cx="904656" cy="584519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Rechteck 121">
            <a:extLst>
              <a:ext uri="{FF2B5EF4-FFF2-40B4-BE49-F238E27FC236}">
                <a16:creationId xmlns:a16="http://schemas.microsoft.com/office/drawing/2014/main" id="{C7632ABC-A31E-1F89-432F-2823B231A3AD}"/>
              </a:ext>
            </a:extLst>
          </p:cNvPr>
          <p:cNvSpPr>
            <a:spLocks noChangeAspect="1"/>
          </p:cNvSpPr>
          <p:nvPr/>
        </p:nvSpPr>
        <p:spPr>
          <a:xfrm>
            <a:off x="2860629" y="2429348"/>
            <a:ext cx="1059795" cy="44235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6" name="Textfeld 1005">
                <a:extLst>
                  <a:ext uri="{FF2B5EF4-FFF2-40B4-BE49-F238E27FC236}">
                    <a16:creationId xmlns:a16="http://schemas.microsoft.com/office/drawing/2014/main" id="{2D6E3577-C30D-0BA7-3B95-4276469B7D6A}"/>
                  </a:ext>
                </a:extLst>
              </p:cNvPr>
              <p:cNvSpPr txBox="1"/>
              <p:nvPr/>
            </p:nvSpPr>
            <p:spPr>
              <a:xfrm>
                <a:off x="5852514" y="3263900"/>
                <a:ext cx="427810" cy="171201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9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9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CH" sz="9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de-CH" sz="9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9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9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06" name="Textfeld 1005">
                <a:extLst>
                  <a:ext uri="{FF2B5EF4-FFF2-40B4-BE49-F238E27FC236}">
                    <a16:creationId xmlns:a16="http://schemas.microsoft.com/office/drawing/2014/main" id="{2D6E3577-C30D-0BA7-3B95-4276469B7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514" y="3263900"/>
                <a:ext cx="427810" cy="171201"/>
              </a:xfrm>
              <a:prstGeom prst="rect">
                <a:avLst/>
              </a:prstGeom>
              <a:blipFill>
                <a:blip r:embed="rId65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7" name="Textfeld 1006">
                <a:extLst>
                  <a:ext uri="{FF2B5EF4-FFF2-40B4-BE49-F238E27FC236}">
                    <a16:creationId xmlns:a16="http://schemas.microsoft.com/office/drawing/2014/main" id="{81CDA809-2A02-F27C-0FEB-C2CD51DF2745}"/>
                  </a:ext>
                </a:extLst>
              </p:cNvPr>
              <p:cNvSpPr txBox="1"/>
              <p:nvPr/>
            </p:nvSpPr>
            <p:spPr>
              <a:xfrm>
                <a:off x="5818545" y="4503444"/>
                <a:ext cx="427810" cy="177484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9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9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CH" sz="9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de-CH" sz="9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9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9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07" name="Textfeld 1006">
                <a:extLst>
                  <a:ext uri="{FF2B5EF4-FFF2-40B4-BE49-F238E27FC236}">
                    <a16:creationId xmlns:a16="http://schemas.microsoft.com/office/drawing/2014/main" id="{81CDA809-2A02-F27C-0FEB-C2CD51DF27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545" y="4503444"/>
                <a:ext cx="427810" cy="177484"/>
              </a:xfrm>
              <a:prstGeom prst="rect">
                <a:avLst/>
              </a:prstGeom>
              <a:blipFill>
                <a:blip r:embed="rId6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8" name="Textfeld 1007">
                <a:extLst>
                  <a:ext uri="{FF2B5EF4-FFF2-40B4-BE49-F238E27FC236}">
                    <a16:creationId xmlns:a16="http://schemas.microsoft.com/office/drawing/2014/main" id="{23292CB4-B1F2-F3EE-54D4-46379A62994F}"/>
                  </a:ext>
                </a:extLst>
              </p:cNvPr>
              <p:cNvSpPr txBox="1"/>
              <p:nvPr/>
            </p:nvSpPr>
            <p:spPr>
              <a:xfrm>
                <a:off x="5736483" y="5629292"/>
                <a:ext cx="427810" cy="138499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CH" sz="9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…</m:t>
                      </m:r>
                    </m:oMath>
                  </m:oMathPara>
                </a14:m>
                <a:endParaRPr lang="de-DE" sz="9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08" name="Textfeld 1007">
                <a:extLst>
                  <a:ext uri="{FF2B5EF4-FFF2-40B4-BE49-F238E27FC236}">
                    <a16:creationId xmlns:a16="http://schemas.microsoft.com/office/drawing/2014/main" id="{23292CB4-B1F2-F3EE-54D4-46379A629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6483" y="5629292"/>
                <a:ext cx="427810" cy="138499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0" name="Textfeld 1009">
                <a:extLst>
                  <a:ext uri="{FF2B5EF4-FFF2-40B4-BE49-F238E27FC236}">
                    <a16:creationId xmlns:a16="http://schemas.microsoft.com/office/drawing/2014/main" id="{6765C38C-3E80-5080-A35E-FDBEC95BD497}"/>
                  </a:ext>
                </a:extLst>
              </p:cNvPr>
              <p:cNvSpPr txBox="1"/>
              <p:nvPr/>
            </p:nvSpPr>
            <p:spPr>
              <a:xfrm>
                <a:off x="5652262" y="6611406"/>
                <a:ext cx="427810" cy="189924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9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9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de-CH" sz="9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9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de-CH" sz="9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d>
                            <m:dPr>
                              <m:ctrlPr>
                                <a:rPr lang="de-CH" sz="9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9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9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0" name="Textfeld 1009">
                <a:extLst>
                  <a:ext uri="{FF2B5EF4-FFF2-40B4-BE49-F238E27FC236}">
                    <a16:creationId xmlns:a16="http://schemas.microsoft.com/office/drawing/2014/main" id="{6765C38C-3E80-5080-A35E-FDBEC95BD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262" y="6611406"/>
                <a:ext cx="427810" cy="189924"/>
              </a:xfrm>
              <a:prstGeom prst="rect">
                <a:avLst/>
              </a:prstGeom>
              <a:blipFill>
                <a:blip r:embed="rId68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1" name="Textfeld 1010">
                <a:extLst>
                  <a:ext uri="{FF2B5EF4-FFF2-40B4-BE49-F238E27FC236}">
                    <a16:creationId xmlns:a16="http://schemas.microsoft.com/office/drawing/2014/main" id="{1B597418-DAAC-D79F-C1DA-8AA1DFB41FC0}"/>
                  </a:ext>
                </a:extLst>
              </p:cNvPr>
              <p:cNvSpPr txBox="1"/>
              <p:nvPr/>
            </p:nvSpPr>
            <p:spPr>
              <a:xfrm>
                <a:off x="8576008" y="3274248"/>
                <a:ext cx="427810" cy="173766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9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9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CH" sz="9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de-CH" sz="9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9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9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1" name="Textfeld 1010">
                <a:extLst>
                  <a:ext uri="{FF2B5EF4-FFF2-40B4-BE49-F238E27FC236}">
                    <a16:creationId xmlns:a16="http://schemas.microsoft.com/office/drawing/2014/main" id="{1B597418-DAAC-D79F-C1DA-8AA1DFB41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6008" y="3274248"/>
                <a:ext cx="427810" cy="173766"/>
              </a:xfrm>
              <a:prstGeom prst="rect">
                <a:avLst/>
              </a:prstGeom>
              <a:blipFill>
                <a:blip r:embed="rId6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2" name="Textfeld 1011">
                <a:extLst>
                  <a:ext uri="{FF2B5EF4-FFF2-40B4-BE49-F238E27FC236}">
                    <a16:creationId xmlns:a16="http://schemas.microsoft.com/office/drawing/2014/main" id="{01A70066-BE14-3EBD-EE5E-E56BCA80AF91}"/>
                  </a:ext>
                </a:extLst>
              </p:cNvPr>
              <p:cNvSpPr txBox="1"/>
              <p:nvPr/>
            </p:nvSpPr>
            <p:spPr>
              <a:xfrm>
                <a:off x="8533340" y="4505977"/>
                <a:ext cx="427810" cy="177484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9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9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CH" sz="9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de-CH" sz="9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9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9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2" name="Textfeld 1011">
                <a:extLst>
                  <a:ext uri="{FF2B5EF4-FFF2-40B4-BE49-F238E27FC236}">
                    <a16:creationId xmlns:a16="http://schemas.microsoft.com/office/drawing/2014/main" id="{01A70066-BE14-3EBD-EE5E-E56BCA80A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340" y="4505977"/>
                <a:ext cx="427810" cy="177484"/>
              </a:xfrm>
              <a:prstGeom prst="rect">
                <a:avLst/>
              </a:prstGeom>
              <a:blipFill>
                <a:blip r:embed="rId70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3" name="Textfeld 1012">
                <a:extLst>
                  <a:ext uri="{FF2B5EF4-FFF2-40B4-BE49-F238E27FC236}">
                    <a16:creationId xmlns:a16="http://schemas.microsoft.com/office/drawing/2014/main" id="{3FAC059A-9E2B-15FB-1C32-FDAFCF82E3CE}"/>
                  </a:ext>
                </a:extLst>
              </p:cNvPr>
              <p:cNvSpPr txBox="1"/>
              <p:nvPr/>
            </p:nvSpPr>
            <p:spPr>
              <a:xfrm>
                <a:off x="8361419" y="6602912"/>
                <a:ext cx="427810" cy="195503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9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9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de-CH" sz="9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9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de-CH" sz="9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sub>
                          </m:sSub>
                        </m:sub>
                        <m:sup>
                          <m:d>
                            <m:dPr>
                              <m:ctrlPr>
                                <a:rPr lang="de-CH" sz="9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9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9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3" name="Textfeld 1012">
                <a:extLst>
                  <a:ext uri="{FF2B5EF4-FFF2-40B4-BE49-F238E27FC236}">
                    <a16:creationId xmlns:a16="http://schemas.microsoft.com/office/drawing/2014/main" id="{3FAC059A-9E2B-15FB-1C32-FDAFCF82E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1419" y="6602912"/>
                <a:ext cx="427810" cy="195503"/>
              </a:xfrm>
              <a:prstGeom prst="rect">
                <a:avLst/>
              </a:prstGeom>
              <a:blipFill>
                <a:blip r:embed="rId71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4" name="Textfeld 1013">
                <a:extLst>
                  <a:ext uri="{FF2B5EF4-FFF2-40B4-BE49-F238E27FC236}">
                    <a16:creationId xmlns:a16="http://schemas.microsoft.com/office/drawing/2014/main" id="{B37C9A61-B29B-46C6-8C90-02C207BEB39D}"/>
                  </a:ext>
                </a:extLst>
              </p:cNvPr>
              <p:cNvSpPr txBox="1"/>
              <p:nvPr/>
            </p:nvSpPr>
            <p:spPr>
              <a:xfrm>
                <a:off x="8493940" y="5631477"/>
                <a:ext cx="427810" cy="138499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CH" sz="9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…</m:t>
                      </m:r>
                    </m:oMath>
                  </m:oMathPara>
                </a14:m>
                <a:endParaRPr lang="de-DE" sz="9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4" name="Textfeld 1013">
                <a:extLst>
                  <a:ext uri="{FF2B5EF4-FFF2-40B4-BE49-F238E27FC236}">
                    <a16:creationId xmlns:a16="http://schemas.microsoft.com/office/drawing/2014/main" id="{B37C9A61-B29B-46C6-8C90-02C207BEB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3940" y="5631477"/>
                <a:ext cx="427810" cy="138499"/>
              </a:xfrm>
              <a:prstGeom prst="rect">
                <a:avLst/>
              </a:prstGeom>
              <a:blipFill>
                <a:blip r:embed="rId7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5" name="Textfeld 1014">
                <a:extLst>
                  <a:ext uri="{FF2B5EF4-FFF2-40B4-BE49-F238E27FC236}">
                    <a16:creationId xmlns:a16="http://schemas.microsoft.com/office/drawing/2014/main" id="{01933E68-B458-82F8-8ACD-DE4FD76B6EBE}"/>
                  </a:ext>
                </a:extLst>
              </p:cNvPr>
              <p:cNvSpPr txBox="1"/>
              <p:nvPr/>
            </p:nvSpPr>
            <p:spPr>
              <a:xfrm>
                <a:off x="8663547" y="2563766"/>
                <a:ext cx="904656" cy="4926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de-CH" sz="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de-CH" sz="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  <m:d>
                      <m:dPr>
                        <m:ctrlPr>
                          <a:rPr lang="de-CH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CH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CH" sz="8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𝐡</m:t>
                                </m:r>
                              </m:e>
                              <m:sub>
                                <m: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  <m: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de-CH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CH" sz="8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𝐰</m:t>
                                </m:r>
                              </m:e>
                              <m:sub>
                                <m: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de-CH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de-CH" sz="8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𝐡</m:t>
                                </m:r>
                              </m:e>
                              <m:sub>
                                <m: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de-CH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, </m:t>
                            </m:r>
                            <m:sSubSup>
                              <m:sSubSupPr>
                                <m:ctrlP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de-CH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</m:e>
                                </m:d>
                              </m:sup>
                            </m:sSubSup>
                          </m:e>
                        </m:eqArr>
                      </m:e>
                    </m:d>
                  </m:oMath>
                </a14:m>
                <a:r>
                  <a:rPr lang="de-DE" sz="800" dirty="0"/>
                  <a:t> </a:t>
                </a:r>
              </a:p>
            </p:txBody>
          </p:sp>
        </mc:Choice>
        <mc:Fallback xmlns="">
          <p:sp>
            <p:nvSpPr>
              <p:cNvPr id="1015" name="Textfeld 1014">
                <a:extLst>
                  <a:ext uri="{FF2B5EF4-FFF2-40B4-BE49-F238E27FC236}">
                    <a16:creationId xmlns:a16="http://schemas.microsoft.com/office/drawing/2014/main" id="{01933E68-B458-82F8-8ACD-DE4FD76B6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3547" y="2563766"/>
                <a:ext cx="904656" cy="492699"/>
              </a:xfrm>
              <a:prstGeom prst="rect">
                <a:avLst/>
              </a:prstGeom>
              <a:blipFill>
                <a:blip r:embed="rId73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6" name="Textfeld 1015">
                <a:extLst>
                  <a:ext uri="{FF2B5EF4-FFF2-40B4-BE49-F238E27FC236}">
                    <a16:creationId xmlns:a16="http://schemas.microsoft.com/office/drawing/2014/main" id="{A73F635E-B169-354B-526E-FCF041535A23}"/>
                  </a:ext>
                </a:extLst>
              </p:cNvPr>
              <p:cNvSpPr txBox="1"/>
              <p:nvPr/>
            </p:nvSpPr>
            <p:spPr>
              <a:xfrm>
                <a:off x="8663547" y="3804135"/>
                <a:ext cx="904656" cy="4929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de-CH" sz="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de-CH" sz="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  <m:d>
                      <m:dPr>
                        <m:ctrlPr>
                          <a:rPr lang="de-CH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CH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CH" sz="8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𝐡</m:t>
                                </m:r>
                              </m:e>
                              <m:sub>
                                <m: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  <m: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de-CH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CH" sz="8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𝐰</m:t>
                                </m:r>
                              </m:e>
                              <m:sub>
                                <m: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de-CH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de-CH" sz="8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𝐡</m:t>
                                </m:r>
                              </m:e>
                              <m:sub>
                                <m: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de-CH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, </m:t>
                            </m:r>
                            <m:sSubSup>
                              <m:sSubSupPr>
                                <m:ctrlP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de-CH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</m:e>
                                </m:d>
                              </m:sup>
                            </m:sSubSup>
                          </m:e>
                        </m:eqArr>
                      </m:e>
                    </m:d>
                  </m:oMath>
                </a14:m>
                <a:r>
                  <a:rPr lang="de-DE" sz="800" dirty="0"/>
                  <a:t> </a:t>
                </a:r>
              </a:p>
            </p:txBody>
          </p:sp>
        </mc:Choice>
        <mc:Fallback xmlns="">
          <p:sp>
            <p:nvSpPr>
              <p:cNvPr id="1016" name="Textfeld 1015">
                <a:extLst>
                  <a:ext uri="{FF2B5EF4-FFF2-40B4-BE49-F238E27FC236}">
                    <a16:creationId xmlns:a16="http://schemas.microsoft.com/office/drawing/2014/main" id="{A73F635E-B169-354B-526E-FCF041535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3547" y="3804135"/>
                <a:ext cx="904656" cy="492955"/>
              </a:xfrm>
              <a:prstGeom prst="rect">
                <a:avLst/>
              </a:prstGeom>
              <a:blipFill>
                <a:blip r:embed="rId7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7" name="Textfeld 1016">
                <a:extLst>
                  <a:ext uri="{FF2B5EF4-FFF2-40B4-BE49-F238E27FC236}">
                    <a16:creationId xmlns:a16="http://schemas.microsoft.com/office/drawing/2014/main" id="{6929F02C-FD14-49A3-9492-D104B34EC1C7}"/>
                  </a:ext>
                </a:extLst>
              </p:cNvPr>
              <p:cNvSpPr txBox="1"/>
              <p:nvPr/>
            </p:nvSpPr>
            <p:spPr>
              <a:xfrm>
                <a:off x="8663547" y="6240385"/>
                <a:ext cx="904656" cy="5845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de-CH" sz="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de-CH" sz="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  <m:d>
                      <m:dPr>
                        <m:ctrlPr>
                          <a:rPr lang="de-CH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CH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CH" sz="8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𝐡</m:t>
                                </m:r>
                              </m:e>
                              <m:sub>
                                <m: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  <m: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de-CH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CH" sz="8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𝐰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sub>
                              <m:sup>
                                <m:d>
                                  <m:dPr>
                                    <m:ctrlP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de-CH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de-CH" sz="8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𝐡</m:t>
                                </m:r>
                              </m:e>
                              <m:sub>
                                <m: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−1,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de-CH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sub>
                              <m:sup>
                                <m:d>
                                  <m:dPr>
                                    <m:ctrlP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de-CH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CH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sub>
                              <m:sup>
                                <m:d>
                                  <m:dPr>
                                    <m:ctrlP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</m:e>
                                </m:d>
                              </m:sup>
                            </m:sSubSup>
                          </m:e>
                        </m:eqArr>
                      </m:e>
                    </m:d>
                  </m:oMath>
                </a14:m>
                <a:r>
                  <a:rPr lang="de-DE" sz="800" dirty="0"/>
                  <a:t> </a:t>
                </a:r>
              </a:p>
            </p:txBody>
          </p:sp>
        </mc:Choice>
        <mc:Fallback xmlns="">
          <p:sp>
            <p:nvSpPr>
              <p:cNvPr id="1017" name="Textfeld 1016">
                <a:extLst>
                  <a:ext uri="{FF2B5EF4-FFF2-40B4-BE49-F238E27FC236}">
                    <a16:creationId xmlns:a16="http://schemas.microsoft.com/office/drawing/2014/main" id="{6929F02C-FD14-49A3-9492-D104B34EC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3547" y="6240385"/>
                <a:ext cx="904656" cy="584519"/>
              </a:xfrm>
              <a:prstGeom prst="rect">
                <a:avLst/>
              </a:prstGeom>
              <a:blipFill>
                <a:blip r:embed="rId7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8" name="Textfeld 1017">
                <a:extLst>
                  <a:ext uri="{FF2B5EF4-FFF2-40B4-BE49-F238E27FC236}">
                    <a16:creationId xmlns:a16="http://schemas.microsoft.com/office/drawing/2014/main" id="{7F5E2EF1-863E-7481-1E17-9FEE5A2DE0C3}"/>
                  </a:ext>
                </a:extLst>
              </p:cNvPr>
              <p:cNvSpPr txBox="1"/>
              <p:nvPr/>
            </p:nvSpPr>
            <p:spPr>
              <a:xfrm>
                <a:off x="10220800" y="3247964"/>
                <a:ext cx="904656" cy="3622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de-CH" sz="9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de-CH" sz="9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  <m:d>
                      <m:dPr>
                        <m:ctrlPr>
                          <a:rPr lang="de-CH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CH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lang="de-CH" sz="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CH" sz="9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𝐡</m:t>
                                </m:r>
                              </m:e>
                              <m:sub>
                                <m:r>
                                  <a:rPr lang="de-CH" sz="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e-CH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de-CH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de-CH" sz="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CH" sz="9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𝐰</m:t>
                                </m:r>
                              </m:e>
                              <m:sub>
                                <m:r>
                                  <a:rPr lang="de-CH" sz="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e-CH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𝑂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de-CH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de-CH" sz="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CH" sz="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de-CH" sz="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e-CH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𝑂</m:t>
                                    </m:r>
                                  </m:e>
                                </m:d>
                              </m:sup>
                            </m:sSubSup>
                          </m:e>
                        </m:eqArr>
                      </m:e>
                    </m:d>
                  </m:oMath>
                </a14:m>
                <a:r>
                  <a:rPr lang="de-DE" sz="900" dirty="0"/>
                  <a:t> </a:t>
                </a:r>
              </a:p>
            </p:txBody>
          </p:sp>
        </mc:Choice>
        <mc:Fallback xmlns="">
          <p:sp>
            <p:nvSpPr>
              <p:cNvPr id="1018" name="Textfeld 1017">
                <a:extLst>
                  <a:ext uri="{FF2B5EF4-FFF2-40B4-BE49-F238E27FC236}">
                    <a16:creationId xmlns:a16="http://schemas.microsoft.com/office/drawing/2014/main" id="{7F5E2EF1-863E-7481-1E17-9FEE5A2DE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0800" y="3247964"/>
                <a:ext cx="904656" cy="362279"/>
              </a:xfrm>
              <a:prstGeom prst="rect">
                <a:avLst/>
              </a:prstGeom>
              <a:blipFill>
                <a:blip r:embed="rId7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9" name="Textfeld 1018">
                <a:extLst>
                  <a:ext uri="{FF2B5EF4-FFF2-40B4-BE49-F238E27FC236}">
                    <a16:creationId xmlns:a16="http://schemas.microsoft.com/office/drawing/2014/main" id="{9A5A1A89-3039-8F9E-0785-1D7D3AFA440E}"/>
                  </a:ext>
                </a:extLst>
              </p:cNvPr>
              <p:cNvSpPr txBox="1"/>
              <p:nvPr/>
            </p:nvSpPr>
            <p:spPr>
              <a:xfrm>
                <a:off x="10217970" y="5716129"/>
                <a:ext cx="904656" cy="3831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de-CH" sz="9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de-CH" sz="9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  <m:d>
                      <m:dPr>
                        <m:ctrlPr>
                          <a:rPr lang="de-CH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CH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lang="de-CH" sz="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CH" sz="9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𝐡</m:t>
                                </m:r>
                              </m:e>
                              <m:sub>
                                <m:r>
                                  <a:rPr lang="de-CH" sz="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e-CH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de-CH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de-CH" sz="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CH" sz="9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𝐰</m:t>
                                </m:r>
                              </m:e>
                              <m:sub>
                                <m:r>
                                  <a:rPr lang="de-CH" sz="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e-CH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𝑂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de-CH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de-CH" sz="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CH" sz="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de-CH" sz="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e-CH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𝑂</m:t>
                                    </m:r>
                                  </m:e>
                                </m:d>
                              </m:sup>
                            </m:sSubSup>
                          </m:e>
                        </m:eqArr>
                      </m:e>
                    </m:d>
                  </m:oMath>
                </a14:m>
                <a:r>
                  <a:rPr lang="de-DE" sz="900" dirty="0"/>
                  <a:t> </a:t>
                </a:r>
              </a:p>
            </p:txBody>
          </p:sp>
        </mc:Choice>
        <mc:Fallback xmlns="">
          <p:sp>
            <p:nvSpPr>
              <p:cNvPr id="1019" name="Textfeld 1018">
                <a:extLst>
                  <a:ext uri="{FF2B5EF4-FFF2-40B4-BE49-F238E27FC236}">
                    <a16:creationId xmlns:a16="http://schemas.microsoft.com/office/drawing/2014/main" id="{9A5A1A89-3039-8F9E-0785-1D7D3AFA4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7970" y="5716129"/>
                <a:ext cx="904656" cy="383182"/>
              </a:xfrm>
              <a:prstGeom prst="rect">
                <a:avLst/>
              </a:prstGeom>
              <a:blipFill>
                <a:blip r:embed="rId77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Rechteck 122">
            <a:extLst>
              <a:ext uri="{FF2B5EF4-FFF2-40B4-BE49-F238E27FC236}">
                <a16:creationId xmlns:a16="http://schemas.microsoft.com/office/drawing/2014/main" id="{8C762479-22F8-A349-F6E9-77F016B7F1B8}"/>
              </a:ext>
            </a:extLst>
          </p:cNvPr>
          <p:cNvSpPr>
            <a:spLocks noChangeAspect="1"/>
          </p:cNvSpPr>
          <p:nvPr/>
        </p:nvSpPr>
        <p:spPr>
          <a:xfrm>
            <a:off x="1322697" y="2562341"/>
            <a:ext cx="1525375" cy="4145135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842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Rechteck 671">
            <a:extLst>
              <a:ext uri="{FF2B5EF4-FFF2-40B4-BE49-F238E27FC236}">
                <a16:creationId xmlns:a16="http://schemas.microsoft.com/office/drawing/2014/main" id="{61764E9F-AF52-0A5D-BD8B-0F3604398E66}"/>
              </a:ext>
            </a:extLst>
          </p:cNvPr>
          <p:cNvSpPr>
            <a:spLocks/>
          </p:cNvSpPr>
          <p:nvPr/>
        </p:nvSpPr>
        <p:spPr>
          <a:xfrm>
            <a:off x="9419648" y="2733247"/>
            <a:ext cx="1080001" cy="603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endParaRPr lang="de-DE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9" name="Rechteck 668">
            <a:extLst>
              <a:ext uri="{FF2B5EF4-FFF2-40B4-BE49-F238E27FC236}">
                <a16:creationId xmlns:a16="http://schemas.microsoft.com/office/drawing/2014/main" id="{270F6331-E2F4-04CE-9C47-93A262067DE9}"/>
              </a:ext>
            </a:extLst>
          </p:cNvPr>
          <p:cNvSpPr>
            <a:spLocks/>
          </p:cNvSpPr>
          <p:nvPr/>
        </p:nvSpPr>
        <p:spPr>
          <a:xfrm>
            <a:off x="4737233" y="2733247"/>
            <a:ext cx="1080001" cy="603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endParaRPr lang="de-DE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6" name="Rechteck 665">
            <a:extLst>
              <a:ext uri="{FF2B5EF4-FFF2-40B4-BE49-F238E27FC236}">
                <a16:creationId xmlns:a16="http://schemas.microsoft.com/office/drawing/2014/main" id="{62453E38-3450-D3F6-F331-74D35E65DA97}"/>
              </a:ext>
            </a:extLst>
          </p:cNvPr>
          <p:cNvSpPr>
            <a:spLocks/>
          </p:cNvSpPr>
          <p:nvPr/>
        </p:nvSpPr>
        <p:spPr>
          <a:xfrm>
            <a:off x="6433279" y="5605692"/>
            <a:ext cx="1080001" cy="6397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endParaRPr lang="de-DE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3" name="Rechteck 662">
            <a:extLst>
              <a:ext uri="{FF2B5EF4-FFF2-40B4-BE49-F238E27FC236}">
                <a16:creationId xmlns:a16="http://schemas.microsoft.com/office/drawing/2014/main" id="{4C19F5DF-B16C-AF5C-9E81-382D32CE348F}"/>
              </a:ext>
            </a:extLst>
          </p:cNvPr>
          <p:cNvSpPr>
            <a:spLocks/>
          </p:cNvSpPr>
          <p:nvPr/>
        </p:nvSpPr>
        <p:spPr>
          <a:xfrm>
            <a:off x="1750864" y="5600283"/>
            <a:ext cx="1080001" cy="12605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endParaRPr lang="de-DE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3E152B38-05F0-A959-CF43-3E41443523FB}"/>
              </a:ext>
            </a:extLst>
          </p:cNvPr>
          <p:cNvSpPr>
            <a:spLocks/>
          </p:cNvSpPr>
          <p:nvPr/>
        </p:nvSpPr>
        <p:spPr>
          <a:xfrm>
            <a:off x="6616076" y="3514698"/>
            <a:ext cx="3703221" cy="196827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dirty="0">
              <a:solidFill>
                <a:schemeClr val="tx1"/>
              </a:solidFill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1" name="Gewinkelte Verbindung 540">
            <a:extLst>
              <a:ext uri="{FF2B5EF4-FFF2-40B4-BE49-F238E27FC236}">
                <a16:creationId xmlns:a16="http://schemas.microsoft.com/office/drawing/2014/main" id="{75EE09C9-2822-6004-A4E4-5C9334B7F0FF}"/>
              </a:ext>
            </a:extLst>
          </p:cNvPr>
          <p:cNvCxnSpPr>
            <a:cxnSpLocks/>
            <a:stCxn id="573" idx="3"/>
            <a:endCxn id="567" idx="2"/>
          </p:cNvCxnSpPr>
          <p:nvPr/>
        </p:nvCxnSpPr>
        <p:spPr>
          <a:xfrm flipV="1">
            <a:off x="6395347" y="4458878"/>
            <a:ext cx="3093357" cy="797972"/>
          </a:xfrm>
          <a:prstGeom prst="bentConnector3">
            <a:avLst>
              <a:gd name="adj1" fmla="val 8742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3" name="Textfeld 572">
                <a:extLst>
                  <a:ext uri="{FF2B5EF4-FFF2-40B4-BE49-F238E27FC236}">
                    <a16:creationId xmlns:a16="http://schemas.microsoft.com/office/drawing/2014/main" id="{EBA85195-88BB-153D-8451-1CD0097ABF6B}"/>
                  </a:ext>
                </a:extLst>
              </p:cNvPr>
              <p:cNvSpPr txBox="1"/>
              <p:nvPr/>
            </p:nvSpPr>
            <p:spPr>
              <a:xfrm>
                <a:off x="5861130" y="5120339"/>
                <a:ext cx="534217" cy="273023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  <m: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𝒍</m:t>
                          </m:r>
                          <m: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de-CH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73" name="Textfeld 572">
                <a:extLst>
                  <a:ext uri="{FF2B5EF4-FFF2-40B4-BE49-F238E27FC236}">
                    <a16:creationId xmlns:a16="http://schemas.microsoft.com/office/drawing/2014/main" id="{EBA85195-88BB-153D-8451-1CD0097AB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130" y="5120339"/>
                <a:ext cx="534217" cy="273023"/>
              </a:xfrm>
              <a:prstGeom prst="rect">
                <a:avLst/>
              </a:prstGeom>
              <a:blipFill>
                <a:blip r:embed="rId3"/>
                <a:stretch>
                  <a:fillRect l="-6977" b="-2727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7" name="Rechteck 536">
                <a:extLst>
                  <a:ext uri="{FF2B5EF4-FFF2-40B4-BE49-F238E27FC236}">
                    <a16:creationId xmlns:a16="http://schemas.microsoft.com/office/drawing/2014/main" id="{E944F9C7-0636-2AA7-72A7-301F0A83BF8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864943" y="4820862"/>
                <a:ext cx="478077" cy="22708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de-CH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𝝈</m:t>
                      </m:r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37" name="Rechteck 536">
                <a:extLst>
                  <a:ext uri="{FF2B5EF4-FFF2-40B4-BE49-F238E27FC236}">
                    <a16:creationId xmlns:a16="http://schemas.microsoft.com/office/drawing/2014/main" id="{E944F9C7-0636-2AA7-72A7-301F0A83BF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4943" y="4820862"/>
                <a:ext cx="478077" cy="227085"/>
              </a:xfrm>
              <a:prstGeom prst="rect">
                <a:avLst/>
              </a:prstGeom>
              <a:blipFill>
                <a:blip r:embed="rId4"/>
                <a:stretch>
                  <a:fillRect b="-2000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Gewinkelte Verbindung 130">
            <a:extLst>
              <a:ext uri="{FF2B5EF4-FFF2-40B4-BE49-F238E27FC236}">
                <a16:creationId xmlns:a16="http://schemas.microsoft.com/office/drawing/2014/main" id="{C1405466-B4C6-86FE-D3FD-A6E6482FA387}"/>
              </a:ext>
            </a:extLst>
          </p:cNvPr>
          <p:cNvCxnSpPr>
            <a:cxnSpLocks/>
            <a:stCxn id="666" idx="0"/>
            <a:endCxn id="564" idx="4"/>
          </p:cNvCxnSpPr>
          <p:nvPr/>
        </p:nvCxnSpPr>
        <p:spPr>
          <a:xfrm rot="5400000" flipH="1" flipV="1">
            <a:off x="6928085" y="4077174"/>
            <a:ext cx="1573713" cy="1483322"/>
          </a:xfrm>
          <a:prstGeom prst="bentConnector3">
            <a:avLst>
              <a:gd name="adj1" fmla="val 2197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6" name="Rechteck 535">
                <a:extLst>
                  <a:ext uri="{FF2B5EF4-FFF2-40B4-BE49-F238E27FC236}">
                    <a16:creationId xmlns:a16="http://schemas.microsoft.com/office/drawing/2014/main" id="{66943CA5-4A01-9C35-9804-CA7FA8F1127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217564" y="4820862"/>
                <a:ext cx="478077" cy="22708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" rIns="0" bIns="0"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de-CH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𝝓</m:t>
                      </m:r>
                    </m:oMath>
                  </m:oMathPara>
                </a14:m>
                <a:endParaRPr lang="de-DE" sz="1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36" name="Rechteck 535">
                <a:extLst>
                  <a:ext uri="{FF2B5EF4-FFF2-40B4-BE49-F238E27FC236}">
                    <a16:creationId xmlns:a16="http://schemas.microsoft.com/office/drawing/2014/main" id="{66943CA5-4A01-9C35-9804-CA7FA8F112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7564" y="4820862"/>
                <a:ext cx="478077" cy="227085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5" name="Oval 564">
                <a:extLst>
                  <a:ext uri="{FF2B5EF4-FFF2-40B4-BE49-F238E27FC236}">
                    <a16:creationId xmlns:a16="http://schemas.microsoft.com/office/drawing/2014/main" id="{CE3C16CE-6986-AF19-A659-EBE6380F8F8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313222" y="4314878"/>
                <a:ext cx="288000" cy="28800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CH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×</m:t>
                      </m:r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65" name="Oval 564">
                <a:extLst>
                  <a:ext uri="{FF2B5EF4-FFF2-40B4-BE49-F238E27FC236}">
                    <a16:creationId xmlns:a16="http://schemas.microsoft.com/office/drawing/2014/main" id="{CE3C16CE-6986-AF19-A659-EBE6380F8F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3222" y="4314878"/>
                <a:ext cx="288000" cy="288000"/>
              </a:xfrm>
              <a:prstGeom prst="ellipse">
                <a:avLst/>
              </a:prstGeom>
              <a:blipFill>
                <a:blip r:embed="rId6"/>
                <a:stretch>
                  <a:fillRect l="-16000" b="-16000"/>
                </a:stretch>
              </a:blipFill>
              <a:ln w="1905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8EA8054F-DAF7-85AF-D2FD-62A6760A86B7}"/>
              </a:ext>
            </a:extLst>
          </p:cNvPr>
          <p:cNvCxnSpPr>
            <a:endCxn id="550" idx="4"/>
          </p:cNvCxnSpPr>
          <p:nvPr/>
        </p:nvCxnSpPr>
        <p:spPr>
          <a:xfrm flipV="1">
            <a:off x="7159718" y="4028863"/>
            <a:ext cx="0" cy="1240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3" name="Rechteck 532">
                <a:extLst>
                  <a:ext uri="{FF2B5EF4-FFF2-40B4-BE49-F238E27FC236}">
                    <a16:creationId xmlns:a16="http://schemas.microsoft.com/office/drawing/2014/main" id="{5B1B22BA-6809-DAEC-5E80-09E4DB2A345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922806" y="4820863"/>
                <a:ext cx="478077" cy="22708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de-CH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𝝈</m:t>
                      </m:r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33" name="Rechteck 532">
                <a:extLst>
                  <a:ext uri="{FF2B5EF4-FFF2-40B4-BE49-F238E27FC236}">
                    <a16:creationId xmlns:a16="http://schemas.microsoft.com/office/drawing/2014/main" id="{5B1B22BA-6809-DAEC-5E80-09E4DB2A34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806" y="4820863"/>
                <a:ext cx="478077" cy="227085"/>
              </a:xfrm>
              <a:prstGeom prst="rect">
                <a:avLst/>
              </a:prstGeom>
              <a:blipFill>
                <a:blip r:embed="rId7"/>
                <a:stretch>
                  <a:fillRect b="-2000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Gewinkelte Verbindung 148">
            <a:extLst>
              <a:ext uri="{FF2B5EF4-FFF2-40B4-BE49-F238E27FC236}">
                <a16:creationId xmlns:a16="http://schemas.microsoft.com/office/drawing/2014/main" id="{FD31D8F8-BA57-DAC7-675A-D3E2F806AAC6}"/>
              </a:ext>
            </a:extLst>
          </p:cNvPr>
          <p:cNvCxnSpPr>
            <a:cxnSpLocks/>
            <a:endCxn id="565" idx="2"/>
          </p:cNvCxnSpPr>
          <p:nvPr/>
        </p:nvCxnSpPr>
        <p:spPr>
          <a:xfrm rot="5400000" flipH="1" flipV="1">
            <a:off x="7656216" y="4611888"/>
            <a:ext cx="810017" cy="50399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4" name="Rechteck 533">
                <a:extLst>
                  <a:ext uri="{FF2B5EF4-FFF2-40B4-BE49-F238E27FC236}">
                    <a16:creationId xmlns:a16="http://schemas.microsoft.com/office/drawing/2014/main" id="{6023E1E3-6209-940E-3CDD-DC3CC7CBF85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570185" y="4820863"/>
                <a:ext cx="478077" cy="22708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de-CH" sz="1200" b="1" dirty="0">
                    <a:solidFill>
                      <a:schemeClr val="tx1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CH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𝝈</m:t>
                    </m:r>
                  </m:oMath>
                </a14:m>
                <a:endParaRPr lang="de-DE" sz="120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34" name="Rechteck 533">
                <a:extLst>
                  <a:ext uri="{FF2B5EF4-FFF2-40B4-BE49-F238E27FC236}">
                    <a16:creationId xmlns:a16="http://schemas.microsoft.com/office/drawing/2014/main" id="{6023E1E3-6209-940E-3CDD-DC3CC7CBF8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185" y="4820863"/>
                <a:ext cx="478077" cy="22708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feld 159">
                <a:extLst>
                  <a:ext uri="{FF2B5EF4-FFF2-40B4-BE49-F238E27FC236}">
                    <a16:creationId xmlns:a16="http://schemas.microsoft.com/office/drawing/2014/main" id="{4AAC0888-E726-7E40-C4ED-AE525190A267}"/>
                  </a:ext>
                </a:extLst>
              </p:cNvPr>
              <p:cNvSpPr txBox="1"/>
              <p:nvPr/>
            </p:nvSpPr>
            <p:spPr>
              <a:xfrm>
                <a:off x="10585924" y="3751974"/>
                <a:ext cx="534217" cy="265778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𝐜</m:t>
                          </m:r>
                        </m:e>
                        <m:sub>
                          <m: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</m:sub>
                        <m:sup>
                          <m:d>
                            <m:dPr>
                              <m:ctrlPr>
                                <a:rPr lang="de-CH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𝒍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CH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0" name="Textfeld 159">
                <a:extLst>
                  <a:ext uri="{FF2B5EF4-FFF2-40B4-BE49-F238E27FC236}">
                    <a16:creationId xmlns:a16="http://schemas.microsoft.com/office/drawing/2014/main" id="{4AAC0888-E726-7E40-C4ED-AE525190A2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5924" y="3751974"/>
                <a:ext cx="534217" cy="265778"/>
              </a:xfrm>
              <a:prstGeom prst="rect">
                <a:avLst/>
              </a:prstGeom>
              <a:blipFill>
                <a:blip r:embed="rId9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0" name="Gewinkelte Verbindung 169">
            <a:extLst>
              <a:ext uri="{FF2B5EF4-FFF2-40B4-BE49-F238E27FC236}">
                <a16:creationId xmlns:a16="http://schemas.microsoft.com/office/drawing/2014/main" id="{AECDAAF1-A5AE-AFC9-6532-580F986278A7}"/>
              </a:ext>
            </a:extLst>
          </p:cNvPr>
          <p:cNvCxnSpPr>
            <a:cxnSpLocks/>
            <a:stCxn id="567" idx="4"/>
            <a:endCxn id="672" idx="2"/>
          </p:cNvCxnSpPr>
          <p:nvPr/>
        </p:nvCxnSpPr>
        <p:spPr>
          <a:xfrm rot="5400000" flipH="1" flipV="1">
            <a:off x="9163138" y="3806369"/>
            <a:ext cx="1266075" cy="326945"/>
          </a:xfrm>
          <a:prstGeom prst="bentConnector3">
            <a:avLst>
              <a:gd name="adj1" fmla="val -5149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 Verbindung 184">
            <a:extLst>
              <a:ext uri="{FF2B5EF4-FFF2-40B4-BE49-F238E27FC236}">
                <a16:creationId xmlns:a16="http://schemas.microsoft.com/office/drawing/2014/main" id="{B27A98B1-659D-DBA7-C124-A17032D64F01}"/>
              </a:ext>
            </a:extLst>
          </p:cNvPr>
          <p:cNvCxnSpPr>
            <a:stCxn id="567" idx="0"/>
          </p:cNvCxnSpPr>
          <p:nvPr/>
        </p:nvCxnSpPr>
        <p:spPr>
          <a:xfrm flipH="1" flipV="1">
            <a:off x="9632081" y="3884864"/>
            <a:ext cx="622" cy="43001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7" name="Oval 566">
                <a:extLst>
                  <a:ext uri="{FF2B5EF4-FFF2-40B4-BE49-F238E27FC236}">
                    <a16:creationId xmlns:a16="http://schemas.microsoft.com/office/drawing/2014/main" id="{AB82EAE5-2956-B61F-3FCC-0D9DD31169F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488703" y="4314878"/>
                <a:ext cx="288000" cy="28800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CH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×</m:t>
                      </m:r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67" name="Oval 566">
                <a:extLst>
                  <a:ext uri="{FF2B5EF4-FFF2-40B4-BE49-F238E27FC236}">
                    <a16:creationId xmlns:a16="http://schemas.microsoft.com/office/drawing/2014/main" id="{AB82EAE5-2956-B61F-3FCC-0D9DD31169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8703" y="4314878"/>
                <a:ext cx="288000" cy="288000"/>
              </a:xfrm>
              <a:prstGeom prst="ellipse">
                <a:avLst/>
              </a:prstGeom>
              <a:blipFill>
                <a:blip r:embed="rId10"/>
                <a:stretch>
                  <a:fillRect l="-12000" b="-16000"/>
                </a:stretch>
              </a:blipFill>
              <a:ln w="1905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Textfeld 187">
                <a:extLst>
                  <a:ext uri="{FF2B5EF4-FFF2-40B4-BE49-F238E27FC236}">
                    <a16:creationId xmlns:a16="http://schemas.microsoft.com/office/drawing/2014/main" id="{7AE41021-CE61-7054-EA00-8A4215608515}"/>
                  </a:ext>
                </a:extLst>
              </p:cNvPr>
              <p:cNvSpPr txBox="1"/>
              <p:nvPr/>
            </p:nvSpPr>
            <p:spPr>
              <a:xfrm>
                <a:off x="6741078" y="4403995"/>
                <a:ext cx="534217" cy="227883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2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𝐟</m:t>
                          </m:r>
                        </m:e>
                        <m:sub>
                          <m:r>
                            <a:rPr lang="de-CH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</m:sub>
                        <m:sup>
                          <m:d>
                            <m:dPr>
                              <m:ctrlPr>
                                <a:rPr lang="de-CH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𝒍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CH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8" name="Textfeld 187">
                <a:extLst>
                  <a:ext uri="{FF2B5EF4-FFF2-40B4-BE49-F238E27FC236}">
                    <a16:creationId xmlns:a16="http://schemas.microsoft.com/office/drawing/2014/main" id="{7AE41021-CE61-7054-EA00-8A4215608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078" y="4403995"/>
                <a:ext cx="534217" cy="227883"/>
              </a:xfrm>
              <a:prstGeom prst="rect">
                <a:avLst/>
              </a:prstGeom>
              <a:blipFill>
                <a:blip r:embed="rId11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feld 188">
                <a:extLst>
                  <a:ext uri="{FF2B5EF4-FFF2-40B4-BE49-F238E27FC236}">
                    <a16:creationId xmlns:a16="http://schemas.microsoft.com/office/drawing/2014/main" id="{F4EE95EF-2976-A29F-BB02-4CACCBAC2738}"/>
                  </a:ext>
                </a:extLst>
              </p:cNvPr>
              <p:cNvSpPr txBox="1"/>
              <p:nvPr/>
            </p:nvSpPr>
            <p:spPr>
              <a:xfrm>
                <a:off x="7394519" y="4503876"/>
                <a:ext cx="534217" cy="227883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2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𝐢</m:t>
                          </m:r>
                        </m:e>
                        <m:sub>
                          <m:r>
                            <a:rPr lang="de-CH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</m:sub>
                        <m:sup>
                          <m:d>
                            <m:dPr>
                              <m:ctrlPr>
                                <a:rPr lang="de-CH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𝒍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CH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9" name="Textfeld 188">
                <a:extLst>
                  <a:ext uri="{FF2B5EF4-FFF2-40B4-BE49-F238E27FC236}">
                    <a16:creationId xmlns:a16="http://schemas.microsoft.com/office/drawing/2014/main" id="{F4EE95EF-2976-A29F-BB02-4CACCBAC2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519" y="4503876"/>
                <a:ext cx="534217" cy="227883"/>
              </a:xfrm>
              <a:prstGeom prst="rect">
                <a:avLst/>
              </a:prstGeom>
              <a:blipFill>
                <a:blip r:embed="rId12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feld 190">
                <a:extLst>
                  <a:ext uri="{FF2B5EF4-FFF2-40B4-BE49-F238E27FC236}">
                    <a16:creationId xmlns:a16="http://schemas.microsoft.com/office/drawing/2014/main" id="{7E7D6767-F2B6-133E-13DB-EF33DC73E075}"/>
                  </a:ext>
                </a:extLst>
              </p:cNvPr>
              <p:cNvSpPr txBox="1"/>
              <p:nvPr/>
            </p:nvSpPr>
            <p:spPr>
              <a:xfrm>
                <a:off x="7965464" y="4536769"/>
                <a:ext cx="534217" cy="227883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de-CH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de-CH" sz="12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𝐜</m:t>
                              </m:r>
                            </m:e>
                          </m:acc>
                        </m:e>
                        <m:sub>
                          <m:r>
                            <a:rPr lang="de-CH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</m:sub>
                        <m:sup>
                          <m:d>
                            <m:dPr>
                              <m:ctrlPr>
                                <a:rPr lang="de-CH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𝒍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CH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1" name="Textfeld 190">
                <a:extLst>
                  <a:ext uri="{FF2B5EF4-FFF2-40B4-BE49-F238E27FC236}">
                    <a16:creationId xmlns:a16="http://schemas.microsoft.com/office/drawing/2014/main" id="{7E7D6767-F2B6-133E-13DB-EF33DC73E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5464" y="4536769"/>
                <a:ext cx="534217" cy="227883"/>
              </a:xfrm>
              <a:prstGeom prst="rect">
                <a:avLst/>
              </a:prstGeom>
              <a:blipFill>
                <a:blip r:embed="rId1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feld 191">
                <a:extLst>
                  <a:ext uri="{FF2B5EF4-FFF2-40B4-BE49-F238E27FC236}">
                    <a16:creationId xmlns:a16="http://schemas.microsoft.com/office/drawing/2014/main" id="{D9CEDFEE-C8BA-C992-8332-4712C260E4AF}"/>
                  </a:ext>
                </a:extLst>
              </p:cNvPr>
              <p:cNvSpPr txBox="1"/>
              <p:nvPr/>
            </p:nvSpPr>
            <p:spPr>
              <a:xfrm>
                <a:off x="8656864" y="4503876"/>
                <a:ext cx="534217" cy="227883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2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𝐨</m:t>
                          </m:r>
                        </m:e>
                        <m:sub>
                          <m:r>
                            <a:rPr lang="de-CH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</m:sub>
                        <m:sup>
                          <m:d>
                            <m:dPr>
                              <m:ctrlPr>
                                <a:rPr lang="de-CH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𝒍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CH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2" name="Textfeld 191">
                <a:extLst>
                  <a:ext uri="{FF2B5EF4-FFF2-40B4-BE49-F238E27FC236}">
                    <a16:creationId xmlns:a16="http://schemas.microsoft.com/office/drawing/2014/main" id="{D9CEDFEE-C8BA-C992-8332-4712C260E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6864" y="4503876"/>
                <a:ext cx="534217" cy="227883"/>
              </a:xfrm>
              <a:prstGeom prst="rect">
                <a:avLst/>
              </a:prstGeom>
              <a:blipFill>
                <a:blip r:embed="rId14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5" name="Gerade Verbindung mit Pfeil 194">
            <a:extLst>
              <a:ext uri="{FF2B5EF4-FFF2-40B4-BE49-F238E27FC236}">
                <a16:creationId xmlns:a16="http://schemas.microsoft.com/office/drawing/2014/main" id="{17FB800A-6646-5629-AC92-AA14CAA8E1D2}"/>
              </a:ext>
            </a:extLst>
          </p:cNvPr>
          <p:cNvCxnSpPr>
            <a:cxnSpLocks/>
            <a:endCxn id="199" idx="1"/>
          </p:cNvCxnSpPr>
          <p:nvPr/>
        </p:nvCxnSpPr>
        <p:spPr>
          <a:xfrm flipV="1">
            <a:off x="9632081" y="5253134"/>
            <a:ext cx="954512" cy="43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feld 198">
                <a:extLst>
                  <a:ext uri="{FF2B5EF4-FFF2-40B4-BE49-F238E27FC236}">
                    <a16:creationId xmlns:a16="http://schemas.microsoft.com/office/drawing/2014/main" id="{B88035BF-3381-2C96-2AC3-75F368B53521}"/>
                  </a:ext>
                </a:extLst>
              </p:cNvPr>
              <p:cNvSpPr txBox="1"/>
              <p:nvPr/>
            </p:nvSpPr>
            <p:spPr>
              <a:xfrm>
                <a:off x="10586594" y="5120245"/>
                <a:ext cx="534217" cy="265778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</m:sub>
                        <m:sup>
                          <m:d>
                            <m:dPr>
                              <m:ctrlPr>
                                <a:rPr lang="de-CH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𝒍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CH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9" name="Textfeld 198">
                <a:extLst>
                  <a:ext uri="{FF2B5EF4-FFF2-40B4-BE49-F238E27FC236}">
                    <a16:creationId xmlns:a16="http://schemas.microsoft.com/office/drawing/2014/main" id="{B88035BF-3381-2C96-2AC3-75F368B53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6594" y="5120245"/>
                <a:ext cx="534217" cy="265778"/>
              </a:xfrm>
              <a:prstGeom prst="rect">
                <a:avLst/>
              </a:prstGeom>
              <a:blipFill>
                <a:blip r:embed="rId15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Rechteck 213">
                <a:extLst>
                  <a:ext uri="{FF2B5EF4-FFF2-40B4-BE49-F238E27FC236}">
                    <a16:creationId xmlns:a16="http://schemas.microsoft.com/office/drawing/2014/main" id="{4278292F-A2B6-1929-E403-3E2CEDEBA23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689647" y="2732615"/>
                <a:ext cx="540000" cy="540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de-CH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4" name="Rechteck 213">
                <a:extLst>
                  <a:ext uri="{FF2B5EF4-FFF2-40B4-BE49-F238E27FC236}">
                    <a16:creationId xmlns:a16="http://schemas.microsoft.com/office/drawing/2014/main" id="{4278292F-A2B6-1929-E403-3E2CEDEBA2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9647" y="2732615"/>
                <a:ext cx="540000" cy="5400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6" name="Abgerundetes Rechteck 215">
            <a:extLst>
              <a:ext uri="{FF2B5EF4-FFF2-40B4-BE49-F238E27FC236}">
                <a16:creationId xmlns:a16="http://schemas.microsoft.com/office/drawing/2014/main" id="{EF0DA00E-E13B-18E4-DDAA-ACE1189B5BCA}"/>
              </a:ext>
            </a:extLst>
          </p:cNvPr>
          <p:cNvSpPr>
            <a:spLocks/>
          </p:cNvSpPr>
          <p:nvPr/>
        </p:nvSpPr>
        <p:spPr>
          <a:xfrm>
            <a:off x="1933661" y="3514698"/>
            <a:ext cx="3703221" cy="196827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dirty="0">
              <a:solidFill>
                <a:schemeClr val="tx1"/>
              </a:solidFill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8" name="Gewinkelte Verbindung 217">
            <a:extLst>
              <a:ext uri="{FF2B5EF4-FFF2-40B4-BE49-F238E27FC236}">
                <a16:creationId xmlns:a16="http://schemas.microsoft.com/office/drawing/2014/main" id="{6C010365-5BF8-633D-BDC7-5BBF7E290AEB}"/>
              </a:ext>
            </a:extLst>
          </p:cNvPr>
          <p:cNvCxnSpPr>
            <a:cxnSpLocks/>
            <a:stCxn id="725" idx="3"/>
            <a:endCxn id="238" idx="2"/>
          </p:cNvCxnSpPr>
          <p:nvPr/>
        </p:nvCxnSpPr>
        <p:spPr>
          <a:xfrm flipV="1">
            <a:off x="1664040" y="4458879"/>
            <a:ext cx="3142248" cy="803139"/>
          </a:xfrm>
          <a:prstGeom prst="bentConnector3">
            <a:avLst>
              <a:gd name="adj1" fmla="val 8808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Rechteck 219">
                <a:extLst>
                  <a:ext uri="{FF2B5EF4-FFF2-40B4-BE49-F238E27FC236}">
                    <a16:creationId xmlns:a16="http://schemas.microsoft.com/office/drawing/2014/main" id="{38C28C42-156F-3455-4658-9AB5A4283E4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182528" y="4820862"/>
                <a:ext cx="478077" cy="22708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de-CH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𝝈</m:t>
                      </m:r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0" name="Rechteck 219">
                <a:extLst>
                  <a:ext uri="{FF2B5EF4-FFF2-40B4-BE49-F238E27FC236}">
                    <a16:creationId xmlns:a16="http://schemas.microsoft.com/office/drawing/2014/main" id="{38C28C42-156F-3455-4658-9AB5A4283E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528" y="4820862"/>
                <a:ext cx="478077" cy="227085"/>
              </a:xfrm>
              <a:prstGeom prst="rect">
                <a:avLst/>
              </a:prstGeom>
              <a:blipFill>
                <a:blip r:embed="rId17"/>
                <a:stretch>
                  <a:fillRect b="-2000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1" name="Gewinkelte Verbindung 220">
            <a:extLst>
              <a:ext uri="{FF2B5EF4-FFF2-40B4-BE49-F238E27FC236}">
                <a16:creationId xmlns:a16="http://schemas.microsoft.com/office/drawing/2014/main" id="{27C9651B-897E-A60D-1F57-0ADA615EA2AB}"/>
              </a:ext>
            </a:extLst>
          </p:cNvPr>
          <p:cNvCxnSpPr>
            <a:cxnSpLocks/>
            <a:stCxn id="663" idx="0"/>
            <a:endCxn id="235" idx="4"/>
          </p:cNvCxnSpPr>
          <p:nvPr/>
        </p:nvCxnSpPr>
        <p:spPr>
          <a:xfrm rot="5400000" flipH="1" flipV="1">
            <a:off x="2248374" y="4074470"/>
            <a:ext cx="1568305" cy="1483322"/>
          </a:xfrm>
          <a:prstGeom prst="bentConnector3">
            <a:avLst>
              <a:gd name="adj1" fmla="val 2128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Rechteck 221">
                <a:extLst>
                  <a:ext uri="{FF2B5EF4-FFF2-40B4-BE49-F238E27FC236}">
                    <a16:creationId xmlns:a16="http://schemas.microsoft.com/office/drawing/2014/main" id="{1B104A4D-3280-D9B1-D685-B9F40117F7D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535149" y="4820862"/>
                <a:ext cx="478077" cy="22708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" rIns="0" bIns="0"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de-CH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𝝓</m:t>
                      </m:r>
                    </m:oMath>
                  </m:oMathPara>
                </a14:m>
                <a:endParaRPr lang="de-DE" sz="1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2" name="Rechteck 221">
                <a:extLst>
                  <a:ext uri="{FF2B5EF4-FFF2-40B4-BE49-F238E27FC236}">
                    <a16:creationId xmlns:a16="http://schemas.microsoft.com/office/drawing/2014/main" id="{1B104A4D-3280-D9B1-D685-B9F40117F7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149" y="4820862"/>
                <a:ext cx="478077" cy="227085"/>
              </a:xfrm>
              <a:prstGeom prst="rect">
                <a:avLst/>
              </a:prstGeom>
              <a:blipFill>
                <a:blip r:embed="rId18"/>
                <a:stretch>
                  <a:fillRect b="-1500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A85FED3D-CBE9-D97B-B7AB-2646C5A28BA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630807" y="4314878"/>
                <a:ext cx="288000" cy="28800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CH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×</m:t>
                      </m:r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A85FED3D-CBE9-D97B-B7AB-2646C5A28B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0807" y="4314878"/>
                <a:ext cx="288000" cy="288000"/>
              </a:xfrm>
              <a:prstGeom prst="ellipse">
                <a:avLst/>
              </a:prstGeom>
              <a:blipFill>
                <a:blip r:embed="rId19"/>
                <a:stretch>
                  <a:fillRect l="-16000" b="-16000"/>
                </a:stretch>
              </a:blipFill>
              <a:ln w="1905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5" name="Gerade Verbindung mit Pfeil 224">
            <a:extLst>
              <a:ext uri="{FF2B5EF4-FFF2-40B4-BE49-F238E27FC236}">
                <a16:creationId xmlns:a16="http://schemas.microsoft.com/office/drawing/2014/main" id="{0090F04A-3B6E-708D-64B4-E6BC1D57F77C}"/>
              </a:ext>
            </a:extLst>
          </p:cNvPr>
          <p:cNvCxnSpPr>
            <a:endCxn id="234" idx="4"/>
          </p:cNvCxnSpPr>
          <p:nvPr/>
        </p:nvCxnSpPr>
        <p:spPr>
          <a:xfrm flipV="1">
            <a:off x="2477303" y="4028863"/>
            <a:ext cx="0" cy="1240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Rechteck 225">
                <a:extLst>
                  <a:ext uri="{FF2B5EF4-FFF2-40B4-BE49-F238E27FC236}">
                    <a16:creationId xmlns:a16="http://schemas.microsoft.com/office/drawing/2014/main" id="{C8DA9241-F4F8-A08E-043A-C1CD4F197F1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240391" y="4820863"/>
                <a:ext cx="478077" cy="22708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de-CH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𝝈</m:t>
                      </m:r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6" name="Rechteck 225">
                <a:extLst>
                  <a:ext uri="{FF2B5EF4-FFF2-40B4-BE49-F238E27FC236}">
                    <a16:creationId xmlns:a16="http://schemas.microsoft.com/office/drawing/2014/main" id="{C8DA9241-F4F8-A08E-043A-C1CD4F197F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0391" y="4820863"/>
                <a:ext cx="478077" cy="227085"/>
              </a:xfrm>
              <a:prstGeom prst="rect">
                <a:avLst/>
              </a:prstGeom>
              <a:blipFill>
                <a:blip r:embed="rId20"/>
                <a:stretch>
                  <a:fillRect b="-2000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7" name="Gewinkelte Verbindung 226">
            <a:extLst>
              <a:ext uri="{FF2B5EF4-FFF2-40B4-BE49-F238E27FC236}">
                <a16:creationId xmlns:a16="http://schemas.microsoft.com/office/drawing/2014/main" id="{23F96DB2-A115-CBBD-23BE-B7EEE3556BD6}"/>
              </a:ext>
            </a:extLst>
          </p:cNvPr>
          <p:cNvCxnSpPr>
            <a:cxnSpLocks/>
            <a:endCxn id="223" idx="2"/>
          </p:cNvCxnSpPr>
          <p:nvPr/>
        </p:nvCxnSpPr>
        <p:spPr>
          <a:xfrm rot="5400000" flipH="1" flipV="1">
            <a:off x="2973801" y="4611888"/>
            <a:ext cx="810017" cy="50399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Rechteck 228">
                <a:extLst>
                  <a:ext uri="{FF2B5EF4-FFF2-40B4-BE49-F238E27FC236}">
                    <a16:creationId xmlns:a16="http://schemas.microsoft.com/office/drawing/2014/main" id="{AC1475EB-3F51-9EA4-FD19-344FE89FF94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887770" y="4820863"/>
                <a:ext cx="478077" cy="22708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de-CH" sz="1200" b="1" dirty="0">
                    <a:solidFill>
                      <a:schemeClr val="tx1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CH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𝝈</m:t>
                    </m:r>
                  </m:oMath>
                </a14:m>
                <a:endParaRPr lang="de-DE" sz="120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9" name="Rechteck 228">
                <a:extLst>
                  <a:ext uri="{FF2B5EF4-FFF2-40B4-BE49-F238E27FC236}">
                    <a16:creationId xmlns:a16="http://schemas.microsoft.com/office/drawing/2014/main" id="{AC1475EB-3F51-9EA4-FD19-344FE89FF9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770" y="4820863"/>
                <a:ext cx="478077" cy="22708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0" name="Gerade Verbindung mit Pfeil 229">
            <a:extLst>
              <a:ext uri="{FF2B5EF4-FFF2-40B4-BE49-F238E27FC236}">
                <a16:creationId xmlns:a16="http://schemas.microsoft.com/office/drawing/2014/main" id="{025B4900-E676-E7F2-CFFD-E971F28C02B9}"/>
              </a:ext>
            </a:extLst>
          </p:cNvPr>
          <p:cNvCxnSpPr>
            <a:cxnSpLocks/>
            <a:stCxn id="589" idx="3"/>
            <a:endCxn id="252" idx="1"/>
          </p:cNvCxnSpPr>
          <p:nvPr/>
        </p:nvCxnSpPr>
        <p:spPr>
          <a:xfrm flipV="1">
            <a:off x="1664041" y="3882651"/>
            <a:ext cx="4197089" cy="6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8E79C6E5-6B02-435C-F9F1-531C3E070C2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333303" y="3740863"/>
                <a:ext cx="288000" cy="28800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CH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×</m:t>
                      </m:r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8E79C6E5-6B02-435C-F9F1-531C3E070C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303" y="3740863"/>
                <a:ext cx="288000" cy="288000"/>
              </a:xfrm>
              <a:prstGeom prst="ellipse">
                <a:avLst/>
              </a:prstGeom>
              <a:blipFill>
                <a:blip r:embed="rId22"/>
                <a:stretch>
                  <a:fillRect l="-16000" b="-16000"/>
                </a:stretch>
              </a:blipFill>
              <a:ln w="1905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id="{45E76E10-E89D-FDCC-F8BD-5613D80B7C1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630186" y="3743978"/>
                <a:ext cx="288000" cy="28800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CH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+</m:t>
                      </m:r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id="{45E76E10-E89D-FDCC-F8BD-5613D80B7C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0186" y="3743978"/>
                <a:ext cx="288000" cy="288000"/>
              </a:xfrm>
              <a:prstGeom prst="ellipse">
                <a:avLst/>
              </a:prstGeom>
              <a:blipFill>
                <a:blip r:embed="rId23"/>
                <a:stretch>
                  <a:fillRect l="-16000" b="-16000"/>
                </a:stretch>
              </a:blipFill>
              <a:ln w="1905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6" name="Gewinkelte Verbindung 235">
            <a:extLst>
              <a:ext uri="{FF2B5EF4-FFF2-40B4-BE49-F238E27FC236}">
                <a16:creationId xmlns:a16="http://schemas.microsoft.com/office/drawing/2014/main" id="{1D7720A1-F363-11C0-AFF1-34644027387E}"/>
              </a:ext>
            </a:extLst>
          </p:cNvPr>
          <p:cNvCxnSpPr>
            <a:cxnSpLocks/>
            <a:stCxn id="238" idx="4"/>
            <a:endCxn id="669" idx="2"/>
          </p:cNvCxnSpPr>
          <p:nvPr/>
        </p:nvCxnSpPr>
        <p:spPr>
          <a:xfrm rot="5400000" flipH="1" flipV="1">
            <a:off x="4480723" y="3806369"/>
            <a:ext cx="1266075" cy="326945"/>
          </a:xfrm>
          <a:prstGeom prst="bentConnector3">
            <a:avLst>
              <a:gd name="adj1" fmla="val -5149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Gerade Verbindung 236">
            <a:extLst>
              <a:ext uri="{FF2B5EF4-FFF2-40B4-BE49-F238E27FC236}">
                <a16:creationId xmlns:a16="http://schemas.microsoft.com/office/drawing/2014/main" id="{1E072209-76B7-EF1D-3401-0ACDC978A524}"/>
              </a:ext>
            </a:extLst>
          </p:cNvPr>
          <p:cNvCxnSpPr>
            <a:stCxn id="238" idx="0"/>
          </p:cNvCxnSpPr>
          <p:nvPr/>
        </p:nvCxnSpPr>
        <p:spPr>
          <a:xfrm flipH="1" flipV="1">
            <a:off x="4949666" y="3884864"/>
            <a:ext cx="622" cy="43001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DEE25919-2824-F2F7-76AC-EF4CDBD8851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806288" y="4314878"/>
                <a:ext cx="288000" cy="28800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CH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×</m:t>
                      </m:r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DEE25919-2824-F2F7-76AC-EF4CDBD885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288" y="4314878"/>
                <a:ext cx="288000" cy="288000"/>
              </a:xfrm>
              <a:prstGeom prst="ellipse">
                <a:avLst/>
              </a:prstGeom>
              <a:blipFill>
                <a:blip r:embed="rId24"/>
                <a:stretch>
                  <a:fillRect l="-11538" b="-16000"/>
                </a:stretch>
              </a:blipFill>
              <a:ln w="1905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feld 239">
                <a:extLst>
                  <a:ext uri="{FF2B5EF4-FFF2-40B4-BE49-F238E27FC236}">
                    <a16:creationId xmlns:a16="http://schemas.microsoft.com/office/drawing/2014/main" id="{E7FAD479-06AB-BA85-2098-15755380A6E5}"/>
                  </a:ext>
                </a:extLst>
              </p:cNvPr>
              <p:cNvSpPr txBox="1"/>
              <p:nvPr/>
            </p:nvSpPr>
            <p:spPr>
              <a:xfrm>
                <a:off x="2013705" y="4403994"/>
                <a:ext cx="534217" cy="231666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2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𝐟</m:t>
                          </m:r>
                        </m:e>
                        <m:sub>
                          <m:r>
                            <a:rPr lang="de-CH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  <m:r>
                            <a:rPr lang="de-CH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de-CH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d>
                            <m:dPr>
                              <m:ctrlPr>
                                <a:rPr lang="de-CH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𝒍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CH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0" name="Textfeld 239">
                <a:extLst>
                  <a:ext uri="{FF2B5EF4-FFF2-40B4-BE49-F238E27FC236}">
                    <a16:creationId xmlns:a16="http://schemas.microsoft.com/office/drawing/2014/main" id="{E7FAD479-06AB-BA85-2098-15755380A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705" y="4403994"/>
                <a:ext cx="534217" cy="231666"/>
              </a:xfrm>
              <a:prstGeom prst="rect">
                <a:avLst/>
              </a:prstGeom>
              <a:blipFill>
                <a:blip r:embed="rId25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Textfeld 240">
                <a:extLst>
                  <a:ext uri="{FF2B5EF4-FFF2-40B4-BE49-F238E27FC236}">
                    <a16:creationId xmlns:a16="http://schemas.microsoft.com/office/drawing/2014/main" id="{46F3CD3C-5914-901D-FCA2-45002A376BBC}"/>
                  </a:ext>
                </a:extLst>
              </p:cNvPr>
              <p:cNvSpPr txBox="1"/>
              <p:nvPr/>
            </p:nvSpPr>
            <p:spPr>
              <a:xfrm>
                <a:off x="2681100" y="4498334"/>
                <a:ext cx="534217" cy="231666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2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𝐢</m:t>
                          </m:r>
                        </m:e>
                        <m:sub>
                          <m:r>
                            <a:rPr lang="de-CH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  <m:r>
                            <a:rPr lang="de-CH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de-CH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d>
                            <m:dPr>
                              <m:ctrlPr>
                                <a:rPr lang="de-CH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𝒍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CH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1" name="Textfeld 240">
                <a:extLst>
                  <a:ext uri="{FF2B5EF4-FFF2-40B4-BE49-F238E27FC236}">
                    <a16:creationId xmlns:a16="http://schemas.microsoft.com/office/drawing/2014/main" id="{46F3CD3C-5914-901D-FCA2-45002A376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100" y="4498334"/>
                <a:ext cx="534217" cy="231666"/>
              </a:xfrm>
              <a:prstGeom prst="rect">
                <a:avLst/>
              </a:prstGeom>
              <a:blipFill>
                <a:blip r:embed="rId26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Textfeld 241">
                <a:extLst>
                  <a:ext uri="{FF2B5EF4-FFF2-40B4-BE49-F238E27FC236}">
                    <a16:creationId xmlns:a16="http://schemas.microsoft.com/office/drawing/2014/main" id="{5DD0F813-A038-675D-6309-FADE0917E7FD}"/>
                  </a:ext>
                </a:extLst>
              </p:cNvPr>
              <p:cNvSpPr txBox="1"/>
              <p:nvPr/>
            </p:nvSpPr>
            <p:spPr>
              <a:xfrm>
                <a:off x="3288686" y="4539035"/>
                <a:ext cx="534217" cy="231666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de-CH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de-CH" sz="12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𝐜</m:t>
                              </m:r>
                            </m:e>
                          </m:acc>
                        </m:e>
                        <m:sub>
                          <m:r>
                            <a:rPr lang="de-CH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  <m:r>
                            <a:rPr lang="de-CH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de-CH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d>
                            <m:dPr>
                              <m:ctrlPr>
                                <a:rPr lang="de-CH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𝒍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CH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2" name="Textfeld 241">
                <a:extLst>
                  <a:ext uri="{FF2B5EF4-FFF2-40B4-BE49-F238E27FC236}">
                    <a16:creationId xmlns:a16="http://schemas.microsoft.com/office/drawing/2014/main" id="{5DD0F813-A038-675D-6309-FADE0917E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686" y="4539035"/>
                <a:ext cx="534217" cy="231666"/>
              </a:xfrm>
              <a:prstGeom prst="rect">
                <a:avLst/>
              </a:prstGeom>
              <a:blipFill>
                <a:blip r:embed="rId27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Textfeld 242">
                <a:extLst>
                  <a:ext uri="{FF2B5EF4-FFF2-40B4-BE49-F238E27FC236}">
                    <a16:creationId xmlns:a16="http://schemas.microsoft.com/office/drawing/2014/main" id="{948290F7-1A37-43A7-E78A-ADE69A7799D1}"/>
                  </a:ext>
                </a:extLst>
              </p:cNvPr>
              <p:cNvSpPr txBox="1"/>
              <p:nvPr/>
            </p:nvSpPr>
            <p:spPr>
              <a:xfrm>
                <a:off x="3970147" y="4498334"/>
                <a:ext cx="534217" cy="231666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2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𝐨</m:t>
                          </m:r>
                        </m:e>
                        <m:sub>
                          <m:r>
                            <a:rPr lang="de-CH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  <m:r>
                            <a:rPr lang="de-CH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de-CH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d>
                            <m:dPr>
                              <m:ctrlPr>
                                <a:rPr lang="de-CH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𝒍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CH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3" name="Textfeld 242">
                <a:extLst>
                  <a:ext uri="{FF2B5EF4-FFF2-40B4-BE49-F238E27FC236}">
                    <a16:creationId xmlns:a16="http://schemas.microsoft.com/office/drawing/2014/main" id="{948290F7-1A37-43A7-E78A-ADE69A779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147" y="4498334"/>
                <a:ext cx="534217" cy="231666"/>
              </a:xfrm>
              <a:prstGeom prst="rect">
                <a:avLst/>
              </a:prstGeom>
              <a:blipFill>
                <a:blip r:embed="rId28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4" name="Gerade Verbindung mit Pfeil 243">
            <a:extLst>
              <a:ext uri="{FF2B5EF4-FFF2-40B4-BE49-F238E27FC236}">
                <a16:creationId xmlns:a16="http://schemas.microsoft.com/office/drawing/2014/main" id="{52AAFAE5-595F-F3F8-9BF5-F97C868CEDBA}"/>
              </a:ext>
            </a:extLst>
          </p:cNvPr>
          <p:cNvCxnSpPr>
            <a:cxnSpLocks/>
            <a:endCxn id="573" idx="1"/>
          </p:cNvCxnSpPr>
          <p:nvPr/>
        </p:nvCxnSpPr>
        <p:spPr>
          <a:xfrm>
            <a:off x="4949667" y="5248716"/>
            <a:ext cx="911463" cy="81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Rechteck 248">
                <a:extLst>
                  <a:ext uri="{FF2B5EF4-FFF2-40B4-BE49-F238E27FC236}">
                    <a16:creationId xmlns:a16="http://schemas.microsoft.com/office/drawing/2014/main" id="{A89A73B4-0809-A440-7E53-024B301DF78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007234" y="2732615"/>
                <a:ext cx="540000" cy="540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de-CH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  <m:sup>
                          <m:d>
                            <m:dPr>
                              <m:ctrlP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9" name="Rechteck 248">
                <a:extLst>
                  <a:ext uri="{FF2B5EF4-FFF2-40B4-BE49-F238E27FC236}">
                    <a16:creationId xmlns:a16="http://schemas.microsoft.com/office/drawing/2014/main" id="{A89A73B4-0809-A440-7E53-024B301DF7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234" y="2732615"/>
                <a:ext cx="540000" cy="540000"/>
              </a:xfrm>
              <a:prstGeom prst="rect">
                <a:avLst/>
              </a:prstGeom>
              <a:blipFill>
                <a:blip r:embed="rId29"/>
                <a:stretch>
                  <a:fillRect l="-4444"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Textfeld 251">
                <a:extLst>
                  <a:ext uri="{FF2B5EF4-FFF2-40B4-BE49-F238E27FC236}">
                    <a16:creationId xmlns:a16="http://schemas.microsoft.com/office/drawing/2014/main" id="{810AB6C6-D5BD-DC48-F59E-99662391E149}"/>
                  </a:ext>
                </a:extLst>
              </p:cNvPr>
              <p:cNvSpPr txBox="1"/>
              <p:nvPr/>
            </p:nvSpPr>
            <p:spPr>
              <a:xfrm>
                <a:off x="5861130" y="3747550"/>
                <a:ext cx="534217" cy="270202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𝐜</m:t>
                          </m:r>
                        </m:e>
                        <m:sub>
                          <m: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  <m: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d>
                            <m:dPr>
                              <m:ctrlPr>
                                <a:rPr lang="de-CH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𝒍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CH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2" name="Textfeld 251">
                <a:extLst>
                  <a:ext uri="{FF2B5EF4-FFF2-40B4-BE49-F238E27FC236}">
                    <a16:creationId xmlns:a16="http://schemas.microsoft.com/office/drawing/2014/main" id="{810AB6C6-D5BD-DC48-F59E-99662391E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130" y="3747550"/>
                <a:ext cx="534217" cy="270202"/>
              </a:xfrm>
              <a:prstGeom prst="rect">
                <a:avLst/>
              </a:prstGeom>
              <a:blipFill>
                <a:blip r:embed="rId30"/>
                <a:stretch>
                  <a:fillRect l="-4651" b="-2727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9" name="Gerade Verbindung mit Pfeil 578">
            <a:extLst>
              <a:ext uri="{FF2B5EF4-FFF2-40B4-BE49-F238E27FC236}">
                <a16:creationId xmlns:a16="http://schemas.microsoft.com/office/drawing/2014/main" id="{A1CDF93F-3B71-27D4-3B95-295E09FFBFA6}"/>
              </a:ext>
            </a:extLst>
          </p:cNvPr>
          <p:cNvCxnSpPr>
            <a:cxnSpLocks/>
            <a:stCxn id="252" idx="3"/>
            <a:endCxn id="160" idx="1"/>
          </p:cNvCxnSpPr>
          <p:nvPr/>
        </p:nvCxnSpPr>
        <p:spPr>
          <a:xfrm>
            <a:off x="6395347" y="3882651"/>
            <a:ext cx="4190577" cy="22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0" name="Oval 549">
                <a:extLst>
                  <a:ext uri="{FF2B5EF4-FFF2-40B4-BE49-F238E27FC236}">
                    <a16:creationId xmlns:a16="http://schemas.microsoft.com/office/drawing/2014/main" id="{48A7D6C9-BF37-43DF-677B-C80AE7F6E8F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015718" y="3740863"/>
                <a:ext cx="288000" cy="28800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CH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×</m:t>
                      </m:r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50" name="Oval 549">
                <a:extLst>
                  <a:ext uri="{FF2B5EF4-FFF2-40B4-BE49-F238E27FC236}">
                    <a16:creationId xmlns:a16="http://schemas.microsoft.com/office/drawing/2014/main" id="{48A7D6C9-BF37-43DF-677B-C80AE7F6E8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718" y="3740863"/>
                <a:ext cx="288000" cy="288000"/>
              </a:xfrm>
              <a:prstGeom prst="ellipse">
                <a:avLst/>
              </a:prstGeom>
              <a:blipFill>
                <a:blip r:embed="rId31"/>
                <a:stretch>
                  <a:fillRect l="-16667" b="-16000"/>
                </a:stretch>
              </a:blipFill>
              <a:ln w="1905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4" name="Oval 563">
                <a:extLst>
                  <a:ext uri="{FF2B5EF4-FFF2-40B4-BE49-F238E27FC236}">
                    <a16:creationId xmlns:a16="http://schemas.microsoft.com/office/drawing/2014/main" id="{74B5E6BD-2D15-C0FB-C28F-BA587DEB444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312601" y="3743978"/>
                <a:ext cx="288000" cy="28800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CH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+</m:t>
                      </m:r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64" name="Oval 563">
                <a:extLst>
                  <a:ext uri="{FF2B5EF4-FFF2-40B4-BE49-F238E27FC236}">
                    <a16:creationId xmlns:a16="http://schemas.microsoft.com/office/drawing/2014/main" id="{74B5E6BD-2D15-C0FB-C28F-BA587DEB44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601" y="3743978"/>
                <a:ext cx="288000" cy="288000"/>
              </a:xfrm>
              <a:prstGeom prst="ellipse">
                <a:avLst/>
              </a:prstGeom>
              <a:blipFill>
                <a:blip r:embed="rId32"/>
                <a:stretch>
                  <a:fillRect l="-20000" b="-16000"/>
                </a:stretch>
              </a:blipFill>
              <a:ln w="1905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9" name="Textfeld 588">
                <a:extLst>
                  <a:ext uri="{FF2B5EF4-FFF2-40B4-BE49-F238E27FC236}">
                    <a16:creationId xmlns:a16="http://schemas.microsoft.com/office/drawing/2014/main" id="{72A2BD64-42AB-75C9-9A10-DA25E25A1A0D}"/>
                  </a:ext>
                </a:extLst>
              </p:cNvPr>
              <p:cNvSpPr txBox="1"/>
              <p:nvPr/>
            </p:nvSpPr>
            <p:spPr>
              <a:xfrm>
                <a:off x="1129824" y="3748196"/>
                <a:ext cx="534217" cy="270202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𝐜</m:t>
                          </m:r>
                        </m:e>
                        <m:sub>
                          <m: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  <m: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lang="de-CH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𝒍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CH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89" name="Textfeld 588">
                <a:extLst>
                  <a:ext uri="{FF2B5EF4-FFF2-40B4-BE49-F238E27FC236}">
                    <a16:creationId xmlns:a16="http://schemas.microsoft.com/office/drawing/2014/main" id="{72A2BD64-42AB-75C9-9A10-DA25E25A1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824" y="3748196"/>
                <a:ext cx="534217" cy="270202"/>
              </a:xfrm>
              <a:prstGeom prst="rect">
                <a:avLst/>
              </a:prstGeom>
              <a:blipFill>
                <a:blip r:embed="rId33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7" name="Geschweifte Klammer rechts 676">
            <a:extLst>
              <a:ext uri="{FF2B5EF4-FFF2-40B4-BE49-F238E27FC236}">
                <a16:creationId xmlns:a16="http://schemas.microsoft.com/office/drawing/2014/main" id="{104317EC-4D1B-C48F-508F-BA9749F6EA4F}"/>
              </a:ext>
            </a:extLst>
          </p:cNvPr>
          <p:cNvSpPr/>
          <p:nvPr/>
        </p:nvSpPr>
        <p:spPr>
          <a:xfrm rot="16200000">
            <a:off x="2419949" y="3419377"/>
            <a:ext cx="118961" cy="478077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8" name="Geschweifte Klammer rechts 677">
            <a:extLst>
              <a:ext uri="{FF2B5EF4-FFF2-40B4-BE49-F238E27FC236}">
                <a16:creationId xmlns:a16="http://schemas.microsoft.com/office/drawing/2014/main" id="{03D7187F-2605-0622-5BFA-598448BCB718}"/>
              </a:ext>
            </a:extLst>
          </p:cNvPr>
          <p:cNvSpPr/>
          <p:nvPr/>
        </p:nvSpPr>
        <p:spPr>
          <a:xfrm rot="16200000">
            <a:off x="3391017" y="3095687"/>
            <a:ext cx="118961" cy="1125456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9" name="Geschweifte Klammer rechts 678">
            <a:extLst>
              <a:ext uri="{FF2B5EF4-FFF2-40B4-BE49-F238E27FC236}">
                <a16:creationId xmlns:a16="http://schemas.microsoft.com/office/drawing/2014/main" id="{07A29F87-95D9-1422-EB69-A439FC23C839}"/>
              </a:ext>
            </a:extLst>
          </p:cNvPr>
          <p:cNvSpPr/>
          <p:nvPr/>
        </p:nvSpPr>
        <p:spPr>
          <a:xfrm rot="5400000">
            <a:off x="4630579" y="4876750"/>
            <a:ext cx="118961" cy="1015064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0" name="Textfeld 679">
            <a:extLst>
              <a:ext uri="{FF2B5EF4-FFF2-40B4-BE49-F238E27FC236}">
                <a16:creationId xmlns:a16="http://schemas.microsoft.com/office/drawing/2014/main" id="{0099AC92-EF6B-C63A-064B-A6ED78326C71}"/>
              </a:ext>
            </a:extLst>
          </p:cNvPr>
          <p:cNvSpPr txBox="1"/>
          <p:nvPr/>
        </p:nvSpPr>
        <p:spPr>
          <a:xfrm>
            <a:off x="4182526" y="5577569"/>
            <a:ext cx="101506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Gate</a:t>
            </a:r>
          </a:p>
        </p:txBody>
      </p:sp>
      <p:sp>
        <p:nvSpPr>
          <p:cNvPr id="681" name="Textfeld 680">
            <a:extLst>
              <a:ext uri="{FF2B5EF4-FFF2-40B4-BE49-F238E27FC236}">
                <a16:creationId xmlns:a16="http://schemas.microsoft.com/office/drawing/2014/main" id="{6DB63F6E-8E94-DD48-0E84-481343EFD7DD}"/>
              </a:ext>
            </a:extLst>
          </p:cNvPr>
          <p:cNvSpPr txBox="1"/>
          <p:nvPr/>
        </p:nvSpPr>
        <p:spPr>
          <a:xfrm>
            <a:off x="2240391" y="3135751"/>
            <a:ext cx="478077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Forget </a:t>
            </a:r>
          </a:p>
          <a:p>
            <a:pPr algn="ctr"/>
            <a:r>
              <a:rPr lang="en-GB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Gate</a:t>
            </a:r>
          </a:p>
        </p:txBody>
      </p:sp>
      <p:sp>
        <p:nvSpPr>
          <p:cNvPr id="682" name="Textfeld 681">
            <a:extLst>
              <a:ext uri="{FF2B5EF4-FFF2-40B4-BE49-F238E27FC236}">
                <a16:creationId xmlns:a16="http://schemas.microsoft.com/office/drawing/2014/main" id="{E18E9958-231A-F3F9-0997-D66A13B073DB}"/>
              </a:ext>
            </a:extLst>
          </p:cNvPr>
          <p:cNvSpPr txBox="1"/>
          <p:nvPr/>
        </p:nvSpPr>
        <p:spPr>
          <a:xfrm>
            <a:off x="2882143" y="3300160"/>
            <a:ext cx="113108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Gate</a:t>
            </a:r>
          </a:p>
        </p:txBody>
      </p:sp>
      <p:sp>
        <p:nvSpPr>
          <p:cNvPr id="683" name="Geschweifte Klammer rechts 682">
            <a:extLst>
              <a:ext uri="{FF2B5EF4-FFF2-40B4-BE49-F238E27FC236}">
                <a16:creationId xmlns:a16="http://schemas.microsoft.com/office/drawing/2014/main" id="{E383A70E-7E76-2FA7-0B30-949BB2545643}"/>
              </a:ext>
            </a:extLst>
          </p:cNvPr>
          <p:cNvSpPr/>
          <p:nvPr/>
        </p:nvSpPr>
        <p:spPr>
          <a:xfrm rot="16200000">
            <a:off x="7107650" y="3414659"/>
            <a:ext cx="118961" cy="478077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4" name="Geschweifte Klammer rechts 683">
            <a:extLst>
              <a:ext uri="{FF2B5EF4-FFF2-40B4-BE49-F238E27FC236}">
                <a16:creationId xmlns:a16="http://schemas.microsoft.com/office/drawing/2014/main" id="{9BDB2233-AFB3-B16B-059C-4C5B93F33BA6}"/>
              </a:ext>
            </a:extLst>
          </p:cNvPr>
          <p:cNvSpPr/>
          <p:nvPr/>
        </p:nvSpPr>
        <p:spPr>
          <a:xfrm rot="16200000">
            <a:off x="8078718" y="3090969"/>
            <a:ext cx="118961" cy="1125456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5" name="Textfeld 684">
            <a:extLst>
              <a:ext uri="{FF2B5EF4-FFF2-40B4-BE49-F238E27FC236}">
                <a16:creationId xmlns:a16="http://schemas.microsoft.com/office/drawing/2014/main" id="{DB61121A-60CD-CA6C-B42B-D6AB2806C137}"/>
              </a:ext>
            </a:extLst>
          </p:cNvPr>
          <p:cNvSpPr txBox="1"/>
          <p:nvPr/>
        </p:nvSpPr>
        <p:spPr>
          <a:xfrm>
            <a:off x="6928092" y="3131033"/>
            <a:ext cx="478077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Forget </a:t>
            </a:r>
          </a:p>
          <a:p>
            <a:pPr algn="ctr"/>
            <a:r>
              <a:rPr lang="en-GB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Gate</a:t>
            </a:r>
          </a:p>
        </p:txBody>
      </p:sp>
      <p:sp>
        <p:nvSpPr>
          <p:cNvPr id="686" name="Textfeld 685">
            <a:extLst>
              <a:ext uri="{FF2B5EF4-FFF2-40B4-BE49-F238E27FC236}">
                <a16:creationId xmlns:a16="http://schemas.microsoft.com/office/drawing/2014/main" id="{41EC97D5-20DA-73F6-9130-0AA9E05DE988}"/>
              </a:ext>
            </a:extLst>
          </p:cNvPr>
          <p:cNvSpPr txBox="1"/>
          <p:nvPr/>
        </p:nvSpPr>
        <p:spPr>
          <a:xfrm>
            <a:off x="7569844" y="3295442"/>
            <a:ext cx="113108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Gate</a:t>
            </a:r>
          </a:p>
        </p:txBody>
      </p:sp>
      <p:sp>
        <p:nvSpPr>
          <p:cNvPr id="687" name="Geschweifte Klammer rechts 686">
            <a:extLst>
              <a:ext uri="{FF2B5EF4-FFF2-40B4-BE49-F238E27FC236}">
                <a16:creationId xmlns:a16="http://schemas.microsoft.com/office/drawing/2014/main" id="{3CAF188A-1F82-9EE9-3964-4F6BA8500E71}"/>
              </a:ext>
            </a:extLst>
          </p:cNvPr>
          <p:cNvSpPr/>
          <p:nvPr/>
        </p:nvSpPr>
        <p:spPr>
          <a:xfrm rot="5400000">
            <a:off x="9313948" y="4873049"/>
            <a:ext cx="118961" cy="1015064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8" name="Textfeld 687">
            <a:extLst>
              <a:ext uri="{FF2B5EF4-FFF2-40B4-BE49-F238E27FC236}">
                <a16:creationId xmlns:a16="http://schemas.microsoft.com/office/drawing/2014/main" id="{BF9D2FEA-1943-02DD-187C-6E673F31D54D}"/>
              </a:ext>
            </a:extLst>
          </p:cNvPr>
          <p:cNvSpPr txBox="1"/>
          <p:nvPr/>
        </p:nvSpPr>
        <p:spPr>
          <a:xfrm>
            <a:off x="8865895" y="5573868"/>
            <a:ext cx="101506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Gate</a:t>
            </a:r>
          </a:p>
        </p:txBody>
      </p:sp>
      <p:sp>
        <p:nvSpPr>
          <p:cNvPr id="690" name="Textfeld 689">
            <a:extLst>
              <a:ext uri="{FF2B5EF4-FFF2-40B4-BE49-F238E27FC236}">
                <a16:creationId xmlns:a16="http://schemas.microsoft.com/office/drawing/2014/main" id="{7ED33D37-726F-643A-3288-C150DE494671}"/>
              </a:ext>
            </a:extLst>
          </p:cNvPr>
          <p:cNvSpPr txBox="1"/>
          <p:nvPr/>
        </p:nvSpPr>
        <p:spPr>
          <a:xfrm rot="16200000">
            <a:off x="1060836" y="4484829"/>
            <a:ext cx="1364648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Block</a:t>
            </a:r>
          </a:p>
        </p:txBody>
      </p:sp>
      <p:sp>
        <p:nvSpPr>
          <p:cNvPr id="691" name="Textfeld 690">
            <a:extLst>
              <a:ext uri="{FF2B5EF4-FFF2-40B4-BE49-F238E27FC236}">
                <a16:creationId xmlns:a16="http://schemas.microsoft.com/office/drawing/2014/main" id="{681BD016-7549-7EB4-E76D-599D886BA56B}"/>
              </a:ext>
            </a:extLst>
          </p:cNvPr>
          <p:cNvSpPr txBox="1"/>
          <p:nvPr/>
        </p:nvSpPr>
        <p:spPr>
          <a:xfrm rot="16200000">
            <a:off x="5744422" y="4488959"/>
            <a:ext cx="1374198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Block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7" name="Rechteck 696">
                <a:extLst>
                  <a:ext uri="{FF2B5EF4-FFF2-40B4-BE49-F238E27FC236}">
                    <a16:creationId xmlns:a16="http://schemas.microsoft.com/office/drawing/2014/main" id="{81D8CB13-EA06-199E-7D8C-FEF6CF80974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393043" y="3994772"/>
                <a:ext cx="478077" cy="22708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CH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CH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𝝍</m:t>
                      </m:r>
                    </m:oMath>
                  </m:oMathPara>
                </a14:m>
                <a:endParaRPr lang="de-DE" sz="1200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97" name="Rechteck 696">
                <a:extLst>
                  <a:ext uri="{FF2B5EF4-FFF2-40B4-BE49-F238E27FC236}">
                    <a16:creationId xmlns:a16="http://schemas.microsoft.com/office/drawing/2014/main" id="{81D8CB13-EA06-199E-7D8C-FEF6CF8097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043" y="3994772"/>
                <a:ext cx="478077" cy="227085"/>
              </a:xfrm>
              <a:prstGeom prst="rect">
                <a:avLst/>
              </a:prstGeom>
              <a:blipFill>
                <a:blip r:embed="rId34"/>
                <a:stretch>
                  <a:fillRect b="-9524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8" name="Rechteck 697">
                <a:extLst>
                  <a:ext uri="{FF2B5EF4-FFF2-40B4-BE49-F238E27FC236}">
                    <a16:creationId xmlns:a16="http://schemas.microsoft.com/office/drawing/2014/main" id="{D14A39C9-B98E-5E5B-FE3A-4859CF9A06D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709125" y="3991626"/>
                <a:ext cx="478077" cy="22708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CH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𝝍</m:t>
                      </m:r>
                    </m:oMath>
                  </m:oMathPara>
                </a14:m>
                <a:endParaRPr lang="de-DE" sz="1200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98" name="Rechteck 697">
                <a:extLst>
                  <a:ext uri="{FF2B5EF4-FFF2-40B4-BE49-F238E27FC236}">
                    <a16:creationId xmlns:a16="http://schemas.microsoft.com/office/drawing/2014/main" id="{D14A39C9-B98E-5E5B-FE3A-4859CF9A06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9125" y="3991626"/>
                <a:ext cx="478077" cy="227085"/>
              </a:xfrm>
              <a:prstGeom prst="rect">
                <a:avLst/>
              </a:prstGeom>
              <a:blipFill>
                <a:blip r:embed="rId35"/>
                <a:stretch>
                  <a:fillRect b="-9524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6" name="Gerade Verbindung 705">
            <a:extLst>
              <a:ext uri="{FF2B5EF4-FFF2-40B4-BE49-F238E27FC236}">
                <a16:creationId xmlns:a16="http://schemas.microsoft.com/office/drawing/2014/main" id="{1428F970-0BE4-EA20-6BA1-04AC9D1CD73F}"/>
              </a:ext>
            </a:extLst>
          </p:cNvPr>
          <p:cNvCxnSpPr>
            <a:stCxn id="247" idx="0"/>
            <a:endCxn id="704" idx="2"/>
          </p:cNvCxnSpPr>
          <p:nvPr/>
        </p:nvCxnSpPr>
        <p:spPr>
          <a:xfrm flipV="1">
            <a:off x="2023055" y="6015395"/>
            <a:ext cx="270000" cy="2851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7" name="Gerade Verbindung 706">
            <a:extLst>
              <a:ext uri="{FF2B5EF4-FFF2-40B4-BE49-F238E27FC236}">
                <a16:creationId xmlns:a16="http://schemas.microsoft.com/office/drawing/2014/main" id="{57A74ABF-5377-7029-FEE2-8B85822F63E9}"/>
              </a:ext>
            </a:extLst>
          </p:cNvPr>
          <p:cNvCxnSpPr>
            <a:cxnSpLocks/>
            <a:stCxn id="246" idx="0"/>
            <a:endCxn id="704" idx="2"/>
          </p:cNvCxnSpPr>
          <p:nvPr/>
        </p:nvCxnSpPr>
        <p:spPr>
          <a:xfrm flipH="1" flipV="1">
            <a:off x="2293055" y="6015395"/>
            <a:ext cx="270000" cy="2851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Rechteck 245">
                <a:extLst>
                  <a:ext uri="{FF2B5EF4-FFF2-40B4-BE49-F238E27FC236}">
                    <a16:creationId xmlns:a16="http://schemas.microsoft.com/office/drawing/2014/main" id="{3C1198BF-D0D1-D606-E338-52EC50E3558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293055" y="6300525"/>
                <a:ext cx="540000" cy="540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  <m:sup>
                          <m:d>
                            <m:dPr>
                              <m:ctrlP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6" name="Rechteck 245">
                <a:extLst>
                  <a:ext uri="{FF2B5EF4-FFF2-40B4-BE49-F238E27FC236}">
                    <a16:creationId xmlns:a16="http://schemas.microsoft.com/office/drawing/2014/main" id="{3C1198BF-D0D1-D606-E338-52EC50E35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055" y="6300525"/>
                <a:ext cx="540000" cy="540000"/>
              </a:xfrm>
              <a:prstGeom prst="rect">
                <a:avLst/>
              </a:prstGeom>
              <a:blipFill>
                <a:blip r:embed="rId36"/>
                <a:stretch>
                  <a:fillRect l="-18182"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Rechteck 246">
                <a:extLst>
                  <a:ext uri="{FF2B5EF4-FFF2-40B4-BE49-F238E27FC236}">
                    <a16:creationId xmlns:a16="http://schemas.microsoft.com/office/drawing/2014/main" id="{A0399DBB-F21F-27AE-6EAB-FA9C0663EC9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753055" y="6300525"/>
                <a:ext cx="540000" cy="5400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7" name="Rechteck 246">
                <a:extLst>
                  <a:ext uri="{FF2B5EF4-FFF2-40B4-BE49-F238E27FC236}">
                    <a16:creationId xmlns:a16="http://schemas.microsoft.com/office/drawing/2014/main" id="{A0399DBB-F21F-27AE-6EAB-FA9C0663E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055" y="6300525"/>
                <a:ext cx="540000" cy="540000"/>
              </a:xfrm>
              <a:prstGeom prst="rect">
                <a:avLst/>
              </a:prstGeom>
              <a:blipFill>
                <a:blip r:embed="rId37"/>
                <a:stretch>
                  <a:fillRect l="-9091"/>
                </a:stretch>
              </a:blip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4" name="Rechteck 703">
                <a:extLst>
                  <a:ext uri="{FF2B5EF4-FFF2-40B4-BE49-F238E27FC236}">
                    <a16:creationId xmlns:a16="http://schemas.microsoft.com/office/drawing/2014/main" id="{F5B0A4CD-9F32-AFA6-7DFE-85F07946240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753055" y="5704080"/>
                <a:ext cx="1080000" cy="31131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  <m:sup>
                          <m:d>
                            <m:dPr>
                              <m:ctrlP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04" name="Rechteck 703">
                <a:extLst>
                  <a:ext uri="{FF2B5EF4-FFF2-40B4-BE49-F238E27FC236}">
                    <a16:creationId xmlns:a16="http://schemas.microsoft.com/office/drawing/2014/main" id="{F5B0A4CD-9F32-AFA6-7DFE-85F0794624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055" y="5704080"/>
                <a:ext cx="1080000" cy="311315"/>
              </a:xfrm>
              <a:prstGeom prst="rect">
                <a:avLst/>
              </a:prstGeom>
              <a:blipFill>
                <a:blip r:embed="rId38"/>
                <a:stretch>
                  <a:fillRect b="-14815"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2" name="Textfeld 711">
                <a:extLst>
                  <a:ext uri="{FF2B5EF4-FFF2-40B4-BE49-F238E27FC236}">
                    <a16:creationId xmlns:a16="http://schemas.microsoft.com/office/drawing/2014/main" id="{8AC56121-B5C9-9B08-5EA2-CC634ADB9372}"/>
                  </a:ext>
                </a:extLst>
              </p:cNvPr>
              <p:cNvSpPr txBox="1"/>
              <p:nvPr/>
            </p:nvSpPr>
            <p:spPr>
              <a:xfrm>
                <a:off x="1462466" y="6082471"/>
                <a:ext cx="568825" cy="169277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:r>
                  <a:rPr lang="de-CH" sz="11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de-CH" sz="11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de-CH" sz="11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lang="de-CH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12" name="Textfeld 711">
                <a:extLst>
                  <a:ext uri="{FF2B5EF4-FFF2-40B4-BE49-F238E27FC236}">
                    <a16:creationId xmlns:a16="http://schemas.microsoft.com/office/drawing/2014/main" id="{8AC56121-B5C9-9B08-5EA2-CC634ADB9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466" y="6082471"/>
                <a:ext cx="568825" cy="169277"/>
              </a:xfrm>
              <a:prstGeom prst="rect">
                <a:avLst/>
              </a:prstGeom>
              <a:blipFill>
                <a:blip r:embed="rId39"/>
                <a:stretch>
                  <a:fillRect l="-4444" t="-28571" b="-5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3" name="Textfeld 712">
                <a:extLst>
                  <a:ext uri="{FF2B5EF4-FFF2-40B4-BE49-F238E27FC236}">
                    <a16:creationId xmlns:a16="http://schemas.microsoft.com/office/drawing/2014/main" id="{886B8749-5D42-A6C5-1809-BD7CFC74BF20}"/>
                  </a:ext>
                </a:extLst>
              </p:cNvPr>
              <p:cNvSpPr txBox="1"/>
              <p:nvPr/>
            </p:nvSpPr>
            <p:spPr>
              <a:xfrm>
                <a:off x="2551972" y="6082471"/>
                <a:ext cx="568825" cy="169277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:r>
                  <a:rPr lang="de-CH" sz="11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de-CH" sz="11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de-CH" sz="11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&gt;1</m:t>
                    </m:r>
                  </m:oMath>
                </a14:m>
                <a:endParaRPr lang="de-CH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13" name="Textfeld 712">
                <a:extLst>
                  <a:ext uri="{FF2B5EF4-FFF2-40B4-BE49-F238E27FC236}">
                    <a16:creationId xmlns:a16="http://schemas.microsoft.com/office/drawing/2014/main" id="{886B8749-5D42-A6C5-1809-BD7CFC74B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972" y="6082471"/>
                <a:ext cx="568825" cy="169277"/>
              </a:xfrm>
              <a:prstGeom prst="rect">
                <a:avLst/>
              </a:prstGeom>
              <a:blipFill>
                <a:blip r:embed="rId40"/>
                <a:stretch>
                  <a:fillRect l="-4444" t="-28571" b="-5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5" name="Textfeld 724">
                <a:extLst>
                  <a:ext uri="{FF2B5EF4-FFF2-40B4-BE49-F238E27FC236}">
                    <a16:creationId xmlns:a16="http://schemas.microsoft.com/office/drawing/2014/main" id="{2DAB12B0-8DBF-D4BA-C522-863D62910014}"/>
                  </a:ext>
                </a:extLst>
              </p:cNvPr>
              <p:cNvSpPr txBox="1"/>
              <p:nvPr/>
            </p:nvSpPr>
            <p:spPr>
              <a:xfrm>
                <a:off x="1129824" y="5126916"/>
                <a:ext cx="534217" cy="270202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  <m: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lang="de-CH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𝒍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CH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25" name="Textfeld 724">
                <a:extLst>
                  <a:ext uri="{FF2B5EF4-FFF2-40B4-BE49-F238E27FC236}">
                    <a16:creationId xmlns:a16="http://schemas.microsoft.com/office/drawing/2014/main" id="{2DAB12B0-8DBF-D4BA-C522-863D62910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824" y="5126916"/>
                <a:ext cx="534217" cy="270202"/>
              </a:xfrm>
              <a:prstGeom prst="rect">
                <a:avLst/>
              </a:prstGeom>
              <a:blipFill>
                <a:blip r:embed="rId41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9" name="Gerade Verbindung 748">
            <a:extLst>
              <a:ext uri="{FF2B5EF4-FFF2-40B4-BE49-F238E27FC236}">
                <a16:creationId xmlns:a16="http://schemas.microsoft.com/office/drawing/2014/main" id="{4063BE9D-080C-698A-67EF-89EA9054FDC0}"/>
              </a:ext>
            </a:extLst>
          </p:cNvPr>
          <p:cNvCxnSpPr>
            <a:cxnSpLocks/>
            <a:stCxn id="212" idx="0"/>
            <a:endCxn id="715" idx="2"/>
          </p:cNvCxnSpPr>
          <p:nvPr/>
        </p:nvCxnSpPr>
        <p:spPr>
          <a:xfrm flipV="1">
            <a:off x="6703279" y="6017101"/>
            <a:ext cx="267808" cy="283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2" name="Gerade Verbindung 751">
            <a:extLst>
              <a:ext uri="{FF2B5EF4-FFF2-40B4-BE49-F238E27FC236}">
                <a16:creationId xmlns:a16="http://schemas.microsoft.com/office/drawing/2014/main" id="{A5686F69-FEB1-2778-B721-BD9D63DBBDE1}"/>
              </a:ext>
            </a:extLst>
          </p:cNvPr>
          <p:cNvCxnSpPr>
            <a:cxnSpLocks/>
            <a:stCxn id="210" idx="0"/>
            <a:endCxn id="715" idx="2"/>
          </p:cNvCxnSpPr>
          <p:nvPr/>
        </p:nvCxnSpPr>
        <p:spPr>
          <a:xfrm flipH="1" flipV="1">
            <a:off x="6971087" y="6017101"/>
            <a:ext cx="272192" cy="283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5" name="Textfeld 754">
                <a:extLst>
                  <a:ext uri="{FF2B5EF4-FFF2-40B4-BE49-F238E27FC236}">
                    <a16:creationId xmlns:a16="http://schemas.microsoft.com/office/drawing/2014/main" id="{48CED7AA-92ED-A4F6-FEB3-CA1870D00FB5}"/>
                  </a:ext>
                </a:extLst>
              </p:cNvPr>
              <p:cNvSpPr txBox="1"/>
              <p:nvPr/>
            </p:nvSpPr>
            <p:spPr>
              <a:xfrm>
                <a:off x="6137169" y="6080550"/>
                <a:ext cx="568825" cy="169277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:r>
                  <a:rPr lang="de-CH" sz="11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de-CH" sz="11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de-CH" sz="11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lang="de-CH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55" name="Textfeld 754">
                <a:extLst>
                  <a:ext uri="{FF2B5EF4-FFF2-40B4-BE49-F238E27FC236}">
                    <a16:creationId xmlns:a16="http://schemas.microsoft.com/office/drawing/2014/main" id="{48CED7AA-92ED-A4F6-FEB3-CA1870D00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169" y="6080550"/>
                <a:ext cx="568825" cy="169277"/>
              </a:xfrm>
              <a:prstGeom prst="rect">
                <a:avLst/>
              </a:prstGeom>
              <a:blipFill>
                <a:blip r:embed="rId42"/>
                <a:stretch>
                  <a:fillRect l="-4444" t="-20000" b="-4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6" name="Textfeld 755">
                <a:extLst>
                  <a:ext uri="{FF2B5EF4-FFF2-40B4-BE49-F238E27FC236}">
                    <a16:creationId xmlns:a16="http://schemas.microsoft.com/office/drawing/2014/main" id="{58F74E5F-5FC1-BE8D-8463-5735625DE392}"/>
                  </a:ext>
                </a:extLst>
              </p:cNvPr>
              <p:cNvSpPr txBox="1"/>
              <p:nvPr/>
            </p:nvSpPr>
            <p:spPr>
              <a:xfrm>
                <a:off x="7226675" y="6080550"/>
                <a:ext cx="568825" cy="169277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:r>
                  <a:rPr lang="de-CH" sz="11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de-CH" sz="11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de-CH" sz="11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&gt;1</m:t>
                    </m:r>
                  </m:oMath>
                </a14:m>
                <a:endParaRPr lang="de-CH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56" name="Textfeld 755">
                <a:extLst>
                  <a:ext uri="{FF2B5EF4-FFF2-40B4-BE49-F238E27FC236}">
                    <a16:creationId xmlns:a16="http://schemas.microsoft.com/office/drawing/2014/main" id="{58F74E5F-5FC1-BE8D-8463-5735625DE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6675" y="6080550"/>
                <a:ext cx="568825" cy="169277"/>
              </a:xfrm>
              <a:prstGeom prst="rect">
                <a:avLst/>
              </a:prstGeom>
              <a:blipFill>
                <a:blip r:embed="rId43"/>
                <a:stretch>
                  <a:fillRect l="-2174" t="-20000" b="-4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Rechteck 209">
                <a:extLst>
                  <a:ext uri="{FF2B5EF4-FFF2-40B4-BE49-F238E27FC236}">
                    <a16:creationId xmlns:a16="http://schemas.microsoft.com/office/drawing/2014/main" id="{893CA252-808D-D338-B344-66C367830BF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973279" y="6300525"/>
                <a:ext cx="540000" cy="540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0" name="Rechteck 209">
                <a:extLst>
                  <a:ext uri="{FF2B5EF4-FFF2-40B4-BE49-F238E27FC236}">
                    <a16:creationId xmlns:a16="http://schemas.microsoft.com/office/drawing/2014/main" id="{893CA252-808D-D338-B344-66C367830B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279" y="6300525"/>
                <a:ext cx="540000" cy="540000"/>
              </a:xfrm>
              <a:prstGeom prst="rect">
                <a:avLst/>
              </a:prstGeom>
              <a:blipFill>
                <a:blip r:embed="rId44"/>
                <a:stretch>
                  <a:fillRect l="-18182"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Rechteck 211">
                <a:extLst>
                  <a:ext uri="{FF2B5EF4-FFF2-40B4-BE49-F238E27FC236}">
                    <a16:creationId xmlns:a16="http://schemas.microsoft.com/office/drawing/2014/main" id="{18A2E756-649C-54FD-5CB4-38654012ADC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433279" y="6300525"/>
                <a:ext cx="540000" cy="5400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2" name="Rechteck 211">
                <a:extLst>
                  <a:ext uri="{FF2B5EF4-FFF2-40B4-BE49-F238E27FC236}">
                    <a16:creationId xmlns:a16="http://schemas.microsoft.com/office/drawing/2014/main" id="{18A2E756-649C-54FD-5CB4-38654012AD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279" y="6300525"/>
                <a:ext cx="540000" cy="540000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5" name="Rechteck 714">
                <a:extLst>
                  <a:ext uri="{FF2B5EF4-FFF2-40B4-BE49-F238E27FC236}">
                    <a16:creationId xmlns:a16="http://schemas.microsoft.com/office/drawing/2014/main" id="{071EDC2D-CCD7-6F38-528D-A9918093B4C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431087" y="5705786"/>
                <a:ext cx="1080000" cy="31131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15" name="Rechteck 714">
                <a:extLst>
                  <a:ext uri="{FF2B5EF4-FFF2-40B4-BE49-F238E27FC236}">
                    <a16:creationId xmlns:a16="http://schemas.microsoft.com/office/drawing/2014/main" id="{071EDC2D-CCD7-6F38-528D-A9918093B4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1087" y="5705786"/>
                <a:ext cx="1080000" cy="311315"/>
              </a:xfrm>
              <a:prstGeom prst="rect">
                <a:avLst/>
              </a:prstGeom>
              <a:blipFill>
                <a:blip r:embed="rId46"/>
                <a:stretch>
                  <a:fillRect b="-14815"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8" name="Rechteck 757">
                <a:extLst>
                  <a:ext uri="{FF2B5EF4-FFF2-40B4-BE49-F238E27FC236}">
                    <a16:creationId xmlns:a16="http://schemas.microsoft.com/office/drawing/2014/main" id="{81702EE5-6018-D3B8-22C5-6D6B70E3C1B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20113" y="5000431"/>
                <a:ext cx="540000" cy="540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de-CH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  <m:sup>
                          <m:d>
                            <m:dPr>
                              <m:ctrlP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58" name="Rechteck 757">
                <a:extLst>
                  <a:ext uri="{FF2B5EF4-FFF2-40B4-BE49-F238E27FC236}">
                    <a16:creationId xmlns:a16="http://schemas.microsoft.com/office/drawing/2014/main" id="{81702EE5-6018-D3B8-22C5-6D6B70E3C1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113" y="5000431"/>
                <a:ext cx="540000" cy="540000"/>
              </a:xfrm>
              <a:prstGeom prst="rect">
                <a:avLst/>
              </a:prstGeom>
              <a:blipFill>
                <a:blip r:embed="rId47"/>
                <a:stretch>
                  <a:fillRect l="-4444"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0" name="Rechteck 759">
                <a:extLst>
                  <a:ext uri="{FF2B5EF4-FFF2-40B4-BE49-F238E27FC236}">
                    <a16:creationId xmlns:a16="http://schemas.microsoft.com/office/drawing/2014/main" id="{CCC130B1-B0F2-35FC-EEB7-F57B372DF8F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676500" y="5000431"/>
                <a:ext cx="540000" cy="540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de-CH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60" name="Rechteck 759">
                <a:extLst>
                  <a:ext uri="{FF2B5EF4-FFF2-40B4-BE49-F238E27FC236}">
                    <a16:creationId xmlns:a16="http://schemas.microsoft.com/office/drawing/2014/main" id="{CCC130B1-B0F2-35FC-EEB7-F57B372DF8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6500" y="5000431"/>
                <a:ext cx="540000" cy="540000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1457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D131DDEE-C7F3-14DA-D894-E8043CDC31E4}"/>
                  </a:ext>
                </a:extLst>
              </p:cNvPr>
              <p:cNvSpPr txBox="1"/>
              <p:nvPr/>
            </p:nvSpPr>
            <p:spPr>
              <a:xfrm>
                <a:off x="221643" y="5288432"/>
                <a:ext cx="851838" cy="59721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en-GB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Hidden </a:t>
                </a:r>
              </a:p>
              <a:p>
                <a:r>
                  <a:rPr lang="en-GB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Layer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CH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de-CH" sz="1200" b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𝐡</m:t>
                        </m:r>
                      </m:e>
                      <m:sub>
                        <m:r>
                          <a:rPr lang="de-CH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sub>
                      <m:sup>
                        <m:d>
                          <m:dPr>
                            <m:ctrlPr>
                              <a:rPr lang="de-CH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de-CH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e>
                        </m:d>
                      </m:sup>
                    </m:sSubSup>
                  </m:oMath>
                </a14:m>
                <a:endParaRPr lang="en-GB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de-DE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de-CH" sz="12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de-CH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de-CH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CH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de-CH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GB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D131DDEE-C7F3-14DA-D894-E8043CDC3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43" y="5288432"/>
                <a:ext cx="851838" cy="597215"/>
              </a:xfrm>
              <a:prstGeom prst="rect">
                <a:avLst/>
              </a:prstGeom>
              <a:blipFill>
                <a:blip r:embed="rId3"/>
                <a:stretch>
                  <a:fillRect l="-10294" t="-8333" b="-145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E1E27FCA-BB3A-0EEA-7E2D-68CE6714293A}"/>
                  </a:ext>
                </a:extLst>
              </p:cNvPr>
              <p:cNvSpPr txBox="1"/>
              <p:nvPr/>
            </p:nvSpPr>
            <p:spPr>
              <a:xfrm>
                <a:off x="228145" y="2401417"/>
                <a:ext cx="85183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en-GB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 </a:t>
                </a:r>
              </a:p>
              <a:p>
                <a:r>
                  <a:rPr lang="en-GB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Layer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CH" sz="1200" b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𝐨</m:t>
                        </m:r>
                      </m:e>
                      <m:sub>
                        <m:r>
                          <a:rPr lang="de-CH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sub>
                    </m:sSub>
                  </m:oMath>
                </a14:m>
                <a:endParaRPr lang="en-GB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de-DE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de-CH" sz="12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de-CH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de-CH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de-DE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GB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E1E27FCA-BB3A-0EEA-7E2D-68CE67142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45" y="2401417"/>
                <a:ext cx="851838" cy="553998"/>
              </a:xfrm>
              <a:prstGeom prst="rect">
                <a:avLst/>
              </a:prstGeom>
              <a:blipFill>
                <a:blip r:embed="rId4"/>
                <a:stretch>
                  <a:fillRect l="-10294" t="-9091" b="-159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A71228C4-A64E-4982-0270-5188DF192971}"/>
                  </a:ext>
                </a:extLst>
              </p:cNvPr>
              <p:cNvSpPr txBox="1"/>
              <p:nvPr/>
            </p:nvSpPr>
            <p:spPr>
              <a:xfrm>
                <a:off x="221644" y="6292091"/>
                <a:ext cx="85183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 </a:t>
                </a:r>
              </a:p>
              <a:p>
                <a:r>
                  <a:rPr lang="en-GB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Layer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CH" sz="1200" b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  <m:sub>
                        <m:r>
                          <a:rPr lang="de-CH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sub>
                    </m:sSub>
                  </m:oMath>
                </a14:m>
                <a:endParaRPr lang="en-GB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de-DE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de-CH" sz="12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de-CH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de-CH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de-DE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GB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A71228C4-A64E-4982-0270-5188DF1929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44" y="6292091"/>
                <a:ext cx="851838" cy="553998"/>
              </a:xfrm>
              <a:prstGeom prst="rect">
                <a:avLst/>
              </a:prstGeom>
              <a:blipFill>
                <a:blip r:embed="rId5"/>
                <a:stretch>
                  <a:fillRect l="-10294" t="-8889"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F34EE0AA-8AF3-02E7-F365-F7571AF9D6D2}"/>
                  </a:ext>
                </a:extLst>
              </p:cNvPr>
              <p:cNvSpPr txBox="1"/>
              <p:nvPr/>
            </p:nvSpPr>
            <p:spPr>
              <a:xfrm>
                <a:off x="222281" y="3361806"/>
                <a:ext cx="851838" cy="59721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en-GB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Hidden </a:t>
                </a:r>
              </a:p>
              <a:p>
                <a:r>
                  <a:rPr lang="en-GB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Layer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CH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de-CH" sz="1200" b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𝐡</m:t>
                        </m:r>
                      </m:e>
                      <m:sub>
                        <m:r>
                          <a:rPr lang="de-CH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sub>
                      <m:sup>
                        <m:d>
                          <m:dPr>
                            <m:ctrlPr>
                              <a:rPr lang="de-CH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de-CH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𝑳</m:t>
                            </m:r>
                          </m:e>
                        </m:d>
                      </m:sup>
                    </m:sSubSup>
                  </m:oMath>
                </a14:m>
                <a:endParaRPr lang="en-GB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de-DE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de-CH" sz="12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de-CH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de-CH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CH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de-CH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de-DE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GB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F34EE0AA-8AF3-02E7-F365-F7571AF9D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81" y="3361806"/>
                <a:ext cx="851838" cy="597215"/>
              </a:xfrm>
              <a:prstGeom prst="rect">
                <a:avLst/>
              </a:prstGeom>
              <a:blipFill>
                <a:blip r:embed="rId6"/>
                <a:stretch>
                  <a:fillRect l="-10294" t="-6250" b="-1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>
            <a:extLst>
              <a:ext uri="{FF2B5EF4-FFF2-40B4-BE49-F238E27FC236}">
                <a16:creationId xmlns:a16="http://schemas.microsoft.com/office/drawing/2014/main" id="{FF474636-688A-BACE-D36F-C500731BDC19}"/>
              </a:ext>
            </a:extLst>
          </p:cNvPr>
          <p:cNvSpPr txBox="1"/>
          <p:nvPr/>
        </p:nvSpPr>
        <p:spPr>
          <a:xfrm rot="5400000">
            <a:off x="291353" y="4654134"/>
            <a:ext cx="466087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47EFED6E-352E-7806-7091-3310411313A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40014" y="6396013"/>
                <a:ext cx="540000" cy="5400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47EFED6E-352E-7806-7091-3310411313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014" y="6396013"/>
                <a:ext cx="540000" cy="540000"/>
              </a:xfrm>
              <a:prstGeom prst="rect">
                <a:avLst/>
              </a:prstGeom>
              <a:blipFill>
                <a:blip r:embed="rId7"/>
                <a:stretch>
                  <a:fillRect l="-4545"/>
                </a:stretch>
              </a:blip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7846F46A-407D-84C9-CEA2-FA7AAF23F2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40014" y="5317039"/>
                <a:ext cx="540000" cy="540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  <m:sup>
                          <m:d>
                            <m:dPr>
                              <m:ctrlP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7846F46A-407D-84C9-CEA2-FA7AAF23F2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014" y="5317039"/>
                <a:ext cx="540000" cy="54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8E9E020A-A534-16CB-545E-235DA84D0D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06576" y="5317370"/>
                <a:ext cx="540000" cy="540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  <m:sup>
                          <m:d>
                            <m:dPr>
                              <m:ctrlP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8E9E020A-A534-16CB-545E-235DA84D0D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576" y="5317370"/>
                <a:ext cx="540000" cy="54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41C5836A-9C0D-27CC-A4A6-8C805D5C1B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67167" y="5317039"/>
                <a:ext cx="540000" cy="540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41C5836A-9C0D-27CC-A4A6-8C805D5C1B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167" y="5317039"/>
                <a:ext cx="540000" cy="540000"/>
              </a:xfrm>
              <a:prstGeom prst="rect">
                <a:avLst/>
              </a:prstGeom>
              <a:blipFill>
                <a:blip r:embed="rId10"/>
                <a:stretch>
                  <a:fillRect l="-2273"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hteck 50">
                <a:extLst>
                  <a:ext uri="{FF2B5EF4-FFF2-40B4-BE49-F238E27FC236}">
                    <a16:creationId xmlns:a16="http://schemas.microsoft.com/office/drawing/2014/main" id="{B3BEE6D1-CE3A-2C37-5D32-7AC7432F5E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06576" y="6390267"/>
                <a:ext cx="540000" cy="5400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" name="Rechteck 50">
                <a:extLst>
                  <a:ext uri="{FF2B5EF4-FFF2-40B4-BE49-F238E27FC236}">
                    <a16:creationId xmlns:a16="http://schemas.microsoft.com/office/drawing/2014/main" id="{B3BEE6D1-CE3A-2C37-5D32-7AC7432F5E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576" y="6390267"/>
                <a:ext cx="540000" cy="540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hteck 51">
                <a:extLst>
                  <a:ext uri="{FF2B5EF4-FFF2-40B4-BE49-F238E27FC236}">
                    <a16:creationId xmlns:a16="http://schemas.microsoft.com/office/drawing/2014/main" id="{D4AECCA5-3264-DD07-D916-67A5C4C5A7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67167" y="6389936"/>
                <a:ext cx="540000" cy="5400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2" name="Rechteck 51">
                <a:extLst>
                  <a:ext uri="{FF2B5EF4-FFF2-40B4-BE49-F238E27FC236}">
                    <a16:creationId xmlns:a16="http://schemas.microsoft.com/office/drawing/2014/main" id="{D4AECCA5-3264-DD07-D916-67A5C4C5A7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167" y="6389936"/>
                <a:ext cx="540000" cy="5400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hteck 55">
                <a:extLst>
                  <a:ext uri="{FF2B5EF4-FFF2-40B4-BE49-F238E27FC236}">
                    <a16:creationId xmlns:a16="http://schemas.microsoft.com/office/drawing/2014/main" id="{43D2A788-8B7E-E32D-4CF5-5BC57BDFF1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42293" y="2412002"/>
                <a:ext cx="540000" cy="540000"/>
              </a:xfrm>
              <a:prstGeom prst="rect">
                <a:avLst/>
              </a:prstGeom>
              <a:solidFill>
                <a:srgbClr val="FFB8BB"/>
              </a:solidFill>
              <a:ln>
                <a:solidFill>
                  <a:srgbClr val="FFB8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𝐨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6" name="Rechteck 55">
                <a:extLst>
                  <a:ext uri="{FF2B5EF4-FFF2-40B4-BE49-F238E27FC236}">
                    <a16:creationId xmlns:a16="http://schemas.microsoft.com/office/drawing/2014/main" id="{43D2A788-8B7E-E32D-4CF5-5BC57BDFF1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293" y="2412002"/>
                <a:ext cx="540000" cy="540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rgbClr val="FFB8BB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94C4EE2D-C17C-1DA1-1A1A-7069CD28506F}"/>
              </a:ext>
            </a:extLst>
          </p:cNvPr>
          <p:cNvCxnSpPr>
            <a:cxnSpLocks/>
            <a:stCxn id="7" idx="0"/>
            <a:endCxn id="10" idx="2"/>
          </p:cNvCxnSpPr>
          <p:nvPr/>
        </p:nvCxnSpPr>
        <p:spPr>
          <a:xfrm flipV="1">
            <a:off x="1610014" y="5857039"/>
            <a:ext cx="0" cy="538974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796D0B61-3828-9663-99D7-23D4EE722FC5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>
            <a:off x="1880014" y="5587040"/>
            <a:ext cx="1526562" cy="331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hteck 64">
            <a:extLst>
              <a:ext uri="{FF2B5EF4-FFF2-40B4-BE49-F238E27FC236}">
                <a16:creationId xmlns:a16="http://schemas.microsoft.com/office/drawing/2014/main" id="{C5F5AE9D-96DD-4613-849F-C6E8125E6086}"/>
              </a:ext>
            </a:extLst>
          </p:cNvPr>
          <p:cNvSpPr>
            <a:spLocks noChangeAspect="1"/>
          </p:cNvSpPr>
          <p:nvPr/>
        </p:nvSpPr>
        <p:spPr>
          <a:xfrm>
            <a:off x="1340015" y="4472738"/>
            <a:ext cx="538095" cy="54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• •</a:t>
            </a:r>
            <a:endParaRPr lang="de-DE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hteck 68">
                <a:extLst>
                  <a:ext uri="{FF2B5EF4-FFF2-40B4-BE49-F238E27FC236}">
                    <a16:creationId xmlns:a16="http://schemas.microsoft.com/office/drawing/2014/main" id="{E674C269-0654-C200-EAA9-7218CF2AFE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42293" y="3389282"/>
                <a:ext cx="540000" cy="54226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  <m:sup>
                          <m:d>
                            <m:dPr>
                              <m:ctrlP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9" name="Rechteck 68">
                <a:extLst>
                  <a:ext uri="{FF2B5EF4-FFF2-40B4-BE49-F238E27FC236}">
                    <a16:creationId xmlns:a16="http://schemas.microsoft.com/office/drawing/2014/main" id="{E674C269-0654-C200-EAA9-7218CF2AFE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293" y="3389282"/>
                <a:ext cx="540000" cy="542265"/>
              </a:xfrm>
              <a:prstGeom prst="rect">
                <a:avLst/>
              </a:prstGeom>
              <a:blipFill>
                <a:blip r:embed="rId14"/>
                <a:stretch>
                  <a:fillRect l="-6818"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hteck 74">
                <a:extLst>
                  <a:ext uri="{FF2B5EF4-FFF2-40B4-BE49-F238E27FC236}">
                    <a16:creationId xmlns:a16="http://schemas.microsoft.com/office/drawing/2014/main" id="{E7B20929-EF45-3C67-C789-78DB146EB1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07877" y="3391546"/>
                <a:ext cx="540000" cy="540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  <m:sup>
                          <m:d>
                            <m:dPr>
                              <m:ctrlP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5" name="Rechteck 74">
                <a:extLst>
                  <a:ext uri="{FF2B5EF4-FFF2-40B4-BE49-F238E27FC236}">
                    <a16:creationId xmlns:a16="http://schemas.microsoft.com/office/drawing/2014/main" id="{E7B20929-EF45-3C67-C789-78DB146EB1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877" y="3391546"/>
                <a:ext cx="540000" cy="5400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D02251AA-131F-68D0-A0ED-A21336B5C480}"/>
              </a:ext>
            </a:extLst>
          </p:cNvPr>
          <p:cNvCxnSpPr>
            <a:cxnSpLocks/>
            <a:stCxn id="69" idx="3"/>
            <a:endCxn id="75" idx="1"/>
          </p:cNvCxnSpPr>
          <p:nvPr/>
        </p:nvCxnSpPr>
        <p:spPr>
          <a:xfrm>
            <a:off x="1882293" y="3660414"/>
            <a:ext cx="1525584" cy="1132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ED472C4D-8EA6-CB17-0394-3DB51A25A6AB}"/>
              </a:ext>
            </a:extLst>
          </p:cNvPr>
          <p:cNvCxnSpPr>
            <a:cxnSpLocks/>
            <a:stCxn id="65" idx="3"/>
            <a:endCxn id="911" idx="1"/>
          </p:cNvCxnSpPr>
          <p:nvPr/>
        </p:nvCxnSpPr>
        <p:spPr>
          <a:xfrm>
            <a:off x="1878109" y="4742738"/>
            <a:ext cx="1529768" cy="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 Verbindung 89">
            <a:extLst>
              <a:ext uri="{FF2B5EF4-FFF2-40B4-BE49-F238E27FC236}">
                <a16:creationId xmlns:a16="http://schemas.microsoft.com/office/drawing/2014/main" id="{041909F8-FC2A-932B-7440-6F8E177FF8A8}"/>
              </a:ext>
            </a:extLst>
          </p:cNvPr>
          <p:cNvCxnSpPr>
            <a:cxnSpLocks/>
            <a:stCxn id="65" idx="0"/>
            <a:endCxn id="69" idx="2"/>
          </p:cNvCxnSpPr>
          <p:nvPr/>
        </p:nvCxnSpPr>
        <p:spPr>
          <a:xfrm flipV="1">
            <a:off x="1609063" y="3931546"/>
            <a:ext cx="3231" cy="5411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112">
            <a:extLst>
              <a:ext uri="{FF2B5EF4-FFF2-40B4-BE49-F238E27FC236}">
                <a16:creationId xmlns:a16="http://schemas.microsoft.com/office/drawing/2014/main" id="{848437DB-E5FE-ABB9-22FE-214E2BF6F7DC}"/>
              </a:ext>
            </a:extLst>
          </p:cNvPr>
          <p:cNvCxnSpPr>
            <a:cxnSpLocks/>
            <a:stCxn id="10" idx="0"/>
            <a:endCxn id="65" idx="2"/>
          </p:cNvCxnSpPr>
          <p:nvPr/>
        </p:nvCxnSpPr>
        <p:spPr>
          <a:xfrm flipH="1" flipV="1">
            <a:off x="1609062" y="5012739"/>
            <a:ext cx="952" cy="30430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mit Pfeil 113">
            <a:extLst>
              <a:ext uri="{FF2B5EF4-FFF2-40B4-BE49-F238E27FC236}">
                <a16:creationId xmlns:a16="http://schemas.microsoft.com/office/drawing/2014/main" id="{3A9C9A00-330F-B844-C80F-CB1977990CE4}"/>
              </a:ext>
            </a:extLst>
          </p:cNvPr>
          <p:cNvCxnSpPr>
            <a:cxnSpLocks/>
            <a:stCxn id="69" idx="0"/>
            <a:endCxn id="56" idx="2"/>
          </p:cNvCxnSpPr>
          <p:nvPr/>
        </p:nvCxnSpPr>
        <p:spPr>
          <a:xfrm flipV="1">
            <a:off x="1612293" y="2952003"/>
            <a:ext cx="0" cy="437279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6" name="Textfeld 985">
                <a:extLst>
                  <a:ext uri="{FF2B5EF4-FFF2-40B4-BE49-F238E27FC236}">
                    <a16:creationId xmlns:a16="http://schemas.microsoft.com/office/drawing/2014/main" id="{38110A72-8C8F-DFB6-AE03-471860E8FEB8}"/>
                  </a:ext>
                </a:extLst>
              </p:cNvPr>
              <p:cNvSpPr txBox="1"/>
              <p:nvPr/>
            </p:nvSpPr>
            <p:spPr>
              <a:xfrm>
                <a:off x="1678702" y="3120805"/>
                <a:ext cx="314605" cy="167033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CH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de-CH" sz="10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𝐖</m:t>
                          </m:r>
                        </m:e>
                        <m:sup>
                          <m:d>
                            <m:dPr>
                              <m:ctrlPr>
                                <a:rPr lang="de-CH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𝑂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de-DE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86" name="Textfeld 985">
                <a:extLst>
                  <a:ext uri="{FF2B5EF4-FFF2-40B4-BE49-F238E27FC236}">
                    <a16:creationId xmlns:a16="http://schemas.microsoft.com/office/drawing/2014/main" id="{38110A72-8C8F-DFB6-AE03-471860E8F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702" y="3120805"/>
                <a:ext cx="314605" cy="167033"/>
              </a:xfrm>
              <a:prstGeom prst="rect">
                <a:avLst/>
              </a:prstGeom>
              <a:blipFill>
                <a:blip r:embed="rId16"/>
                <a:stretch>
                  <a:fillRect l="-16000" b="-71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B4333757-D720-E858-3249-F5D744215A46}"/>
                  </a:ext>
                </a:extLst>
              </p:cNvPr>
              <p:cNvSpPr txBox="1"/>
              <p:nvPr/>
            </p:nvSpPr>
            <p:spPr>
              <a:xfrm>
                <a:off x="1882294" y="3380371"/>
                <a:ext cx="1473883" cy="228909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de-CH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brk m:alnAt="7"/>
                                </m:rP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𝐕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sup>
                          </m:sSubSup>
                          <m:r>
                            <a:rPr lang="de-CH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brk m:alnAt="7"/>
                                </m:rP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𝐕</m:t>
                              </m:r>
                            </m:e>
                            <m:sub>
                              <m: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  <m:r>
                            <a:rPr lang="de-CH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brk m:alnAt="7"/>
                                </m:rP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𝐕</m:t>
                              </m:r>
                            </m:e>
                            <m:sub>
                              <m: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  <m:r>
                            <a:rPr lang="de-CH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brk m:alnAt="7"/>
                                </m:rP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𝐕</m:t>
                              </m:r>
                            </m:e>
                            <m:sub>
                              <m: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lang="de-DE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B4333757-D720-E858-3249-F5D744215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294" y="3380371"/>
                <a:ext cx="1473883" cy="228909"/>
              </a:xfrm>
              <a:prstGeom prst="rect">
                <a:avLst/>
              </a:prstGeom>
              <a:blipFill>
                <a:blip r:embed="rId1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1C185D88-0CB9-3CBE-2609-181067804F44}"/>
                  </a:ext>
                </a:extLst>
              </p:cNvPr>
              <p:cNvSpPr txBox="1"/>
              <p:nvPr/>
            </p:nvSpPr>
            <p:spPr>
              <a:xfrm>
                <a:off x="871377" y="4088098"/>
                <a:ext cx="1473883" cy="22890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de-CH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𝐖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sup>
                          </m:sSubSup>
                          <m:r>
                            <a:rPr lang="de-CH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𝐖</m:t>
                              </m:r>
                            </m:e>
                            <m:sub>
                              <m: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  <m:r>
                            <a:rPr lang="de-CH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𝐖</m:t>
                              </m:r>
                            </m:e>
                            <m:sub>
                              <m: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  <m:r>
                            <a:rPr lang="de-CH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𝐖</m:t>
                              </m:r>
                            </m:e>
                            <m:sub>
                              <m: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lang="de-DE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1C185D88-0CB9-3CBE-2609-181067804F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377" y="4088098"/>
                <a:ext cx="1473883" cy="228909"/>
              </a:xfrm>
              <a:prstGeom prst="rect">
                <a:avLst/>
              </a:prstGeom>
              <a:blipFill>
                <a:blip r:embed="rId1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1" name="Rechteck 910">
                <a:extLst>
                  <a:ext uri="{FF2B5EF4-FFF2-40B4-BE49-F238E27FC236}">
                    <a16:creationId xmlns:a16="http://schemas.microsoft.com/office/drawing/2014/main" id="{1242A599-B4D7-A186-3C0C-FD60720E17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07877" y="4472738"/>
                <a:ext cx="540000" cy="540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e-DE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• • •</m:t>
                      </m:r>
                    </m:oMath>
                  </m:oMathPara>
                </a14:m>
                <a:endParaRPr lang="de-DE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11" name="Rechteck 910">
                <a:extLst>
                  <a:ext uri="{FF2B5EF4-FFF2-40B4-BE49-F238E27FC236}">
                    <a16:creationId xmlns:a16="http://schemas.microsoft.com/office/drawing/2014/main" id="{1242A599-B4D7-A186-3C0C-FD60720E17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877" y="4472738"/>
                <a:ext cx="540000" cy="54000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4" name="Gerade Verbindung 913">
            <a:extLst>
              <a:ext uri="{FF2B5EF4-FFF2-40B4-BE49-F238E27FC236}">
                <a16:creationId xmlns:a16="http://schemas.microsoft.com/office/drawing/2014/main" id="{A3FF1FB3-EED2-9FA5-BAF7-E73320258F4A}"/>
              </a:ext>
            </a:extLst>
          </p:cNvPr>
          <p:cNvCxnSpPr>
            <a:cxnSpLocks/>
            <a:stCxn id="911" idx="0"/>
            <a:endCxn id="75" idx="2"/>
          </p:cNvCxnSpPr>
          <p:nvPr/>
        </p:nvCxnSpPr>
        <p:spPr>
          <a:xfrm flipV="1">
            <a:off x="3677877" y="3931546"/>
            <a:ext cx="0" cy="5411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7" name="Rechteck 916">
                <a:extLst>
                  <a:ext uri="{FF2B5EF4-FFF2-40B4-BE49-F238E27FC236}">
                    <a16:creationId xmlns:a16="http://schemas.microsoft.com/office/drawing/2014/main" id="{8506883C-485F-3289-ED21-AAD9B76E62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06592" y="2415009"/>
                <a:ext cx="540000" cy="540000"/>
              </a:xfrm>
              <a:prstGeom prst="rect">
                <a:avLst/>
              </a:prstGeom>
              <a:solidFill>
                <a:srgbClr val="FFB8BB"/>
              </a:solidFill>
              <a:ln>
                <a:solidFill>
                  <a:srgbClr val="FFB8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𝐨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17" name="Rechteck 916">
                <a:extLst>
                  <a:ext uri="{FF2B5EF4-FFF2-40B4-BE49-F238E27FC236}">
                    <a16:creationId xmlns:a16="http://schemas.microsoft.com/office/drawing/2014/main" id="{8506883C-485F-3289-ED21-AAD9B76E62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592" y="2415009"/>
                <a:ext cx="540000" cy="5400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rgbClr val="FFB8BB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8" name="Gerade Verbindung mit Pfeil 917">
            <a:extLst>
              <a:ext uri="{FF2B5EF4-FFF2-40B4-BE49-F238E27FC236}">
                <a16:creationId xmlns:a16="http://schemas.microsoft.com/office/drawing/2014/main" id="{A5422A98-59DB-DAEB-4D34-3CE182453C28}"/>
              </a:ext>
            </a:extLst>
          </p:cNvPr>
          <p:cNvCxnSpPr>
            <a:cxnSpLocks/>
            <a:stCxn id="75" idx="0"/>
            <a:endCxn id="917" idx="2"/>
          </p:cNvCxnSpPr>
          <p:nvPr/>
        </p:nvCxnSpPr>
        <p:spPr>
          <a:xfrm flipH="1" flipV="1">
            <a:off x="3676593" y="2955010"/>
            <a:ext cx="1285" cy="436537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1" name="Textfeld 920">
            <a:extLst>
              <a:ext uri="{FF2B5EF4-FFF2-40B4-BE49-F238E27FC236}">
                <a16:creationId xmlns:a16="http://schemas.microsoft.com/office/drawing/2014/main" id="{20101B72-2A1B-CB30-4E2F-73CFD8DCA520}"/>
              </a:ext>
            </a:extLst>
          </p:cNvPr>
          <p:cNvSpPr txBox="1"/>
          <p:nvPr/>
        </p:nvSpPr>
        <p:spPr>
          <a:xfrm>
            <a:off x="1878110" y="4501953"/>
            <a:ext cx="1473883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ctr"/>
            <a:r>
              <a:rPr lang="de-DE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2" name="Textfeld 921">
                <a:extLst>
                  <a:ext uri="{FF2B5EF4-FFF2-40B4-BE49-F238E27FC236}">
                    <a16:creationId xmlns:a16="http://schemas.microsoft.com/office/drawing/2014/main" id="{C02520E1-A70A-8D37-D623-043DE99FDBB2}"/>
                  </a:ext>
                </a:extLst>
              </p:cNvPr>
              <p:cNvSpPr txBox="1"/>
              <p:nvPr/>
            </p:nvSpPr>
            <p:spPr>
              <a:xfrm>
                <a:off x="2939636" y="4082418"/>
                <a:ext cx="1473883" cy="22890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de-CH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𝐖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sup>
                          </m:sSubSup>
                          <m:r>
                            <a:rPr lang="de-CH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𝐖</m:t>
                              </m:r>
                            </m:e>
                            <m:sub>
                              <m: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  <m:r>
                            <a:rPr lang="de-CH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𝐖</m:t>
                              </m:r>
                            </m:e>
                            <m:sub>
                              <m: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  <m:r>
                            <a:rPr lang="de-CH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𝐖</m:t>
                              </m:r>
                            </m:e>
                            <m:sub>
                              <m: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lang="de-DE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22" name="Textfeld 921">
                <a:extLst>
                  <a:ext uri="{FF2B5EF4-FFF2-40B4-BE49-F238E27FC236}">
                    <a16:creationId xmlns:a16="http://schemas.microsoft.com/office/drawing/2014/main" id="{C02520E1-A70A-8D37-D623-043DE99FD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636" y="4082418"/>
                <a:ext cx="1473883" cy="228909"/>
              </a:xfrm>
              <a:prstGeom prst="rect">
                <a:avLst/>
              </a:prstGeom>
              <a:blipFill>
                <a:blip r:embed="rId21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3" name="Rechteck 922">
                <a:extLst>
                  <a:ext uri="{FF2B5EF4-FFF2-40B4-BE49-F238E27FC236}">
                    <a16:creationId xmlns:a16="http://schemas.microsoft.com/office/drawing/2014/main" id="{622DC938-38F7-DCCE-6C52-7A32BB04E70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70890" y="2407457"/>
                <a:ext cx="540000" cy="540000"/>
              </a:xfrm>
              <a:prstGeom prst="rect">
                <a:avLst/>
              </a:prstGeom>
              <a:solidFill>
                <a:srgbClr val="FFB8BB"/>
              </a:solidFill>
              <a:ln>
                <a:solidFill>
                  <a:srgbClr val="FFB8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𝐨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23" name="Rechteck 922">
                <a:extLst>
                  <a:ext uri="{FF2B5EF4-FFF2-40B4-BE49-F238E27FC236}">
                    <a16:creationId xmlns:a16="http://schemas.microsoft.com/office/drawing/2014/main" id="{622DC938-38F7-DCCE-6C52-7A32BB04E7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890" y="2407457"/>
                <a:ext cx="540000" cy="54000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rgbClr val="FFB8BB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4" name="Rechteck 923">
                <a:extLst>
                  <a:ext uri="{FF2B5EF4-FFF2-40B4-BE49-F238E27FC236}">
                    <a16:creationId xmlns:a16="http://schemas.microsoft.com/office/drawing/2014/main" id="{E4E5168E-88C2-899C-A65D-CBDB7D50AE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70890" y="3391546"/>
                <a:ext cx="540000" cy="540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24" name="Rechteck 923">
                <a:extLst>
                  <a:ext uri="{FF2B5EF4-FFF2-40B4-BE49-F238E27FC236}">
                    <a16:creationId xmlns:a16="http://schemas.microsoft.com/office/drawing/2014/main" id="{E4E5168E-88C2-899C-A65D-CBDB7D50AE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890" y="3391546"/>
                <a:ext cx="540000" cy="54000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5" name="Gerade Verbindung mit Pfeil 924">
            <a:extLst>
              <a:ext uri="{FF2B5EF4-FFF2-40B4-BE49-F238E27FC236}">
                <a16:creationId xmlns:a16="http://schemas.microsoft.com/office/drawing/2014/main" id="{53E4344A-D0AA-A4F0-C681-D46FBDC30FD9}"/>
              </a:ext>
            </a:extLst>
          </p:cNvPr>
          <p:cNvCxnSpPr>
            <a:cxnSpLocks/>
            <a:stCxn id="75" idx="3"/>
            <a:endCxn id="924" idx="1"/>
          </p:cNvCxnSpPr>
          <p:nvPr/>
        </p:nvCxnSpPr>
        <p:spPr>
          <a:xfrm>
            <a:off x="3947878" y="3661546"/>
            <a:ext cx="1523013" cy="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9" name="Textfeld 928">
                <a:extLst>
                  <a:ext uri="{FF2B5EF4-FFF2-40B4-BE49-F238E27FC236}">
                    <a16:creationId xmlns:a16="http://schemas.microsoft.com/office/drawing/2014/main" id="{B737CE2A-6A0C-1DFA-B3EE-C2E28D31836C}"/>
                  </a:ext>
                </a:extLst>
              </p:cNvPr>
              <p:cNvSpPr txBox="1"/>
              <p:nvPr/>
            </p:nvSpPr>
            <p:spPr>
              <a:xfrm>
                <a:off x="3946592" y="3380371"/>
                <a:ext cx="1473883" cy="228909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de-CH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brk m:alnAt="7"/>
                                </m:rP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𝐕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sup>
                          </m:sSubSup>
                          <m:r>
                            <a:rPr lang="de-CH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brk m:alnAt="7"/>
                                </m:rP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𝐕</m:t>
                              </m:r>
                            </m:e>
                            <m:sub>
                              <m: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  <m:r>
                            <a:rPr lang="de-CH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brk m:alnAt="7"/>
                                </m:rP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𝐕</m:t>
                              </m:r>
                            </m:e>
                            <m:sub>
                              <m: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  <m:r>
                            <a:rPr lang="de-CH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brk m:alnAt="7"/>
                                </m:rP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𝐕</m:t>
                              </m:r>
                            </m:e>
                            <m:sub>
                              <m: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lang="de-DE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29" name="Textfeld 928">
                <a:extLst>
                  <a:ext uri="{FF2B5EF4-FFF2-40B4-BE49-F238E27FC236}">
                    <a16:creationId xmlns:a16="http://schemas.microsoft.com/office/drawing/2014/main" id="{B737CE2A-6A0C-1DFA-B3EE-C2E28D318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592" y="3380371"/>
                <a:ext cx="1473883" cy="228909"/>
              </a:xfrm>
              <a:prstGeom prst="rect">
                <a:avLst/>
              </a:prstGeom>
              <a:blipFill>
                <a:blip r:embed="rId2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3" name="Rechteck 932">
                <a:extLst>
                  <a:ext uri="{FF2B5EF4-FFF2-40B4-BE49-F238E27FC236}">
                    <a16:creationId xmlns:a16="http://schemas.microsoft.com/office/drawing/2014/main" id="{0402DE54-7AE9-7C22-F703-5BC9A5E5EF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70890" y="4472738"/>
                <a:ext cx="540000" cy="540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e-DE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• • •</m:t>
                      </m:r>
                    </m:oMath>
                  </m:oMathPara>
                </a14:m>
                <a:endParaRPr lang="de-DE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33" name="Rechteck 932">
                <a:extLst>
                  <a:ext uri="{FF2B5EF4-FFF2-40B4-BE49-F238E27FC236}">
                    <a16:creationId xmlns:a16="http://schemas.microsoft.com/office/drawing/2014/main" id="{0402DE54-7AE9-7C22-F703-5BC9A5E5EF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890" y="4472738"/>
                <a:ext cx="540000" cy="54000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4" name="Gerade Verbindung mit Pfeil 933">
            <a:extLst>
              <a:ext uri="{FF2B5EF4-FFF2-40B4-BE49-F238E27FC236}">
                <a16:creationId xmlns:a16="http://schemas.microsoft.com/office/drawing/2014/main" id="{611B0327-2B33-D50B-DA86-778D8CECB956}"/>
              </a:ext>
            </a:extLst>
          </p:cNvPr>
          <p:cNvCxnSpPr>
            <a:cxnSpLocks/>
            <a:stCxn id="911" idx="3"/>
            <a:endCxn id="933" idx="1"/>
          </p:cNvCxnSpPr>
          <p:nvPr/>
        </p:nvCxnSpPr>
        <p:spPr>
          <a:xfrm>
            <a:off x="3947878" y="4742738"/>
            <a:ext cx="1523013" cy="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8" name="Textfeld 937">
            <a:extLst>
              <a:ext uri="{FF2B5EF4-FFF2-40B4-BE49-F238E27FC236}">
                <a16:creationId xmlns:a16="http://schemas.microsoft.com/office/drawing/2014/main" id="{5996CBF1-0E55-E263-85C4-B6B4A1E0736F}"/>
              </a:ext>
            </a:extLst>
          </p:cNvPr>
          <p:cNvSpPr txBox="1"/>
          <p:nvPr/>
        </p:nvSpPr>
        <p:spPr>
          <a:xfrm>
            <a:off x="3946591" y="4501953"/>
            <a:ext cx="1473883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ctr"/>
            <a:r>
              <a:rPr lang="de-DE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939" name="Gerade Verbindung 938">
            <a:extLst>
              <a:ext uri="{FF2B5EF4-FFF2-40B4-BE49-F238E27FC236}">
                <a16:creationId xmlns:a16="http://schemas.microsoft.com/office/drawing/2014/main" id="{C15ADFD4-852E-690F-476A-64E271D34DFC}"/>
              </a:ext>
            </a:extLst>
          </p:cNvPr>
          <p:cNvCxnSpPr>
            <a:cxnSpLocks/>
            <a:stCxn id="933" idx="0"/>
            <a:endCxn id="924" idx="2"/>
          </p:cNvCxnSpPr>
          <p:nvPr/>
        </p:nvCxnSpPr>
        <p:spPr>
          <a:xfrm flipV="1">
            <a:off x="5740890" y="3931546"/>
            <a:ext cx="0" cy="5411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5" name="Textfeld 944">
                <a:extLst>
                  <a:ext uri="{FF2B5EF4-FFF2-40B4-BE49-F238E27FC236}">
                    <a16:creationId xmlns:a16="http://schemas.microsoft.com/office/drawing/2014/main" id="{AAA83C1A-FE68-7E69-34EB-7489E2ED4945}"/>
                  </a:ext>
                </a:extLst>
              </p:cNvPr>
              <p:cNvSpPr txBox="1"/>
              <p:nvPr/>
            </p:nvSpPr>
            <p:spPr>
              <a:xfrm>
                <a:off x="5004892" y="4092119"/>
                <a:ext cx="1473883" cy="22890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de-CH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𝐖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sup>
                          </m:sSubSup>
                          <m:r>
                            <a:rPr lang="de-CH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𝐖</m:t>
                              </m:r>
                            </m:e>
                            <m:sub>
                              <m: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  <m:r>
                            <a:rPr lang="de-CH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𝐖</m:t>
                              </m:r>
                            </m:e>
                            <m:sub>
                              <m: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  <m:r>
                            <a:rPr lang="de-CH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𝐖</m:t>
                              </m:r>
                            </m:e>
                            <m:sub>
                              <m: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lang="de-DE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45" name="Textfeld 944">
                <a:extLst>
                  <a:ext uri="{FF2B5EF4-FFF2-40B4-BE49-F238E27FC236}">
                    <a16:creationId xmlns:a16="http://schemas.microsoft.com/office/drawing/2014/main" id="{AAA83C1A-FE68-7E69-34EB-7489E2ED4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892" y="4092119"/>
                <a:ext cx="1473883" cy="228909"/>
              </a:xfrm>
              <a:prstGeom prst="rect">
                <a:avLst/>
              </a:prstGeom>
              <a:blipFill>
                <a:blip r:embed="rId2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9" name="Textfeld 948">
            <a:extLst>
              <a:ext uri="{FF2B5EF4-FFF2-40B4-BE49-F238E27FC236}">
                <a16:creationId xmlns:a16="http://schemas.microsoft.com/office/drawing/2014/main" id="{9A57BA55-3B56-A6EC-AEFB-C30CD4335F91}"/>
              </a:ext>
            </a:extLst>
          </p:cNvPr>
          <p:cNvSpPr txBox="1"/>
          <p:nvPr/>
        </p:nvSpPr>
        <p:spPr>
          <a:xfrm>
            <a:off x="1608725" y="5054497"/>
            <a:ext cx="269385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ctr"/>
            <a:r>
              <a:rPr lang="de-DE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950" name="Gerade Verbindung 949">
            <a:extLst>
              <a:ext uri="{FF2B5EF4-FFF2-40B4-BE49-F238E27FC236}">
                <a16:creationId xmlns:a16="http://schemas.microsoft.com/office/drawing/2014/main" id="{AD643182-718E-CFE4-565A-76E6C289D3C5}"/>
              </a:ext>
            </a:extLst>
          </p:cNvPr>
          <p:cNvCxnSpPr>
            <a:cxnSpLocks/>
            <a:stCxn id="15" idx="0"/>
            <a:endCxn id="911" idx="2"/>
          </p:cNvCxnSpPr>
          <p:nvPr/>
        </p:nvCxnSpPr>
        <p:spPr>
          <a:xfrm flipV="1">
            <a:off x="3676577" y="5012738"/>
            <a:ext cx="1301" cy="3046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7" name="Textfeld 956">
            <a:extLst>
              <a:ext uri="{FF2B5EF4-FFF2-40B4-BE49-F238E27FC236}">
                <a16:creationId xmlns:a16="http://schemas.microsoft.com/office/drawing/2014/main" id="{E0AF314A-EE61-70B4-A5DE-6CDA4DB1F3E6}"/>
              </a:ext>
            </a:extLst>
          </p:cNvPr>
          <p:cNvSpPr txBox="1"/>
          <p:nvPr/>
        </p:nvSpPr>
        <p:spPr>
          <a:xfrm>
            <a:off x="3676577" y="5056382"/>
            <a:ext cx="269385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ctr"/>
            <a:r>
              <a:rPr lang="de-DE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feld 65">
                <a:extLst>
                  <a:ext uri="{FF2B5EF4-FFF2-40B4-BE49-F238E27FC236}">
                    <a16:creationId xmlns:a16="http://schemas.microsoft.com/office/drawing/2014/main" id="{F8310257-F5E5-4C60-0DDA-C1272FB7BBD8}"/>
                  </a:ext>
                </a:extLst>
              </p:cNvPr>
              <p:cNvSpPr txBox="1"/>
              <p:nvPr/>
            </p:nvSpPr>
            <p:spPr>
              <a:xfrm>
                <a:off x="1881916" y="5304815"/>
                <a:ext cx="1473883" cy="228909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de-CH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brk m:alnAt="7"/>
                                </m:rP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𝐕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sup>
                          </m:sSubSup>
                          <m:r>
                            <a:rPr lang="de-CH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brk m:alnAt="7"/>
                                </m:rP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𝐕</m:t>
                              </m:r>
                            </m:e>
                            <m:sub>
                              <m: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r>
                            <a:rPr lang="de-CH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brk m:alnAt="7"/>
                                </m:rP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𝐕</m:t>
                              </m:r>
                            </m:e>
                            <m:sub>
                              <m: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r>
                            <a:rPr lang="de-CH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brk m:alnAt="7"/>
                                </m:rP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𝐕</m:t>
                              </m:r>
                            </m:e>
                            <m:sub>
                              <m: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lang="de-DE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6" name="Textfeld 65">
                <a:extLst>
                  <a:ext uri="{FF2B5EF4-FFF2-40B4-BE49-F238E27FC236}">
                    <a16:creationId xmlns:a16="http://schemas.microsoft.com/office/drawing/2014/main" id="{F8310257-F5E5-4C60-0DDA-C1272FB7B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916" y="5304815"/>
                <a:ext cx="1473883" cy="228909"/>
              </a:xfrm>
              <a:prstGeom prst="rect">
                <a:avLst/>
              </a:prstGeom>
              <a:blipFill>
                <a:blip r:embed="rId27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feld 66">
                <a:extLst>
                  <a:ext uri="{FF2B5EF4-FFF2-40B4-BE49-F238E27FC236}">
                    <a16:creationId xmlns:a16="http://schemas.microsoft.com/office/drawing/2014/main" id="{B16461F9-F0DA-FCBC-3DD8-E51B4E5F7C25}"/>
                  </a:ext>
                </a:extLst>
              </p:cNvPr>
              <p:cNvSpPr txBox="1"/>
              <p:nvPr/>
            </p:nvSpPr>
            <p:spPr>
              <a:xfrm>
                <a:off x="3950543" y="5304814"/>
                <a:ext cx="1473883" cy="228909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de-CH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brk m:alnAt="7"/>
                                </m:rP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𝐕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sup>
                          </m:sSubSup>
                          <m:r>
                            <a:rPr lang="de-CH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brk m:alnAt="7"/>
                                </m:rP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𝐕</m:t>
                              </m:r>
                            </m:e>
                            <m:sub>
                              <m: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r>
                            <a:rPr lang="de-CH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brk m:alnAt="7"/>
                                </m:rP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𝐕</m:t>
                              </m:r>
                            </m:e>
                            <m:sub>
                              <m: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r>
                            <a:rPr lang="de-CH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brk m:alnAt="7"/>
                                </m:rP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𝐕</m:t>
                              </m:r>
                            </m:e>
                            <m:sub>
                              <m: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lang="de-DE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7" name="Textfeld 66">
                <a:extLst>
                  <a:ext uri="{FF2B5EF4-FFF2-40B4-BE49-F238E27FC236}">
                    <a16:creationId xmlns:a16="http://schemas.microsoft.com/office/drawing/2014/main" id="{B16461F9-F0DA-FCBC-3DD8-E51B4E5F7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543" y="5304814"/>
                <a:ext cx="1473883" cy="228909"/>
              </a:xfrm>
              <a:prstGeom prst="rect">
                <a:avLst/>
              </a:prstGeom>
              <a:blipFill>
                <a:blip r:embed="rId28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55FA1D72-FE9F-2D10-9432-B9DFFA033A37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3946577" y="5587040"/>
            <a:ext cx="1520591" cy="331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53C7CF51-14F4-426F-85FB-D479B624E968}"/>
              </a:ext>
            </a:extLst>
          </p:cNvPr>
          <p:cNvCxnSpPr>
            <a:cxnSpLocks/>
            <a:stCxn id="51" idx="0"/>
            <a:endCxn id="15" idx="2"/>
          </p:cNvCxnSpPr>
          <p:nvPr/>
        </p:nvCxnSpPr>
        <p:spPr>
          <a:xfrm flipV="1">
            <a:off x="3676576" y="5857371"/>
            <a:ext cx="0" cy="532897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0F871AEE-0F46-61F2-937A-47416A96CC04}"/>
              </a:ext>
            </a:extLst>
          </p:cNvPr>
          <p:cNvCxnSpPr>
            <a:cxnSpLocks/>
            <a:stCxn id="52" idx="0"/>
            <a:endCxn id="16" idx="2"/>
          </p:cNvCxnSpPr>
          <p:nvPr/>
        </p:nvCxnSpPr>
        <p:spPr>
          <a:xfrm flipV="1">
            <a:off x="5737167" y="5857040"/>
            <a:ext cx="0" cy="532897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 Verbindung 88">
            <a:extLst>
              <a:ext uri="{FF2B5EF4-FFF2-40B4-BE49-F238E27FC236}">
                <a16:creationId xmlns:a16="http://schemas.microsoft.com/office/drawing/2014/main" id="{19160731-5A12-B55F-7FA3-2F17B9AA06B7}"/>
              </a:ext>
            </a:extLst>
          </p:cNvPr>
          <p:cNvCxnSpPr>
            <a:cxnSpLocks/>
            <a:stCxn id="16" idx="0"/>
            <a:endCxn id="933" idx="2"/>
          </p:cNvCxnSpPr>
          <p:nvPr/>
        </p:nvCxnSpPr>
        <p:spPr>
          <a:xfrm flipV="1">
            <a:off x="5737168" y="5012739"/>
            <a:ext cx="3723" cy="30430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0BCD4250-FA44-AC6B-E227-35F8814AB4DF}"/>
              </a:ext>
            </a:extLst>
          </p:cNvPr>
          <p:cNvCxnSpPr>
            <a:cxnSpLocks/>
            <a:stCxn id="924" idx="0"/>
            <a:endCxn id="923" idx="2"/>
          </p:cNvCxnSpPr>
          <p:nvPr/>
        </p:nvCxnSpPr>
        <p:spPr>
          <a:xfrm flipV="1">
            <a:off x="5740890" y="2947458"/>
            <a:ext cx="0" cy="444089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feld 101">
                <a:extLst>
                  <a:ext uri="{FF2B5EF4-FFF2-40B4-BE49-F238E27FC236}">
                    <a16:creationId xmlns:a16="http://schemas.microsoft.com/office/drawing/2014/main" id="{1D57BAF3-7D0E-6252-E78D-7F90E3B0AFC4}"/>
                  </a:ext>
                </a:extLst>
              </p:cNvPr>
              <p:cNvSpPr txBox="1"/>
              <p:nvPr/>
            </p:nvSpPr>
            <p:spPr>
              <a:xfrm>
                <a:off x="3740168" y="3121400"/>
                <a:ext cx="314605" cy="167033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CH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de-CH" sz="10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𝐖</m:t>
                          </m:r>
                        </m:e>
                        <m:sup>
                          <m:d>
                            <m:dPr>
                              <m:ctrlPr>
                                <a:rPr lang="de-CH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𝑂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de-DE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2" name="Textfeld 101">
                <a:extLst>
                  <a:ext uri="{FF2B5EF4-FFF2-40B4-BE49-F238E27FC236}">
                    <a16:creationId xmlns:a16="http://schemas.microsoft.com/office/drawing/2014/main" id="{1D57BAF3-7D0E-6252-E78D-7F90E3B0AF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168" y="3121400"/>
                <a:ext cx="314605" cy="167033"/>
              </a:xfrm>
              <a:prstGeom prst="rect">
                <a:avLst/>
              </a:prstGeom>
              <a:blipFill>
                <a:blip r:embed="rId29"/>
                <a:stretch>
                  <a:fillRect l="-15385" b="-71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feld 102">
                <a:extLst>
                  <a:ext uri="{FF2B5EF4-FFF2-40B4-BE49-F238E27FC236}">
                    <a16:creationId xmlns:a16="http://schemas.microsoft.com/office/drawing/2014/main" id="{E47D2E26-95B1-5EBE-6EA2-D579B1C58E66}"/>
                  </a:ext>
                </a:extLst>
              </p:cNvPr>
              <p:cNvSpPr txBox="1"/>
              <p:nvPr/>
            </p:nvSpPr>
            <p:spPr>
              <a:xfrm>
                <a:off x="5801475" y="3114467"/>
                <a:ext cx="314605" cy="167033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CH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de-CH" sz="10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𝐖</m:t>
                          </m:r>
                        </m:e>
                        <m:sup>
                          <m:d>
                            <m:dPr>
                              <m:ctrlPr>
                                <a:rPr lang="de-CH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𝑂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de-DE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Textfeld 102">
                <a:extLst>
                  <a:ext uri="{FF2B5EF4-FFF2-40B4-BE49-F238E27FC236}">
                    <a16:creationId xmlns:a16="http://schemas.microsoft.com/office/drawing/2014/main" id="{E47D2E26-95B1-5EBE-6EA2-D579B1C58E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475" y="3114467"/>
                <a:ext cx="314605" cy="167033"/>
              </a:xfrm>
              <a:prstGeom prst="rect">
                <a:avLst/>
              </a:prstGeom>
              <a:blipFill>
                <a:blip r:embed="rId30"/>
                <a:stretch>
                  <a:fillRect l="-11538" b="-71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Textfeld 103">
            <a:extLst>
              <a:ext uri="{FF2B5EF4-FFF2-40B4-BE49-F238E27FC236}">
                <a16:creationId xmlns:a16="http://schemas.microsoft.com/office/drawing/2014/main" id="{63595059-1848-E2E4-1861-A237A0CC311F}"/>
              </a:ext>
            </a:extLst>
          </p:cNvPr>
          <p:cNvSpPr txBox="1"/>
          <p:nvPr/>
        </p:nvSpPr>
        <p:spPr>
          <a:xfrm>
            <a:off x="5803601" y="5060479"/>
            <a:ext cx="269385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ctr"/>
            <a:r>
              <a:rPr lang="de-DE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ED551ECC-8161-A3E3-6469-42DCB9FCF302}"/>
              </a:ext>
            </a:extLst>
          </p:cNvPr>
          <p:cNvSpPr>
            <a:spLocks/>
          </p:cNvSpPr>
          <p:nvPr/>
        </p:nvSpPr>
        <p:spPr>
          <a:xfrm>
            <a:off x="10395945" y="3418639"/>
            <a:ext cx="1080001" cy="603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endParaRPr lang="de-DE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B3F82867-F1F3-620F-4958-BBE824FE7E12}"/>
              </a:ext>
            </a:extLst>
          </p:cNvPr>
          <p:cNvSpPr>
            <a:spLocks/>
          </p:cNvSpPr>
          <p:nvPr/>
        </p:nvSpPr>
        <p:spPr>
          <a:xfrm>
            <a:off x="7319636" y="6291084"/>
            <a:ext cx="1080001" cy="6397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endParaRPr lang="de-DE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Abgerundetes Rechteck 108">
            <a:extLst>
              <a:ext uri="{FF2B5EF4-FFF2-40B4-BE49-F238E27FC236}">
                <a16:creationId xmlns:a16="http://schemas.microsoft.com/office/drawing/2014/main" id="{80EDE9C9-1D9C-E6EC-903F-CAEE5A809820}"/>
              </a:ext>
            </a:extLst>
          </p:cNvPr>
          <p:cNvSpPr>
            <a:spLocks/>
          </p:cNvSpPr>
          <p:nvPr/>
        </p:nvSpPr>
        <p:spPr>
          <a:xfrm>
            <a:off x="7502433" y="4200090"/>
            <a:ext cx="3703221" cy="196827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dirty="0">
              <a:solidFill>
                <a:schemeClr val="tx1"/>
              </a:solidFill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0" name="Gewinkelte Verbindung 109">
            <a:extLst>
              <a:ext uri="{FF2B5EF4-FFF2-40B4-BE49-F238E27FC236}">
                <a16:creationId xmlns:a16="http://schemas.microsoft.com/office/drawing/2014/main" id="{C4D658F2-1C3B-CFD9-3BDF-668C23E00592}"/>
              </a:ext>
            </a:extLst>
          </p:cNvPr>
          <p:cNvCxnSpPr>
            <a:cxnSpLocks/>
            <a:stCxn id="111" idx="3"/>
            <a:endCxn id="966" idx="2"/>
          </p:cNvCxnSpPr>
          <p:nvPr/>
        </p:nvCxnSpPr>
        <p:spPr>
          <a:xfrm flipV="1">
            <a:off x="7281704" y="5048021"/>
            <a:ext cx="3110829" cy="937751"/>
          </a:xfrm>
          <a:prstGeom prst="bentConnector3">
            <a:avLst>
              <a:gd name="adj1" fmla="val 9118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feld 110">
                <a:extLst>
                  <a:ext uri="{FF2B5EF4-FFF2-40B4-BE49-F238E27FC236}">
                    <a16:creationId xmlns:a16="http://schemas.microsoft.com/office/drawing/2014/main" id="{9AA3F25D-2381-7B42-C6A9-D8F0A578A8B4}"/>
                  </a:ext>
                </a:extLst>
              </p:cNvPr>
              <p:cNvSpPr txBox="1"/>
              <p:nvPr/>
            </p:nvSpPr>
            <p:spPr>
              <a:xfrm>
                <a:off x="6747487" y="5849260"/>
                <a:ext cx="534217" cy="273023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  <m: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𝒍</m:t>
                          </m:r>
                          <m: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de-CH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1" name="Textfeld 110">
                <a:extLst>
                  <a:ext uri="{FF2B5EF4-FFF2-40B4-BE49-F238E27FC236}">
                    <a16:creationId xmlns:a16="http://schemas.microsoft.com/office/drawing/2014/main" id="{9AA3F25D-2381-7B42-C6A9-D8F0A578A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487" y="5849260"/>
                <a:ext cx="534217" cy="273023"/>
              </a:xfrm>
              <a:prstGeom prst="rect">
                <a:avLst/>
              </a:prstGeom>
              <a:blipFill>
                <a:blip r:embed="rId31"/>
                <a:stretch>
                  <a:fillRect l="-6977" b="-318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hteck 111">
                <a:extLst>
                  <a:ext uri="{FF2B5EF4-FFF2-40B4-BE49-F238E27FC236}">
                    <a16:creationId xmlns:a16="http://schemas.microsoft.com/office/drawing/2014/main" id="{B50C4860-5B99-ABA4-E85C-EFCE891AAD4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879437" y="5410004"/>
                <a:ext cx="478077" cy="22708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de-CH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𝝈</m:t>
                      </m:r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2" name="Rechteck 111">
                <a:extLst>
                  <a:ext uri="{FF2B5EF4-FFF2-40B4-BE49-F238E27FC236}">
                    <a16:creationId xmlns:a16="http://schemas.microsoft.com/office/drawing/2014/main" id="{B50C4860-5B99-ABA4-E85C-EFCE891AAD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9437" y="5410004"/>
                <a:ext cx="478077" cy="227085"/>
              </a:xfrm>
              <a:prstGeom prst="rect">
                <a:avLst/>
              </a:prstGeom>
              <a:blipFill>
                <a:blip r:embed="rId32"/>
                <a:stretch>
                  <a:fillRect b="-2000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Gewinkelte Verbindung 114">
            <a:extLst>
              <a:ext uri="{FF2B5EF4-FFF2-40B4-BE49-F238E27FC236}">
                <a16:creationId xmlns:a16="http://schemas.microsoft.com/office/drawing/2014/main" id="{ACA0C6CA-2980-1A9C-163F-1B4AF3440A7E}"/>
              </a:ext>
            </a:extLst>
          </p:cNvPr>
          <p:cNvCxnSpPr>
            <a:cxnSpLocks/>
            <a:stCxn id="107" idx="0"/>
            <a:endCxn id="983" idx="4"/>
          </p:cNvCxnSpPr>
          <p:nvPr/>
        </p:nvCxnSpPr>
        <p:spPr>
          <a:xfrm rot="5400000" flipH="1" flipV="1">
            <a:off x="7830385" y="4650374"/>
            <a:ext cx="1669963" cy="1611459"/>
          </a:xfrm>
          <a:prstGeom prst="bentConnector3">
            <a:avLst>
              <a:gd name="adj1" fmla="val 1791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hteck 115">
                <a:extLst>
                  <a:ext uri="{FF2B5EF4-FFF2-40B4-BE49-F238E27FC236}">
                    <a16:creationId xmlns:a16="http://schemas.microsoft.com/office/drawing/2014/main" id="{5409BAAA-6814-60FF-0F06-376045127F2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232058" y="5410004"/>
                <a:ext cx="478077" cy="22708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" rIns="0" bIns="0"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de-CH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𝝓</m:t>
                      </m:r>
                    </m:oMath>
                  </m:oMathPara>
                </a14:m>
                <a:endParaRPr lang="de-DE" sz="1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6" name="Rechteck 115">
                <a:extLst>
                  <a:ext uri="{FF2B5EF4-FFF2-40B4-BE49-F238E27FC236}">
                    <a16:creationId xmlns:a16="http://schemas.microsoft.com/office/drawing/2014/main" id="{5409BAAA-6814-60FF-0F06-376045127F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2058" y="5410004"/>
                <a:ext cx="478077" cy="227085"/>
              </a:xfrm>
              <a:prstGeom prst="rect">
                <a:avLst/>
              </a:prstGeom>
              <a:blipFill>
                <a:blip r:embed="rId33"/>
                <a:stretch>
                  <a:fillRect b="-1500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22B4DA2B-6404-CD41-115F-457B3491F16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327716" y="4904020"/>
                <a:ext cx="288000" cy="28800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CH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×</m:t>
                      </m:r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22B4DA2B-6404-CD41-115F-457B3491F1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7716" y="4904020"/>
                <a:ext cx="288000" cy="288000"/>
              </a:xfrm>
              <a:prstGeom prst="ellipse">
                <a:avLst/>
              </a:prstGeom>
              <a:blipFill>
                <a:blip r:embed="rId34"/>
                <a:stretch>
                  <a:fillRect l="-12000" b="-16000"/>
                </a:stretch>
              </a:blipFill>
              <a:ln w="1905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2E6E89AF-AE5D-7636-B16F-43EF9D0EAEAD}"/>
              </a:ext>
            </a:extLst>
          </p:cNvPr>
          <p:cNvCxnSpPr>
            <a:cxnSpLocks/>
            <a:endCxn id="982" idx="4"/>
          </p:cNvCxnSpPr>
          <p:nvPr/>
        </p:nvCxnSpPr>
        <p:spPr>
          <a:xfrm flipV="1">
            <a:off x="8174212" y="4618005"/>
            <a:ext cx="0" cy="13640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hteck 119">
                <a:extLst>
                  <a:ext uri="{FF2B5EF4-FFF2-40B4-BE49-F238E27FC236}">
                    <a16:creationId xmlns:a16="http://schemas.microsoft.com/office/drawing/2014/main" id="{D513C2E2-AE24-99DF-1A49-4A4F430DF59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937300" y="5410005"/>
                <a:ext cx="478077" cy="22708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de-CH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𝝈</m:t>
                      </m:r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0" name="Rechteck 119">
                <a:extLst>
                  <a:ext uri="{FF2B5EF4-FFF2-40B4-BE49-F238E27FC236}">
                    <a16:creationId xmlns:a16="http://schemas.microsoft.com/office/drawing/2014/main" id="{D513C2E2-AE24-99DF-1A49-4A4F430DF5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7300" y="5410005"/>
                <a:ext cx="478077" cy="227085"/>
              </a:xfrm>
              <a:prstGeom prst="rect">
                <a:avLst/>
              </a:prstGeom>
              <a:blipFill>
                <a:blip r:embed="rId35"/>
                <a:stretch>
                  <a:fillRect b="-2000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Gewinkelte Verbindung 120">
            <a:extLst>
              <a:ext uri="{FF2B5EF4-FFF2-40B4-BE49-F238E27FC236}">
                <a16:creationId xmlns:a16="http://schemas.microsoft.com/office/drawing/2014/main" id="{48FFF701-F4C1-F215-9F73-AE9F28BC325C}"/>
              </a:ext>
            </a:extLst>
          </p:cNvPr>
          <p:cNvCxnSpPr>
            <a:cxnSpLocks/>
            <a:endCxn id="118" idx="2"/>
          </p:cNvCxnSpPr>
          <p:nvPr/>
        </p:nvCxnSpPr>
        <p:spPr>
          <a:xfrm rot="5400000" flipH="1" flipV="1">
            <a:off x="8610656" y="5267156"/>
            <a:ext cx="936194" cy="49792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Rechteck 123">
                <a:extLst>
                  <a:ext uri="{FF2B5EF4-FFF2-40B4-BE49-F238E27FC236}">
                    <a16:creationId xmlns:a16="http://schemas.microsoft.com/office/drawing/2014/main" id="{C27F26E0-7D98-1C23-6B2D-1861160330E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584679" y="5410005"/>
                <a:ext cx="478077" cy="22708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de-CH" sz="1200" b="1" dirty="0">
                    <a:solidFill>
                      <a:schemeClr val="tx1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CH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𝝈</m:t>
                    </m:r>
                  </m:oMath>
                </a14:m>
                <a:endParaRPr lang="de-DE" sz="120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4" name="Rechteck 123">
                <a:extLst>
                  <a:ext uri="{FF2B5EF4-FFF2-40B4-BE49-F238E27FC236}">
                    <a16:creationId xmlns:a16="http://schemas.microsoft.com/office/drawing/2014/main" id="{C27F26E0-7D98-1C23-6B2D-1861160330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4679" y="5410005"/>
                <a:ext cx="478077" cy="227085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feld 124">
                <a:extLst>
                  <a:ext uri="{FF2B5EF4-FFF2-40B4-BE49-F238E27FC236}">
                    <a16:creationId xmlns:a16="http://schemas.microsoft.com/office/drawing/2014/main" id="{8CD350A3-8A42-7E3C-171B-FBB40F1C1F08}"/>
                  </a:ext>
                </a:extLst>
              </p:cNvPr>
              <p:cNvSpPr txBox="1"/>
              <p:nvPr/>
            </p:nvSpPr>
            <p:spPr>
              <a:xfrm>
                <a:off x="11472281" y="4341116"/>
                <a:ext cx="534217" cy="265778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𝐜</m:t>
                          </m:r>
                        </m:e>
                        <m:sub>
                          <m: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</m:sub>
                        <m:sup>
                          <m:d>
                            <m:dPr>
                              <m:ctrlPr>
                                <a:rPr lang="de-CH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𝒍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CH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5" name="Textfeld 124">
                <a:extLst>
                  <a:ext uri="{FF2B5EF4-FFF2-40B4-BE49-F238E27FC236}">
                    <a16:creationId xmlns:a16="http://schemas.microsoft.com/office/drawing/2014/main" id="{8CD350A3-8A42-7E3C-171B-FBB40F1C1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2281" y="4341116"/>
                <a:ext cx="534217" cy="265778"/>
              </a:xfrm>
              <a:prstGeom prst="rect">
                <a:avLst/>
              </a:prstGeom>
              <a:blipFill>
                <a:blip r:embed="rId37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Gewinkelte Verbindung 126">
            <a:extLst>
              <a:ext uri="{FF2B5EF4-FFF2-40B4-BE49-F238E27FC236}">
                <a16:creationId xmlns:a16="http://schemas.microsoft.com/office/drawing/2014/main" id="{8AF9D6DC-534F-C124-B268-BB97E2567237}"/>
              </a:ext>
            </a:extLst>
          </p:cNvPr>
          <p:cNvCxnSpPr>
            <a:cxnSpLocks/>
            <a:stCxn id="966" idx="4"/>
            <a:endCxn id="106" idx="2"/>
          </p:cNvCxnSpPr>
          <p:nvPr/>
        </p:nvCxnSpPr>
        <p:spPr>
          <a:xfrm rot="5400000" flipH="1" flipV="1">
            <a:off x="10151326" y="4407402"/>
            <a:ext cx="1169825" cy="399413"/>
          </a:xfrm>
          <a:prstGeom prst="bentConnector3">
            <a:avLst>
              <a:gd name="adj1" fmla="val -6759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1" name="Gerade Verbindung 960">
            <a:extLst>
              <a:ext uri="{FF2B5EF4-FFF2-40B4-BE49-F238E27FC236}">
                <a16:creationId xmlns:a16="http://schemas.microsoft.com/office/drawing/2014/main" id="{5B652644-A59C-BCD3-31BE-EF8D1CADA194}"/>
              </a:ext>
            </a:extLst>
          </p:cNvPr>
          <p:cNvCxnSpPr>
            <a:stCxn id="966" idx="0"/>
          </p:cNvCxnSpPr>
          <p:nvPr/>
        </p:nvCxnSpPr>
        <p:spPr>
          <a:xfrm flipH="1" flipV="1">
            <a:off x="10535910" y="4474006"/>
            <a:ext cx="622" cy="43001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6" name="Oval 965">
                <a:extLst>
                  <a:ext uri="{FF2B5EF4-FFF2-40B4-BE49-F238E27FC236}">
                    <a16:creationId xmlns:a16="http://schemas.microsoft.com/office/drawing/2014/main" id="{65A280DF-2EC0-3112-E860-FDDC2C1D7C4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392532" y="4904020"/>
                <a:ext cx="288000" cy="28800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CH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×</m:t>
                      </m:r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66" name="Oval 965">
                <a:extLst>
                  <a:ext uri="{FF2B5EF4-FFF2-40B4-BE49-F238E27FC236}">
                    <a16:creationId xmlns:a16="http://schemas.microsoft.com/office/drawing/2014/main" id="{65A280DF-2EC0-3112-E860-FDDC2C1D7C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532" y="4904020"/>
                <a:ext cx="288000" cy="288000"/>
              </a:xfrm>
              <a:prstGeom prst="ellipse">
                <a:avLst/>
              </a:prstGeom>
              <a:blipFill>
                <a:blip r:embed="rId38"/>
                <a:stretch>
                  <a:fillRect l="-12000" b="-16000"/>
                </a:stretch>
              </a:blipFill>
              <a:ln w="1905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7" name="Textfeld 966">
                <a:extLst>
                  <a:ext uri="{FF2B5EF4-FFF2-40B4-BE49-F238E27FC236}">
                    <a16:creationId xmlns:a16="http://schemas.microsoft.com/office/drawing/2014/main" id="{70C75834-9BD6-D102-3CB7-25B75DC7EE91}"/>
                  </a:ext>
                </a:extLst>
              </p:cNvPr>
              <p:cNvSpPr txBox="1"/>
              <p:nvPr/>
            </p:nvSpPr>
            <p:spPr>
              <a:xfrm>
                <a:off x="7764976" y="4992393"/>
                <a:ext cx="534217" cy="227883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2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𝐟</m:t>
                          </m:r>
                        </m:e>
                        <m:sub>
                          <m:r>
                            <a:rPr lang="de-CH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</m:sub>
                        <m:sup>
                          <m:d>
                            <m:dPr>
                              <m:ctrlPr>
                                <a:rPr lang="de-CH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𝒍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CH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67" name="Textfeld 966">
                <a:extLst>
                  <a:ext uri="{FF2B5EF4-FFF2-40B4-BE49-F238E27FC236}">
                    <a16:creationId xmlns:a16="http://schemas.microsoft.com/office/drawing/2014/main" id="{70C75834-9BD6-D102-3CB7-25B75DC7E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4976" y="4992393"/>
                <a:ext cx="534217" cy="227883"/>
              </a:xfrm>
              <a:prstGeom prst="rect">
                <a:avLst/>
              </a:prstGeom>
              <a:blipFill>
                <a:blip r:embed="rId3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8" name="Textfeld 967">
                <a:extLst>
                  <a:ext uri="{FF2B5EF4-FFF2-40B4-BE49-F238E27FC236}">
                    <a16:creationId xmlns:a16="http://schemas.microsoft.com/office/drawing/2014/main" id="{DBA35BA6-4250-7F76-EAFB-71A328D4E7C4}"/>
                  </a:ext>
                </a:extLst>
              </p:cNvPr>
              <p:cNvSpPr txBox="1"/>
              <p:nvPr/>
            </p:nvSpPr>
            <p:spPr>
              <a:xfrm>
                <a:off x="8431974" y="5093018"/>
                <a:ext cx="534217" cy="227883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2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𝐢</m:t>
                          </m:r>
                        </m:e>
                        <m:sub>
                          <m:r>
                            <a:rPr lang="de-CH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</m:sub>
                        <m:sup>
                          <m:d>
                            <m:dPr>
                              <m:ctrlPr>
                                <a:rPr lang="de-CH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𝒍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CH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68" name="Textfeld 967">
                <a:extLst>
                  <a:ext uri="{FF2B5EF4-FFF2-40B4-BE49-F238E27FC236}">
                    <a16:creationId xmlns:a16="http://schemas.microsoft.com/office/drawing/2014/main" id="{DBA35BA6-4250-7F76-EAFB-71A328D4E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1974" y="5093018"/>
                <a:ext cx="534217" cy="227883"/>
              </a:xfrm>
              <a:prstGeom prst="rect">
                <a:avLst/>
              </a:prstGeom>
              <a:blipFill>
                <a:blip r:embed="rId4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9" name="Textfeld 968">
                <a:extLst>
                  <a:ext uri="{FF2B5EF4-FFF2-40B4-BE49-F238E27FC236}">
                    <a16:creationId xmlns:a16="http://schemas.microsoft.com/office/drawing/2014/main" id="{2FCD6288-BCB3-DF3C-603C-D1E5CE311900}"/>
                  </a:ext>
                </a:extLst>
              </p:cNvPr>
              <p:cNvSpPr txBox="1"/>
              <p:nvPr/>
            </p:nvSpPr>
            <p:spPr>
              <a:xfrm>
                <a:off x="8979958" y="5137559"/>
                <a:ext cx="534217" cy="227883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de-CH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de-CH" sz="12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𝐜</m:t>
                              </m:r>
                            </m:e>
                          </m:acc>
                        </m:e>
                        <m:sub>
                          <m:r>
                            <a:rPr lang="de-CH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</m:sub>
                        <m:sup>
                          <m:d>
                            <m:dPr>
                              <m:ctrlPr>
                                <a:rPr lang="de-CH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𝒍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CH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69" name="Textfeld 968">
                <a:extLst>
                  <a:ext uri="{FF2B5EF4-FFF2-40B4-BE49-F238E27FC236}">
                    <a16:creationId xmlns:a16="http://schemas.microsoft.com/office/drawing/2014/main" id="{2FCD6288-BCB3-DF3C-603C-D1E5CE3119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958" y="5137559"/>
                <a:ext cx="534217" cy="227883"/>
              </a:xfrm>
              <a:prstGeom prst="rect">
                <a:avLst/>
              </a:prstGeom>
              <a:blipFill>
                <a:blip r:embed="rId41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0" name="Textfeld 969">
                <a:extLst>
                  <a:ext uri="{FF2B5EF4-FFF2-40B4-BE49-F238E27FC236}">
                    <a16:creationId xmlns:a16="http://schemas.microsoft.com/office/drawing/2014/main" id="{BA9ACFAF-2545-FE85-05B3-6B9D9944DBA1}"/>
                  </a:ext>
                </a:extLst>
              </p:cNvPr>
              <p:cNvSpPr txBox="1"/>
              <p:nvPr/>
            </p:nvSpPr>
            <p:spPr>
              <a:xfrm>
                <a:off x="9689786" y="5100577"/>
                <a:ext cx="534217" cy="227883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2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𝐨</m:t>
                          </m:r>
                        </m:e>
                        <m:sub>
                          <m:r>
                            <a:rPr lang="de-CH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</m:sub>
                        <m:sup>
                          <m:d>
                            <m:dPr>
                              <m:ctrlPr>
                                <a:rPr lang="de-CH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𝒍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CH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70" name="Textfeld 969">
                <a:extLst>
                  <a:ext uri="{FF2B5EF4-FFF2-40B4-BE49-F238E27FC236}">
                    <a16:creationId xmlns:a16="http://schemas.microsoft.com/office/drawing/2014/main" id="{BA9ACFAF-2545-FE85-05B3-6B9D9944D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9786" y="5100577"/>
                <a:ext cx="534217" cy="227883"/>
              </a:xfrm>
              <a:prstGeom prst="rect">
                <a:avLst/>
              </a:prstGeom>
              <a:blipFill>
                <a:blip r:embed="rId42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1" name="Gerade Verbindung mit Pfeil 970">
            <a:extLst>
              <a:ext uri="{FF2B5EF4-FFF2-40B4-BE49-F238E27FC236}">
                <a16:creationId xmlns:a16="http://schemas.microsoft.com/office/drawing/2014/main" id="{1108F8BE-E5A4-50C7-0968-32A097783CB4}"/>
              </a:ext>
            </a:extLst>
          </p:cNvPr>
          <p:cNvCxnSpPr>
            <a:cxnSpLocks/>
            <a:endCxn id="978" idx="1"/>
          </p:cNvCxnSpPr>
          <p:nvPr/>
        </p:nvCxnSpPr>
        <p:spPr>
          <a:xfrm>
            <a:off x="10572500" y="5982055"/>
            <a:ext cx="9004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8" name="Textfeld 977">
                <a:extLst>
                  <a:ext uri="{FF2B5EF4-FFF2-40B4-BE49-F238E27FC236}">
                    <a16:creationId xmlns:a16="http://schemas.microsoft.com/office/drawing/2014/main" id="{288912D5-70E0-B441-FF2D-00BA7C4D7EA6}"/>
                  </a:ext>
                </a:extLst>
              </p:cNvPr>
              <p:cNvSpPr txBox="1"/>
              <p:nvPr/>
            </p:nvSpPr>
            <p:spPr>
              <a:xfrm>
                <a:off x="11472951" y="5849166"/>
                <a:ext cx="534217" cy="265778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</m:sub>
                        <m:sup>
                          <m:d>
                            <m:dPr>
                              <m:ctrlPr>
                                <a:rPr lang="de-CH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𝒍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CH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78" name="Textfeld 977">
                <a:extLst>
                  <a:ext uri="{FF2B5EF4-FFF2-40B4-BE49-F238E27FC236}">
                    <a16:creationId xmlns:a16="http://schemas.microsoft.com/office/drawing/2014/main" id="{288912D5-70E0-B441-FF2D-00BA7C4D7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2951" y="5849166"/>
                <a:ext cx="534217" cy="265778"/>
              </a:xfrm>
              <a:prstGeom prst="rect">
                <a:avLst/>
              </a:prstGeom>
              <a:blipFill>
                <a:blip r:embed="rId4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9" name="Rechteck 978">
                <a:extLst>
                  <a:ext uri="{FF2B5EF4-FFF2-40B4-BE49-F238E27FC236}">
                    <a16:creationId xmlns:a16="http://schemas.microsoft.com/office/drawing/2014/main" id="{E87CACB6-AF4C-10A1-CDCE-172733F379E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665944" y="3418007"/>
                <a:ext cx="540000" cy="540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de-CH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79" name="Rechteck 978">
                <a:extLst>
                  <a:ext uri="{FF2B5EF4-FFF2-40B4-BE49-F238E27FC236}">
                    <a16:creationId xmlns:a16="http://schemas.microsoft.com/office/drawing/2014/main" id="{E87CACB6-AF4C-10A1-CDCE-172733F379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5944" y="3418007"/>
                <a:ext cx="540000" cy="540000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0" name="Textfeld 979">
                <a:extLst>
                  <a:ext uri="{FF2B5EF4-FFF2-40B4-BE49-F238E27FC236}">
                    <a16:creationId xmlns:a16="http://schemas.microsoft.com/office/drawing/2014/main" id="{633B3590-F503-82E4-F2E5-E2FB2D4D999D}"/>
                  </a:ext>
                </a:extLst>
              </p:cNvPr>
              <p:cNvSpPr txBox="1"/>
              <p:nvPr/>
            </p:nvSpPr>
            <p:spPr>
              <a:xfrm>
                <a:off x="6747487" y="4336692"/>
                <a:ext cx="534217" cy="270202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𝐜</m:t>
                          </m:r>
                        </m:e>
                        <m:sub>
                          <m: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  <m: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de-CH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d>
                            <m:dPr>
                              <m:ctrlPr>
                                <a:rPr lang="de-CH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𝒍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CH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80" name="Textfeld 979">
                <a:extLst>
                  <a:ext uri="{FF2B5EF4-FFF2-40B4-BE49-F238E27FC236}">
                    <a16:creationId xmlns:a16="http://schemas.microsoft.com/office/drawing/2014/main" id="{633B3590-F503-82E4-F2E5-E2FB2D4D9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487" y="4336692"/>
                <a:ext cx="534217" cy="270202"/>
              </a:xfrm>
              <a:prstGeom prst="rect">
                <a:avLst/>
              </a:prstGeom>
              <a:blipFill>
                <a:blip r:embed="rId45"/>
                <a:stretch>
                  <a:fillRect l="-4651" b="-318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1" name="Gerade Verbindung mit Pfeil 980">
            <a:extLst>
              <a:ext uri="{FF2B5EF4-FFF2-40B4-BE49-F238E27FC236}">
                <a16:creationId xmlns:a16="http://schemas.microsoft.com/office/drawing/2014/main" id="{0FB8FDF4-E537-0691-FF52-0684B9A340D4}"/>
              </a:ext>
            </a:extLst>
          </p:cNvPr>
          <p:cNvCxnSpPr>
            <a:cxnSpLocks/>
            <a:stCxn id="980" idx="3"/>
            <a:endCxn id="125" idx="1"/>
          </p:cNvCxnSpPr>
          <p:nvPr/>
        </p:nvCxnSpPr>
        <p:spPr>
          <a:xfrm>
            <a:off x="7281704" y="4471793"/>
            <a:ext cx="4190577" cy="22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2" name="Oval 981">
                <a:extLst>
                  <a:ext uri="{FF2B5EF4-FFF2-40B4-BE49-F238E27FC236}">
                    <a16:creationId xmlns:a16="http://schemas.microsoft.com/office/drawing/2014/main" id="{05DC5CAC-5D76-96E4-8D1D-6A442D5A0DE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030212" y="4330005"/>
                <a:ext cx="288000" cy="28800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CH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×</m:t>
                      </m:r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82" name="Oval 981">
                <a:extLst>
                  <a:ext uri="{FF2B5EF4-FFF2-40B4-BE49-F238E27FC236}">
                    <a16:creationId xmlns:a16="http://schemas.microsoft.com/office/drawing/2014/main" id="{05DC5CAC-5D76-96E4-8D1D-6A442D5A0D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0212" y="4330005"/>
                <a:ext cx="288000" cy="288000"/>
              </a:xfrm>
              <a:prstGeom prst="ellipse">
                <a:avLst/>
              </a:prstGeom>
              <a:blipFill>
                <a:blip r:embed="rId46"/>
                <a:stretch>
                  <a:fillRect l="-11538" b="-16000"/>
                </a:stretch>
              </a:blipFill>
              <a:ln w="1905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3" name="Oval 982">
                <a:extLst>
                  <a:ext uri="{FF2B5EF4-FFF2-40B4-BE49-F238E27FC236}">
                    <a16:creationId xmlns:a16="http://schemas.microsoft.com/office/drawing/2014/main" id="{DE0B13FB-D6C1-AB5F-D33E-D45A81CA26A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327095" y="4333120"/>
                <a:ext cx="288000" cy="28800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CH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+</m:t>
                      </m:r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83" name="Oval 982">
                <a:extLst>
                  <a:ext uri="{FF2B5EF4-FFF2-40B4-BE49-F238E27FC236}">
                    <a16:creationId xmlns:a16="http://schemas.microsoft.com/office/drawing/2014/main" id="{DE0B13FB-D6C1-AB5F-D33E-D45A81CA26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7095" y="4333120"/>
                <a:ext cx="288000" cy="288000"/>
              </a:xfrm>
              <a:prstGeom prst="ellipse">
                <a:avLst/>
              </a:prstGeom>
              <a:blipFill>
                <a:blip r:embed="rId47"/>
                <a:stretch>
                  <a:fillRect l="-12000" b="-16000"/>
                </a:stretch>
              </a:blipFill>
              <a:ln w="1905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4" name="Rechteck 993">
                <a:extLst>
                  <a:ext uri="{FF2B5EF4-FFF2-40B4-BE49-F238E27FC236}">
                    <a16:creationId xmlns:a16="http://schemas.microsoft.com/office/drawing/2014/main" id="{C64687D6-2A3F-123D-4F24-8C6FDDFEB92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296872" y="4583914"/>
                <a:ext cx="478077" cy="22708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CH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CH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𝝍</m:t>
                      </m:r>
                    </m:oMath>
                  </m:oMathPara>
                </a14:m>
                <a:endParaRPr lang="de-DE" sz="1200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94" name="Rechteck 993">
                <a:extLst>
                  <a:ext uri="{FF2B5EF4-FFF2-40B4-BE49-F238E27FC236}">
                    <a16:creationId xmlns:a16="http://schemas.microsoft.com/office/drawing/2014/main" id="{C64687D6-2A3F-123D-4F24-8C6FDDFEB9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6872" y="4583914"/>
                <a:ext cx="478077" cy="227085"/>
              </a:xfrm>
              <a:prstGeom prst="rect">
                <a:avLst/>
              </a:prstGeom>
              <a:blipFill>
                <a:blip r:embed="rId48"/>
                <a:stretch>
                  <a:fillRect b="-1500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9" name="Rechteck 998">
                <a:extLst>
                  <a:ext uri="{FF2B5EF4-FFF2-40B4-BE49-F238E27FC236}">
                    <a16:creationId xmlns:a16="http://schemas.microsoft.com/office/drawing/2014/main" id="{DAE2D48E-5F69-41AF-7B4A-70ABFD1DFE3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589635" y="6390874"/>
                <a:ext cx="540000" cy="540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99" name="Rechteck 998">
                <a:extLst>
                  <a:ext uri="{FF2B5EF4-FFF2-40B4-BE49-F238E27FC236}">
                    <a16:creationId xmlns:a16="http://schemas.microsoft.com/office/drawing/2014/main" id="{DAE2D48E-5F69-41AF-7B4A-70ABFD1DFE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635" y="6390874"/>
                <a:ext cx="540000" cy="540000"/>
              </a:xfrm>
              <a:prstGeom prst="rect">
                <a:avLst/>
              </a:prstGeom>
              <a:blipFill>
                <a:blip r:embed="rId49"/>
                <a:stretch>
                  <a:fillRect l="-18182"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0" name="Rechteck 1019">
            <a:extLst>
              <a:ext uri="{FF2B5EF4-FFF2-40B4-BE49-F238E27FC236}">
                <a16:creationId xmlns:a16="http://schemas.microsoft.com/office/drawing/2014/main" id="{27A98494-6E9F-09B9-C4D9-26FAD14B592D}"/>
              </a:ext>
            </a:extLst>
          </p:cNvPr>
          <p:cNvSpPr>
            <a:spLocks noChangeAspect="1"/>
          </p:cNvSpPr>
          <p:nvPr/>
        </p:nvSpPr>
        <p:spPr>
          <a:xfrm>
            <a:off x="5346145" y="4375635"/>
            <a:ext cx="795953" cy="16171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0" name="Textfeld 579">
                <a:extLst>
                  <a:ext uri="{FF2B5EF4-FFF2-40B4-BE49-F238E27FC236}">
                    <a16:creationId xmlns:a16="http://schemas.microsoft.com/office/drawing/2014/main" id="{6C3C2392-9840-A6C6-FC7A-2C8F8A8FDBF9}"/>
                  </a:ext>
                </a:extLst>
              </p:cNvPr>
              <p:cNvSpPr txBox="1"/>
              <p:nvPr/>
            </p:nvSpPr>
            <p:spPr>
              <a:xfrm>
                <a:off x="871376" y="6040679"/>
                <a:ext cx="1473883" cy="22890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de-CH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𝐖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sup>
                          </m:sSubSup>
                          <m:r>
                            <a:rPr lang="de-CH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𝐖</m:t>
                              </m:r>
                            </m:e>
                            <m:sub>
                              <m: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r>
                            <a:rPr lang="de-CH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𝐖</m:t>
                              </m:r>
                            </m:e>
                            <m:sub>
                              <m: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r>
                            <a:rPr lang="de-CH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𝐖</m:t>
                              </m:r>
                            </m:e>
                            <m:sub>
                              <m: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lang="de-DE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80" name="Textfeld 579">
                <a:extLst>
                  <a:ext uri="{FF2B5EF4-FFF2-40B4-BE49-F238E27FC236}">
                    <a16:creationId xmlns:a16="http://schemas.microsoft.com/office/drawing/2014/main" id="{6C3C2392-9840-A6C6-FC7A-2C8F8A8FD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376" y="6040679"/>
                <a:ext cx="1473883" cy="228909"/>
              </a:xfrm>
              <a:prstGeom prst="rect">
                <a:avLst/>
              </a:prstGeom>
              <a:blipFill>
                <a:blip r:embed="rId50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6" name="Textfeld 585">
                <a:extLst>
                  <a:ext uri="{FF2B5EF4-FFF2-40B4-BE49-F238E27FC236}">
                    <a16:creationId xmlns:a16="http://schemas.microsoft.com/office/drawing/2014/main" id="{04A9B4CF-60B7-FB62-C066-82818FF8A5F1}"/>
                  </a:ext>
                </a:extLst>
              </p:cNvPr>
              <p:cNvSpPr txBox="1"/>
              <p:nvPr/>
            </p:nvSpPr>
            <p:spPr>
              <a:xfrm>
                <a:off x="2941674" y="6037256"/>
                <a:ext cx="1473883" cy="22890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de-CH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𝐖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sup>
                          </m:sSubSup>
                          <m:r>
                            <a:rPr lang="de-CH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𝐖</m:t>
                              </m:r>
                            </m:e>
                            <m:sub>
                              <m: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r>
                            <a:rPr lang="de-CH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𝐖</m:t>
                              </m:r>
                            </m:e>
                            <m:sub>
                              <m: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r>
                            <a:rPr lang="de-CH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𝐖</m:t>
                              </m:r>
                            </m:e>
                            <m:sub>
                              <m: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lang="de-DE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86" name="Textfeld 585">
                <a:extLst>
                  <a:ext uri="{FF2B5EF4-FFF2-40B4-BE49-F238E27FC236}">
                    <a16:creationId xmlns:a16="http://schemas.microsoft.com/office/drawing/2014/main" id="{04A9B4CF-60B7-FB62-C066-82818FF8A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674" y="6037256"/>
                <a:ext cx="1473883" cy="228909"/>
              </a:xfrm>
              <a:prstGeom prst="rect">
                <a:avLst/>
              </a:prstGeom>
              <a:blipFill>
                <a:blip r:embed="rId51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7" name="Textfeld 586">
                <a:extLst>
                  <a:ext uri="{FF2B5EF4-FFF2-40B4-BE49-F238E27FC236}">
                    <a16:creationId xmlns:a16="http://schemas.microsoft.com/office/drawing/2014/main" id="{CCEC06A0-7A84-8C69-F031-E0F8FDC9AE5F}"/>
                  </a:ext>
                </a:extLst>
              </p:cNvPr>
              <p:cNvSpPr txBox="1"/>
              <p:nvPr/>
            </p:nvSpPr>
            <p:spPr>
              <a:xfrm>
                <a:off x="5003949" y="6037256"/>
                <a:ext cx="1473883" cy="22890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de-CH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𝐖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sup>
                          </m:sSubSup>
                          <m:r>
                            <a:rPr lang="de-CH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𝐖</m:t>
                              </m:r>
                            </m:e>
                            <m:sub>
                              <m: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r>
                            <a:rPr lang="de-CH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𝐖</m:t>
                              </m:r>
                            </m:e>
                            <m:sub>
                              <m: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r>
                            <a:rPr lang="de-CH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de-CH" sz="1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𝐖</m:t>
                              </m:r>
                            </m:e>
                            <m:sub>
                              <m:r>
                                <a:rPr lang="de-CH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sz="1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lang="de-DE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87" name="Textfeld 586">
                <a:extLst>
                  <a:ext uri="{FF2B5EF4-FFF2-40B4-BE49-F238E27FC236}">
                    <a16:creationId xmlns:a16="http://schemas.microsoft.com/office/drawing/2014/main" id="{CCEC06A0-7A84-8C69-F031-E0F8FDC9A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949" y="6037256"/>
                <a:ext cx="1473883" cy="228909"/>
              </a:xfrm>
              <a:prstGeom prst="rect">
                <a:avLst/>
              </a:prstGeom>
              <a:blipFill>
                <a:blip r:embed="rId5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3" name="Rechteck 1022">
            <a:extLst>
              <a:ext uri="{FF2B5EF4-FFF2-40B4-BE49-F238E27FC236}">
                <a16:creationId xmlns:a16="http://schemas.microsoft.com/office/drawing/2014/main" id="{DDA918B1-1DAD-30A4-42A1-691C84070372}"/>
              </a:ext>
            </a:extLst>
          </p:cNvPr>
          <p:cNvSpPr>
            <a:spLocks noChangeAspect="1"/>
          </p:cNvSpPr>
          <p:nvPr/>
        </p:nvSpPr>
        <p:spPr>
          <a:xfrm>
            <a:off x="5329648" y="5992821"/>
            <a:ext cx="1191566" cy="961914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7" name="Rechteck 576">
            <a:extLst>
              <a:ext uri="{FF2B5EF4-FFF2-40B4-BE49-F238E27FC236}">
                <a16:creationId xmlns:a16="http://schemas.microsoft.com/office/drawing/2014/main" id="{F5B23073-8563-6A18-90FC-7A92BFF29367}"/>
              </a:ext>
            </a:extLst>
          </p:cNvPr>
          <p:cNvSpPr>
            <a:spLocks noChangeAspect="1"/>
          </p:cNvSpPr>
          <p:nvPr/>
        </p:nvSpPr>
        <p:spPr>
          <a:xfrm>
            <a:off x="5327875" y="2258398"/>
            <a:ext cx="1193339" cy="2123374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0" name="Gerade Verbindung mit Pfeil 589">
            <a:extLst>
              <a:ext uri="{FF2B5EF4-FFF2-40B4-BE49-F238E27FC236}">
                <a16:creationId xmlns:a16="http://schemas.microsoft.com/office/drawing/2014/main" id="{C3F34E7E-508A-4600-BC15-2490023CAA65}"/>
              </a:ext>
            </a:extLst>
          </p:cNvPr>
          <p:cNvCxnSpPr>
            <a:cxnSpLocks/>
            <a:stCxn id="1020" idx="3"/>
          </p:cNvCxnSpPr>
          <p:nvPr/>
        </p:nvCxnSpPr>
        <p:spPr>
          <a:xfrm>
            <a:off x="6142097" y="5184228"/>
            <a:ext cx="645782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9" name="Rechteck 608">
            <a:extLst>
              <a:ext uri="{FF2B5EF4-FFF2-40B4-BE49-F238E27FC236}">
                <a16:creationId xmlns:a16="http://schemas.microsoft.com/office/drawing/2014/main" id="{9B4F2B88-E080-25C8-2D42-F0777EA5CB6B}"/>
              </a:ext>
            </a:extLst>
          </p:cNvPr>
          <p:cNvSpPr>
            <a:spLocks noChangeAspect="1"/>
          </p:cNvSpPr>
          <p:nvPr/>
        </p:nvSpPr>
        <p:spPr>
          <a:xfrm>
            <a:off x="895499" y="2114005"/>
            <a:ext cx="4434926" cy="4846565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5" name="Textfeld 624">
                <a:extLst>
                  <a:ext uri="{FF2B5EF4-FFF2-40B4-BE49-F238E27FC236}">
                    <a16:creationId xmlns:a16="http://schemas.microsoft.com/office/drawing/2014/main" id="{601D3647-A0CF-3C71-CB68-83C94DAB95D8}"/>
                  </a:ext>
                </a:extLst>
              </p:cNvPr>
              <p:cNvSpPr txBox="1"/>
              <p:nvPr/>
            </p:nvSpPr>
            <p:spPr>
              <a:xfrm>
                <a:off x="7596279" y="5706067"/>
                <a:ext cx="568300" cy="213905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0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𝐖</m:t>
                          </m:r>
                        </m:e>
                        <m:sub>
                          <m:r>
                            <a:rPr lang="de-CH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𝒇</m:t>
                          </m:r>
                        </m:sub>
                        <m:sup>
                          <m:d>
                            <m:dPr>
                              <m:ctrlPr>
                                <a:rPr lang="de-CH" sz="1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𝒍</m:t>
                              </m:r>
                            </m:e>
                          </m:d>
                        </m:sup>
                      </m:sSubSup>
                      <m:r>
                        <a:rPr lang="de-CH" sz="10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de-CH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de-CH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𝒇</m:t>
                          </m:r>
                        </m:sub>
                        <m:sup>
                          <m:d>
                            <m:dPr>
                              <m:ctrlPr>
                                <a:rPr lang="de-CH" sz="1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𝒍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CH" sz="1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25" name="Textfeld 624">
                <a:extLst>
                  <a:ext uri="{FF2B5EF4-FFF2-40B4-BE49-F238E27FC236}">
                    <a16:creationId xmlns:a16="http://schemas.microsoft.com/office/drawing/2014/main" id="{601D3647-A0CF-3C71-CB68-83C94DAB95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279" y="5706067"/>
                <a:ext cx="568300" cy="213905"/>
              </a:xfrm>
              <a:prstGeom prst="rect">
                <a:avLst/>
              </a:prstGeom>
              <a:blipFill>
                <a:blip r:embed="rId53"/>
                <a:stretch>
                  <a:fillRect l="-4444" b="-111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8" name="Textfeld 637">
                <a:extLst>
                  <a:ext uri="{FF2B5EF4-FFF2-40B4-BE49-F238E27FC236}">
                    <a16:creationId xmlns:a16="http://schemas.microsoft.com/office/drawing/2014/main" id="{C50741E2-7139-8FA0-626C-7FAEEEA49E08}"/>
                  </a:ext>
                </a:extLst>
              </p:cNvPr>
              <p:cNvSpPr txBox="1"/>
              <p:nvPr/>
            </p:nvSpPr>
            <p:spPr>
              <a:xfrm>
                <a:off x="8254565" y="5715355"/>
                <a:ext cx="568300" cy="197105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0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𝐖</m:t>
                          </m:r>
                        </m:e>
                        <m:sub>
                          <m:r>
                            <a:rPr lang="de-CH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  <m:sup>
                          <m:d>
                            <m:dPr>
                              <m:ctrlPr>
                                <a:rPr lang="de-CH" sz="1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𝒍</m:t>
                              </m:r>
                            </m:e>
                          </m:d>
                        </m:sup>
                      </m:sSubSup>
                      <m:r>
                        <a:rPr lang="de-CH" sz="10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de-CH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de-CH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  <m:sup>
                          <m:d>
                            <m:dPr>
                              <m:ctrlPr>
                                <a:rPr lang="de-CH" sz="1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𝒍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CH" sz="1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38" name="Textfeld 637">
                <a:extLst>
                  <a:ext uri="{FF2B5EF4-FFF2-40B4-BE49-F238E27FC236}">
                    <a16:creationId xmlns:a16="http://schemas.microsoft.com/office/drawing/2014/main" id="{C50741E2-7139-8FA0-626C-7FAEEEA49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4565" y="5715355"/>
                <a:ext cx="568300" cy="197105"/>
              </a:xfrm>
              <a:prstGeom prst="rect">
                <a:avLst/>
              </a:prstGeom>
              <a:blipFill>
                <a:blip r:embed="rId54"/>
                <a:stretch>
                  <a:fillRect l="-2174" b="-187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0" name="Textfeld 639">
                <a:extLst>
                  <a:ext uri="{FF2B5EF4-FFF2-40B4-BE49-F238E27FC236}">
                    <a16:creationId xmlns:a16="http://schemas.microsoft.com/office/drawing/2014/main" id="{89780D97-C8FE-077C-7E78-D60B27CB076B}"/>
                  </a:ext>
                </a:extLst>
              </p:cNvPr>
              <p:cNvSpPr txBox="1"/>
              <p:nvPr/>
            </p:nvSpPr>
            <p:spPr>
              <a:xfrm>
                <a:off x="8902795" y="5721669"/>
                <a:ext cx="568300" cy="184474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0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𝐖</m:t>
                          </m:r>
                        </m:e>
                        <m:sub>
                          <m:r>
                            <a:rPr lang="de-CH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𝒄</m:t>
                          </m:r>
                        </m:sub>
                        <m:sup>
                          <m:d>
                            <m:dPr>
                              <m:ctrlPr>
                                <a:rPr lang="de-CH" sz="1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𝒍</m:t>
                              </m:r>
                            </m:e>
                          </m:d>
                        </m:sup>
                      </m:sSubSup>
                      <m:r>
                        <a:rPr lang="de-CH" sz="10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de-CH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de-CH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𝒄</m:t>
                          </m:r>
                        </m:sub>
                        <m:sup>
                          <m:d>
                            <m:dPr>
                              <m:ctrlPr>
                                <a:rPr lang="de-CH" sz="1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𝒍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CH" sz="1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0" name="Textfeld 639">
                <a:extLst>
                  <a:ext uri="{FF2B5EF4-FFF2-40B4-BE49-F238E27FC236}">
                    <a16:creationId xmlns:a16="http://schemas.microsoft.com/office/drawing/2014/main" id="{89780D97-C8FE-077C-7E78-D60B27CB0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2795" y="5721669"/>
                <a:ext cx="568300" cy="184474"/>
              </a:xfrm>
              <a:prstGeom prst="rect">
                <a:avLst/>
              </a:prstGeom>
              <a:blipFill>
                <a:blip r:embed="rId55"/>
                <a:stretch>
                  <a:fillRect l="-4348" b="-12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1" name="Textfeld 640">
                <a:extLst>
                  <a:ext uri="{FF2B5EF4-FFF2-40B4-BE49-F238E27FC236}">
                    <a16:creationId xmlns:a16="http://schemas.microsoft.com/office/drawing/2014/main" id="{BB5401BE-311C-9CBC-5D96-98EBDBE8F3BC}"/>
                  </a:ext>
                </a:extLst>
              </p:cNvPr>
              <p:cNvSpPr txBox="1"/>
              <p:nvPr/>
            </p:nvSpPr>
            <p:spPr>
              <a:xfrm>
                <a:off x="9551236" y="5721669"/>
                <a:ext cx="568300" cy="184474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0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𝐖</m:t>
                          </m:r>
                        </m:e>
                        <m:sub>
                          <m:r>
                            <a:rPr lang="de-CH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𝒐</m:t>
                          </m:r>
                        </m:sub>
                        <m:sup>
                          <m:d>
                            <m:dPr>
                              <m:ctrlPr>
                                <a:rPr lang="de-CH" sz="1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𝒍</m:t>
                              </m:r>
                            </m:e>
                          </m:d>
                        </m:sup>
                      </m:sSubSup>
                      <m:r>
                        <a:rPr lang="de-CH" sz="10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de-CH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de-CH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𝒐</m:t>
                          </m:r>
                        </m:sub>
                        <m:sup>
                          <m:d>
                            <m:dPr>
                              <m:ctrlPr>
                                <a:rPr lang="de-CH" sz="1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𝒍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CH" sz="1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1" name="Textfeld 640">
                <a:extLst>
                  <a:ext uri="{FF2B5EF4-FFF2-40B4-BE49-F238E27FC236}">
                    <a16:creationId xmlns:a16="http://schemas.microsoft.com/office/drawing/2014/main" id="{BB5401BE-311C-9CBC-5D96-98EBDBE8F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1236" y="5721669"/>
                <a:ext cx="568300" cy="184474"/>
              </a:xfrm>
              <a:prstGeom prst="rect">
                <a:avLst/>
              </a:prstGeom>
              <a:blipFill>
                <a:blip r:embed="rId56"/>
                <a:stretch>
                  <a:fillRect l="-4444" b="-12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0" name="Textfeld 649">
            <a:extLst>
              <a:ext uri="{FF2B5EF4-FFF2-40B4-BE49-F238E27FC236}">
                <a16:creationId xmlns:a16="http://schemas.microsoft.com/office/drawing/2014/main" id="{885D8407-5872-4F49-537B-5E1F5080791C}"/>
              </a:ext>
            </a:extLst>
          </p:cNvPr>
          <p:cNvSpPr txBox="1"/>
          <p:nvPr/>
        </p:nvSpPr>
        <p:spPr>
          <a:xfrm>
            <a:off x="8862830" y="3589370"/>
            <a:ext cx="1216531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de-CH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Block</a:t>
            </a:r>
            <a:endParaRPr lang="en-GB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511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Rechteck 1513">
            <a:extLst>
              <a:ext uri="{FF2B5EF4-FFF2-40B4-BE49-F238E27FC236}">
                <a16:creationId xmlns:a16="http://schemas.microsoft.com/office/drawing/2014/main" id="{0F66490F-575B-5A68-6115-0A49696988DE}"/>
              </a:ext>
            </a:extLst>
          </p:cNvPr>
          <p:cNvSpPr>
            <a:spLocks noChangeAspect="1"/>
          </p:cNvSpPr>
          <p:nvPr/>
        </p:nvSpPr>
        <p:spPr>
          <a:xfrm>
            <a:off x="6576237" y="7421172"/>
            <a:ext cx="540000" cy="540000"/>
          </a:xfrm>
          <a:prstGeom prst="rect">
            <a:avLst/>
          </a:prstGeom>
          <a:solidFill>
            <a:srgbClr val="FFB8BB"/>
          </a:solidFill>
          <a:ln>
            <a:solidFill>
              <a:srgbClr val="FFB8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>
              <a:lnSpc>
                <a:spcPct val="120000"/>
              </a:lnSpc>
            </a:pPr>
            <a:endParaRPr lang="de-CH" sz="1400" dirty="0">
              <a:solidFill>
                <a:schemeClr val="tx1"/>
              </a:solidFill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7" name="Textfeld 1576">
                <a:extLst>
                  <a:ext uri="{FF2B5EF4-FFF2-40B4-BE49-F238E27FC236}">
                    <a16:creationId xmlns:a16="http://schemas.microsoft.com/office/drawing/2014/main" id="{4A4BE362-E818-D53C-56C9-9D52DE1DC9E1}"/>
                  </a:ext>
                </a:extLst>
              </p:cNvPr>
              <p:cNvSpPr txBox="1"/>
              <p:nvPr/>
            </p:nvSpPr>
            <p:spPr>
              <a:xfrm>
                <a:off x="6562586" y="7686603"/>
                <a:ext cx="546359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de-CH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1577" name="Textfeld 1576">
                <a:extLst>
                  <a:ext uri="{FF2B5EF4-FFF2-40B4-BE49-F238E27FC236}">
                    <a16:creationId xmlns:a16="http://schemas.microsoft.com/office/drawing/2014/main" id="{4A4BE362-E818-D53C-56C9-9D52DE1DC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2586" y="7686603"/>
                <a:ext cx="546359" cy="215444"/>
              </a:xfrm>
              <a:prstGeom prst="rect">
                <a:avLst/>
              </a:prstGeom>
              <a:blipFill>
                <a:blip r:embed="rId3"/>
                <a:stretch>
                  <a:fillRect t="-11111" b="-3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7" name="Rechteck 1516">
            <a:extLst>
              <a:ext uri="{FF2B5EF4-FFF2-40B4-BE49-F238E27FC236}">
                <a16:creationId xmlns:a16="http://schemas.microsoft.com/office/drawing/2014/main" id="{684E6261-D0D1-F627-5AE9-914AAA1AE402}"/>
              </a:ext>
            </a:extLst>
          </p:cNvPr>
          <p:cNvSpPr>
            <a:spLocks noChangeAspect="1"/>
          </p:cNvSpPr>
          <p:nvPr/>
        </p:nvSpPr>
        <p:spPr>
          <a:xfrm>
            <a:off x="6573500" y="6406074"/>
            <a:ext cx="540000" cy="3541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endParaRPr lang="de-DE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9" name="Rechteck 1368">
            <a:extLst>
              <a:ext uri="{FF2B5EF4-FFF2-40B4-BE49-F238E27FC236}">
                <a16:creationId xmlns:a16="http://schemas.microsoft.com/office/drawing/2014/main" id="{2719AFA8-1794-542E-54E5-CB27E1BCFFA9}"/>
              </a:ext>
            </a:extLst>
          </p:cNvPr>
          <p:cNvSpPr/>
          <p:nvPr/>
        </p:nvSpPr>
        <p:spPr>
          <a:xfrm>
            <a:off x="5417222" y="2937040"/>
            <a:ext cx="4568614" cy="33237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479" name="Gerade Verbindung mit Pfeil 1478">
            <a:extLst>
              <a:ext uri="{FF2B5EF4-FFF2-40B4-BE49-F238E27FC236}">
                <a16:creationId xmlns:a16="http://schemas.microsoft.com/office/drawing/2014/main" id="{DC7FEA86-8BA7-190C-3B0F-62A7F8EDA239}"/>
              </a:ext>
            </a:extLst>
          </p:cNvPr>
          <p:cNvCxnSpPr>
            <a:cxnSpLocks/>
            <a:stCxn id="1313" idx="0"/>
            <a:endCxn id="1482" idx="2"/>
          </p:cNvCxnSpPr>
          <p:nvPr/>
        </p:nvCxnSpPr>
        <p:spPr>
          <a:xfrm flipV="1">
            <a:off x="7764268" y="1238517"/>
            <a:ext cx="0" cy="231551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1" name="Gerade Verbindung 1470">
            <a:extLst>
              <a:ext uri="{FF2B5EF4-FFF2-40B4-BE49-F238E27FC236}">
                <a16:creationId xmlns:a16="http://schemas.microsoft.com/office/drawing/2014/main" id="{43C16D3C-F662-D53E-2173-293CCD66E105}"/>
              </a:ext>
            </a:extLst>
          </p:cNvPr>
          <p:cNvCxnSpPr>
            <a:cxnSpLocks/>
            <a:stCxn id="1466" idx="3"/>
          </p:cNvCxnSpPr>
          <p:nvPr/>
        </p:nvCxnSpPr>
        <p:spPr>
          <a:xfrm>
            <a:off x="6196000" y="968517"/>
            <a:ext cx="18026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4" name="Gerade Verbindung 1473">
            <a:extLst>
              <a:ext uri="{FF2B5EF4-FFF2-40B4-BE49-F238E27FC236}">
                <a16:creationId xmlns:a16="http://schemas.microsoft.com/office/drawing/2014/main" id="{3A38AF12-58CC-B594-1342-C660A28C6C8E}"/>
              </a:ext>
            </a:extLst>
          </p:cNvPr>
          <p:cNvCxnSpPr>
            <a:cxnSpLocks/>
          </p:cNvCxnSpPr>
          <p:nvPr/>
        </p:nvCxnSpPr>
        <p:spPr>
          <a:xfrm>
            <a:off x="6376268" y="970713"/>
            <a:ext cx="0" cy="661571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6" name="Gerade Verbindung 1485">
            <a:extLst>
              <a:ext uri="{FF2B5EF4-FFF2-40B4-BE49-F238E27FC236}">
                <a16:creationId xmlns:a16="http://schemas.microsoft.com/office/drawing/2014/main" id="{99FB4942-D111-9B7A-3183-A73AF75C0DD6}"/>
              </a:ext>
            </a:extLst>
          </p:cNvPr>
          <p:cNvCxnSpPr>
            <a:cxnSpLocks/>
            <a:stCxn id="1482" idx="3"/>
          </p:cNvCxnSpPr>
          <p:nvPr/>
        </p:nvCxnSpPr>
        <p:spPr>
          <a:xfrm>
            <a:off x="8034268" y="968517"/>
            <a:ext cx="1908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7" name="Gerade Verbindung 1486">
            <a:extLst>
              <a:ext uri="{FF2B5EF4-FFF2-40B4-BE49-F238E27FC236}">
                <a16:creationId xmlns:a16="http://schemas.microsoft.com/office/drawing/2014/main" id="{D248607D-C7FF-60F6-C4DF-0258127BDDC0}"/>
              </a:ext>
            </a:extLst>
          </p:cNvPr>
          <p:cNvCxnSpPr>
            <a:cxnSpLocks/>
          </p:cNvCxnSpPr>
          <p:nvPr/>
        </p:nvCxnSpPr>
        <p:spPr>
          <a:xfrm>
            <a:off x="8225080" y="970713"/>
            <a:ext cx="0" cy="659435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0" name="Rechteck 1309">
            <a:extLst>
              <a:ext uri="{FF2B5EF4-FFF2-40B4-BE49-F238E27FC236}">
                <a16:creationId xmlns:a16="http://schemas.microsoft.com/office/drawing/2014/main" id="{C3850A7D-FEA8-971F-0890-6E5175B3EC68}"/>
              </a:ext>
            </a:extLst>
          </p:cNvPr>
          <p:cNvSpPr/>
          <p:nvPr/>
        </p:nvSpPr>
        <p:spPr>
          <a:xfrm>
            <a:off x="10128737" y="2937040"/>
            <a:ext cx="1337091" cy="33405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09" name="Rechteck 1308">
            <a:extLst>
              <a:ext uri="{FF2B5EF4-FFF2-40B4-BE49-F238E27FC236}">
                <a16:creationId xmlns:a16="http://schemas.microsoft.com/office/drawing/2014/main" id="{FEC4E75D-6488-1F83-C841-881ED0515C04}"/>
              </a:ext>
            </a:extLst>
          </p:cNvPr>
          <p:cNvSpPr/>
          <p:nvPr/>
        </p:nvSpPr>
        <p:spPr>
          <a:xfrm>
            <a:off x="815516" y="4032083"/>
            <a:ext cx="1182325" cy="22276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66" name="Rechteck 1165">
            <a:extLst>
              <a:ext uri="{FF2B5EF4-FFF2-40B4-BE49-F238E27FC236}">
                <a16:creationId xmlns:a16="http://schemas.microsoft.com/office/drawing/2014/main" id="{22DD6758-6369-FCBE-E05F-788D5E399DE4}"/>
              </a:ext>
            </a:extLst>
          </p:cNvPr>
          <p:cNvSpPr>
            <a:spLocks noChangeAspect="1"/>
          </p:cNvSpPr>
          <p:nvPr/>
        </p:nvSpPr>
        <p:spPr>
          <a:xfrm>
            <a:off x="2344613" y="6392090"/>
            <a:ext cx="540000" cy="3541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endParaRPr lang="de-DE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7" name="Rechteck 1166">
            <a:extLst>
              <a:ext uri="{FF2B5EF4-FFF2-40B4-BE49-F238E27FC236}">
                <a16:creationId xmlns:a16="http://schemas.microsoft.com/office/drawing/2014/main" id="{4C2BDEA6-E608-E52C-8CDA-9ACA79592819}"/>
              </a:ext>
            </a:extLst>
          </p:cNvPr>
          <p:cNvSpPr>
            <a:spLocks noChangeAspect="1"/>
          </p:cNvSpPr>
          <p:nvPr/>
        </p:nvSpPr>
        <p:spPr>
          <a:xfrm>
            <a:off x="3265778" y="6394228"/>
            <a:ext cx="540000" cy="3541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endParaRPr lang="de-DE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8" name="Rechteck 1167">
            <a:extLst>
              <a:ext uri="{FF2B5EF4-FFF2-40B4-BE49-F238E27FC236}">
                <a16:creationId xmlns:a16="http://schemas.microsoft.com/office/drawing/2014/main" id="{F071DCBB-423E-2183-A81F-08B50CD1A8E5}"/>
              </a:ext>
            </a:extLst>
          </p:cNvPr>
          <p:cNvSpPr>
            <a:spLocks noChangeAspect="1"/>
          </p:cNvSpPr>
          <p:nvPr/>
        </p:nvSpPr>
        <p:spPr>
          <a:xfrm>
            <a:off x="4170492" y="6400652"/>
            <a:ext cx="540000" cy="3541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endParaRPr lang="de-DE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1" name="Rechteck 1100">
            <a:extLst>
              <a:ext uri="{FF2B5EF4-FFF2-40B4-BE49-F238E27FC236}">
                <a16:creationId xmlns:a16="http://schemas.microsoft.com/office/drawing/2014/main" id="{5EE4E916-7AB1-1802-99B7-A6A10895863F}"/>
              </a:ext>
            </a:extLst>
          </p:cNvPr>
          <p:cNvSpPr/>
          <p:nvPr/>
        </p:nvSpPr>
        <p:spPr>
          <a:xfrm>
            <a:off x="2126745" y="4032083"/>
            <a:ext cx="2908179" cy="22276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103" name="Gewinkelte Verbindung 1102">
            <a:extLst>
              <a:ext uri="{FF2B5EF4-FFF2-40B4-BE49-F238E27FC236}">
                <a16:creationId xmlns:a16="http://schemas.microsoft.com/office/drawing/2014/main" id="{DABE83A8-9F27-636B-E231-BFD206599D20}"/>
              </a:ext>
            </a:extLst>
          </p:cNvPr>
          <p:cNvCxnSpPr>
            <a:cxnSpLocks/>
            <a:stCxn id="46" idx="1"/>
            <a:endCxn id="1057" idx="1"/>
          </p:cNvCxnSpPr>
          <p:nvPr/>
        </p:nvCxnSpPr>
        <p:spPr>
          <a:xfrm rot="10800000" flipH="1">
            <a:off x="2332682" y="5541522"/>
            <a:ext cx="8119" cy="1044000"/>
          </a:xfrm>
          <a:prstGeom prst="bentConnector3">
            <a:avLst>
              <a:gd name="adj1" fmla="val -1564232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>
            <a:extLst>
              <a:ext uri="{FF2B5EF4-FFF2-40B4-BE49-F238E27FC236}">
                <a16:creationId xmlns:a16="http://schemas.microsoft.com/office/drawing/2014/main" id="{AA9DA536-3B69-534F-9841-C4A917211976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3631904" y="6130815"/>
            <a:ext cx="721" cy="12835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>
            <a:extLst>
              <a:ext uri="{FF2B5EF4-FFF2-40B4-BE49-F238E27FC236}">
                <a16:creationId xmlns:a16="http://schemas.microsoft.com/office/drawing/2014/main" id="{6C8CF95B-4002-B55E-AC5F-CC4D7DC927B1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4650638" y="6130815"/>
            <a:ext cx="1519" cy="12857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F2B8531A-EDA3-D641-0F17-58831174D8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44613" y="7414407"/>
                <a:ext cx="540000" cy="5400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CH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F2B8531A-EDA3-D641-0F17-58831174D8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4613" y="7414407"/>
                <a:ext cx="540000" cy="54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418901A-D7A8-E7C8-F774-E10272CF75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62625" y="7414407"/>
                <a:ext cx="540000" cy="5400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e-DE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• • •</m:t>
                      </m:r>
                    </m:oMath>
                  </m:oMathPara>
                </a14:m>
                <a:endParaRPr lang="de-DE" sz="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418901A-D7A8-E7C8-F774-E10272CF75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625" y="7414407"/>
                <a:ext cx="540000" cy="54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C30B1167-C66F-F9D1-5DBC-A243E131649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80638" y="7416603"/>
                <a:ext cx="540000" cy="5400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CH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C30B1167-C66F-F9D1-5DBC-A243E13164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638" y="7416603"/>
                <a:ext cx="540000" cy="54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feld 62">
            <a:extLst>
              <a:ext uri="{FF2B5EF4-FFF2-40B4-BE49-F238E27FC236}">
                <a16:creationId xmlns:a16="http://schemas.microsoft.com/office/drawing/2014/main" id="{FA4F0B7F-C906-B661-744E-27394604AD68}"/>
              </a:ext>
            </a:extLst>
          </p:cNvPr>
          <p:cNvSpPr txBox="1"/>
          <p:nvPr/>
        </p:nvSpPr>
        <p:spPr>
          <a:xfrm>
            <a:off x="932906" y="7586424"/>
            <a:ext cx="10575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Layer</a:t>
            </a:r>
          </a:p>
        </p:txBody>
      </p:sp>
      <p:sp>
        <p:nvSpPr>
          <p:cNvPr id="1024" name="Textfeld 1023">
            <a:extLst>
              <a:ext uri="{FF2B5EF4-FFF2-40B4-BE49-F238E27FC236}">
                <a16:creationId xmlns:a16="http://schemas.microsoft.com/office/drawing/2014/main" id="{BA10DB97-83CA-AAC9-747B-5CAF48A8C8B3}"/>
              </a:ext>
            </a:extLst>
          </p:cNvPr>
          <p:cNvSpPr txBox="1"/>
          <p:nvPr/>
        </p:nvSpPr>
        <p:spPr>
          <a:xfrm>
            <a:off x="927350" y="5745946"/>
            <a:ext cx="106499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CH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Multi-Head </a:t>
            </a:r>
          </a:p>
          <a:p>
            <a:r>
              <a:rPr lang="de-CH" sz="1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Self-Attention</a:t>
            </a:r>
            <a:endParaRPr lang="en-GB" sz="1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9" name="Textfeld 1028">
            <a:extLst>
              <a:ext uri="{FF2B5EF4-FFF2-40B4-BE49-F238E27FC236}">
                <a16:creationId xmlns:a16="http://schemas.microsoft.com/office/drawing/2014/main" id="{075E4FB8-6E86-3758-EF7F-25FF90FA3178}"/>
              </a:ext>
            </a:extLst>
          </p:cNvPr>
          <p:cNvSpPr txBox="1"/>
          <p:nvPr/>
        </p:nvSpPr>
        <p:spPr>
          <a:xfrm>
            <a:off x="929327" y="4727535"/>
            <a:ext cx="106296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CH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Feed-Forward Network</a:t>
            </a:r>
            <a:endParaRPr lang="en-GB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4" name="Textfeld 1083">
            <a:extLst>
              <a:ext uri="{FF2B5EF4-FFF2-40B4-BE49-F238E27FC236}">
                <a16:creationId xmlns:a16="http://schemas.microsoft.com/office/drawing/2014/main" id="{C9358982-6D0F-307E-A084-ED7200C5C26C}"/>
              </a:ext>
            </a:extLst>
          </p:cNvPr>
          <p:cNvSpPr txBox="1"/>
          <p:nvPr/>
        </p:nvSpPr>
        <p:spPr>
          <a:xfrm>
            <a:off x="927350" y="5365155"/>
            <a:ext cx="106296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CH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&amp; Norm</a:t>
            </a:r>
            <a:endParaRPr lang="en-GB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5" name="Textfeld 1084">
            <a:extLst>
              <a:ext uri="{FF2B5EF4-FFF2-40B4-BE49-F238E27FC236}">
                <a16:creationId xmlns:a16="http://schemas.microsoft.com/office/drawing/2014/main" id="{5D67CC2D-FDB7-18A8-380E-49B011B6EF49}"/>
              </a:ext>
            </a:extLst>
          </p:cNvPr>
          <p:cNvSpPr txBox="1"/>
          <p:nvPr/>
        </p:nvSpPr>
        <p:spPr>
          <a:xfrm>
            <a:off x="927350" y="4280888"/>
            <a:ext cx="106296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CH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&amp; Norm</a:t>
            </a:r>
            <a:endParaRPr lang="en-GB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8" name="Rechteck 1227">
            <a:extLst>
              <a:ext uri="{FF2B5EF4-FFF2-40B4-BE49-F238E27FC236}">
                <a16:creationId xmlns:a16="http://schemas.microsoft.com/office/drawing/2014/main" id="{0E4F6A10-54F9-56A0-7A6F-85F8242BA076}"/>
              </a:ext>
            </a:extLst>
          </p:cNvPr>
          <p:cNvSpPr>
            <a:spLocks noChangeAspect="1"/>
          </p:cNvSpPr>
          <p:nvPr/>
        </p:nvSpPr>
        <p:spPr>
          <a:xfrm>
            <a:off x="5656000" y="6422428"/>
            <a:ext cx="540000" cy="3541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endParaRPr lang="de-DE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" name="Rechteck 1228">
            <a:extLst>
              <a:ext uri="{FF2B5EF4-FFF2-40B4-BE49-F238E27FC236}">
                <a16:creationId xmlns:a16="http://schemas.microsoft.com/office/drawing/2014/main" id="{57F0DCF8-CA86-2237-5597-2EBF7F8A324D}"/>
              </a:ext>
            </a:extLst>
          </p:cNvPr>
          <p:cNvSpPr>
            <a:spLocks noChangeAspect="1"/>
          </p:cNvSpPr>
          <p:nvPr/>
        </p:nvSpPr>
        <p:spPr>
          <a:xfrm>
            <a:off x="7494268" y="6419938"/>
            <a:ext cx="540000" cy="3541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endParaRPr lang="de-DE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0" name="Rechteck 1229">
            <a:extLst>
              <a:ext uri="{FF2B5EF4-FFF2-40B4-BE49-F238E27FC236}">
                <a16:creationId xmlns:a16="http://schemas.microsoft.com/office/drawing/2014/main" id="{F3790F19-3496-F4A1-2F10-FBD02EDD81D1}"/>
              </a:ext>
            </a:extLst>
          </p:cNvPr>
          <p:cNvSpPr>
            <a:spLocks noChangeAspect="1"/>
          </p:cNvSpPr>
          <p:nvPr/>
        </p:nvSpPr>
        <p:spPr>
          <a:xfrm>
            <a:off x="8420027" y="6413644"/>
            <a:ext cx="540000" cy="3541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endParaRPr lang="de-DE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35" name="Gewinkelte Verbindung 1234">
            <a:extLst>
              <a:ext uri="{FF2B5EF4-FFF2-40B4-BE49-F238E27FC236}">
                <a16:creationId xmlns:a16="http://schemas.microsoft.com/office/drawing/2014/main" id="{DBC370D8-1B33-54DD-7E84-16C08EDBA990}"/>
              </a:ext>
            </a:extLst>
          </p:cNvPr>
          <p:cNvCxnSpPr>
            <a:cxnSpLocks/>
            <a:stCxn id="1516" idx="1"/>
            <a:endCxn id="1253" idx="1"/>
          </p:cNvCxnSpPr>
          <p:nvPr/>
        </p:nvCxnSpPr>
        <p:spPr>
          <a:xfrm rot="10800000" flipH="1">
            <a:off x="5655194" y="5548413"/>
            <a:ext cx="4394" cy="1044000"/>
          </a:xfrm>
          <a:prstGeom prst="bentConnector3">
            <a:avLst>
              <a:gd name="adj1" fmla="val -3412426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9" name="Gerade Verbindung 1238">
            <a:extLst>
              <a:ext uri="{FF2B5EF4-FFF2-40B4-BE49-F238E27FC236}">
                <a16:creationId xmlns:a16="http://schemas.microsoft.com/office/drawing/2014/main" id="{864A982B-E875-C084-2581-2AF2039F0EA8}"/>
              </a:ext>
            </a:extLst>
          </p:cNvPr>
          <p:cNvCxnSpPr>
            <a:cxnSpLocks/>
            <a:stCxn id="1245" idx="0"/>
          </p:cNvCxnSpPr>
          <p:nvPr/>
        </p:nvCxnSpPr>
        <p:spPr>
          <a:xfrm flipH="1" flipV="1">
            <a:off x="7764268" y="6127041"/>
            <a:ext cx="2738" cy="12905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3" name="Gerade Verbindung 1242">
            <a:extLst>
              <a:ext uri="{FF2B5EF4-FFF2-40B4-BE49-F238E27FC236}">
                <a16:creationId xmlns:a16="http://schemas.microsoft.com/office/drawing/2014/main" id="{B08B8F77-79F0-6F77-1367-9FEE0D69554B}"/>
              </a:ext>
            </a:extLst>
          </p:cNvPr>
          <p:cNvCxnSpPr>
            <a:cxnSpLocks/>
            <a:stCxn id="1246" idx="0"/>
          </p:cNvCxnSpPr>
          <p:nvPr/>
        </p:nvCxnSpPr>
        <p:spPr>
          <a:xfrm flipV="1">
            <a:off x="8687048" y="6134040"/>
            <a:ext cx="0" cy="12857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44" name="Rechteck 1243">
                <a:extLst>
                  <a:ext uri="{FF2B5EF4-FFF2-40B4-BE49-F238E27FC236}">
                    <a16:creationId xmlns:a16="http://schemas.microsoft.com/office/drawing/2014/main" id="{6581C168-465C-4389-F603-ACF8076F3D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57236" y="7416603"/>
                <a:ext cx="540000" cy="540000"/>
              </a:xfrm>
              <a:prstGeom prst="rect">
                <a:avLst/>
              </a:prstGeom>
              <a:solidFill>
                <a:srgbClr val="FFB8BB"/>
              </a:solidFill>
              <a:ln>
                <a:solidFill>
                  <a:srgbClr val="FFB8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9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de-CH" sz="9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𝐒𝐨𝐒</m:t>
                      </m:r>
                      <m:r>
                        <a:rPr lang="de-CH" sz="9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&gt;</m:t>
                      </m:r>
                    </m:oMath>
                  </m:oMathPara>
                </a14:m>
                <a:endParaRPr lang="de-DE" sz="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44" name="Rechteck 1243">
                <a:extLst>
                  <a:ext uri="{FF2B5EF4-FFF2-40B4-BE49-F238E27FC236}">
                    <a16:creationId xmlns:a16="http://schemas.microsoft.com/office/drawing/2014/main" id="{6581C168-465C-4389-F603-ACF8076F3D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236" y="7416603"/>
                <a:ext cx="540000" cy="54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FFB8BB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5" name="Rechteck 1244">
                <a:extLst>
                  <a:ext uri="{FF2B5EF4-FFF2-40B4-BE49-F238E27FC236}">
                    <a16:creationId xmlns:a16="http://schemas.microsoft.com/office/drawing/2014/main" id="{D9B935C3-FBBA-F84A-FB1F-0112AA7D02A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97006" y="7417632"/>
                <a:ext cx="540000" cy="540000"/>
              </a:xfrm>
              <a:prstGeom prst="rect">
                <a:avLst/>
              </a:prstGeom>
              <a:solidFill>
                <a:srgbClr val="FFB8BB"/>
              </a:solidFill>
              <a:ln>
                <a:solidFill>
                  <a:srgbClr val="FFB8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e-DE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• • •</m:t>
                      </m:r>
                    </m:oMath>
                  </m:oMathPara>
                </a14:m>
                <a:endParaRPr lang="de-DE" sz="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45" name="Rechteck 1244">
                <a:extLst>
                  <a:ext uri="{FF2B5EF4-FFF2-40B4-BE49-F238E27FC236}">
                    <a16:creationId xmlns:a16="http://schemas.microsoft.com/office/drawing/2014/main" id="{D9B935C3-FBBA-F84A-FB1F-0112AA7D02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7006" y="7417632"/>
                <a:ext cx="540000" cy="54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FFB8BB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6" name="Rechteck 1245">
            <a:extLst>
              <a:ext uri="{FF2B5EF4-FFF2-40B4-BE49-F238E27FC236}">
                <a16:creationId xmlns:a16="http://schemas.microsoft.com/office/drawing/2014/main" id="{9DC12C33-EF77-554A-02AE-6CF6B5BAC7CB}"/>
              </a:ext>
            </a:extLst>
          </p:cNvPr>
          <p:cNvSpPr>
            <a:spLocks noChangeAspect="1"/>
          </p:cNvSpPr>
          <p:nvPr/>
        </p:nvSpPr>
        <p:spPr>
          <a:xfrm>
            <a:off x="8417048" y="7419828"/>
            <a:ext cx="540000" cy="540000"/>
          </a:xfrm>
          <a:prstGeom prst="rect">
            <a:avLst/>
          </a:prstGeom>
          <a:solidFill>
            <a:srgbClr val="FFB8BB"/>
          </a:solidFill>
          <a:ln>
            <a:solidFill>
              <a:srgbClr val="FFB8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>
              <a:lnSpc>
                <a:spcPct val="120000"/>
              </a:lnSpc>
            </a:pPr>
            <a:endParaRPr lang="de-DE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93" name="Gerade Verbindung 1292">
            <a:extLst>
              <a:ext uri="{FF2B5EF4-FFF2-40B4-BE49-F238E27FC236}">
                <a16:creationId xmlns:a16="http://schemas.microsoft.com/office/drawing/2014/main" id="{DCB8A838-4CAC-4428-E12C-8B01C6F10B1B}"/>
              </a:ext>
            </a:extLst>
          </p:cNvPr>
          <p:cNvCxnSpPr>
            <a:cxnSpLocks/>
          </p:cNvCxnSpPr>
          <p:nvPr/>
        </p:nvCxnSpPr>
        <p:spPr>
          <a:xfrm flipV="1">
            <a:off x="4652156" y="3421238"/>
            <a:ext cx="0" cy="233852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6" name="Gerade Verbindung 1295">
            <a:extLst>
              <a:ext uri="{FF2B5EF4-FFF2-40B4-BE49-F238E27FC236}">
                <a16:creationId xmlns:a16="http://schemas.microsoft.com/office/drawing/2014/main" id="{17FADB1F-DCD3-FB80-577C-F1C3C83CF6F5}"/>
              </a:ext>
            </a:extLst>
          </p:cNvPr>
          <p:cNvCxnSpPr>
            <a:cxnSpLocks/>
          </p:cNvCxnSpPr>
          <p:nvPr/>
        </p:nvCxnSpPr>
        <p:spPr>
          <a:xfrm flipV="1">
            <a:off x="3631903" y="3421238"/>
            <a:ext cx="0" cy="232620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2" name="Textfeld 1301">
            <a:extLst>
              <a:ext uri="{FF2B5EF4-FFF2-40B4-BE49-F238E27FC236}">
                <a16:creationId xmlns:a16="http://schemas.microsoft.com/office/drawing/2014/main" id="{48646421-9E43-1A41-09A1-6276D1EE82B1}"/>
              </a:ext>
            </a:extLst>
          </p:cNvPr>
          <p:cNvSpPr txBox="1"/>
          <p:nvPr/>
        </p:nvSpPr>
        <p:spPr>
          <a:xfrm>
            <a:off x="10249372" y="7485974"/>
            <a:ext cx="105750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Layer</a:t>
            </a:r>
          </a:p>
          <a:p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(shifted right)</a:t>
            </a:r>
          </a:p>
        </p:txBody>
      </p:sp>
      <p:sp>
        <p:nvSpPr>
          <p:cNvPr id="1303" name="Textfeld 1302">
            <a:extLst>
              <a:ext uri="{FF2B5EF4-FFF2-40B4-BE49-F238E27FC236}">
                <a16:creationId xmlns:a16="http://schemas.microsoft.com/office/drawing/2014/main" id="{DCF7A75A-9439-8C03-7122-E840BEA7A4BC}"/>
              </a:ext>
            </a:extLst>
          </p:cNvPr>
          <p:cNvSpPr txBox="1"/>
          <p:nvPr/>
        </p:nvSpPr>
        <p:spPr>
          <a:xfrm>
            <a:off x="10249372" y="6403279"/>
            <a:ext cx="105750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Positional Encoding</a:t>
            </a:r>
          </a:p>
        </p:txBody>
      </p:sp>
      <p:sp>
        <p:nvSpPr>
          <p:cNvPr id="1304" name="Textfeld 1303">
            <a:extLst>
              <a:ext uri="{FF2B5EF4-FFF2-40B4-BE49-F238E27FC236}">
                <a16:creationId xmlns:a16="http://schemas.microsoft.com/office/drawing/2014/main" id="{0EA9EFB3-FEF1-144A-1D1A-78C04643E822}"/>
              </a:ext>
            </a:extLst>
          </p:cNvPr>
          <p:cNvSpPr txBox="1"/>
          <p:nvPr/>
        </p:nvSpPr>
        <p:spPr>
          <a:xfrm>
            <a:off x="932906" y="6400865"/>
            <a:ext cx="10575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Positional Encoding</a:t>
            </a:r>
          </a:p>
        </p:txBody>
      </p:sp>
      <p:sp>
        <p:nvSpPr>
          <p:cNvPr id="1305" name="Textfeld 1304">
            <a:extLst>
              <a:ext uri="{FF2B5EF4-FFF2-40B4-BE49-F238E27FC236}">
                <a16:creationId xmlns:a16="http://schemas.microsoft.com/office/drawing/2014/main" id="{0C52009C-6F26-A1D0-09AF-79EE3DCD96CD}"/>
              </a:ext>
            </a:extLst>
          </p:cNvPr>
          <p:cNvSpPr txBox="1"/>
          <p:nvPr/>
        </p:nvSpPr>
        <p:spPr>
          <a:xfrm>
            <a:off x="10237525" y="5663445"/>
            <a:ext cx="105750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(Masked)</a:t>
            </a:r>
          </a:p>
          <a:p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Multi-Head </a:t>
            </a:r>
          </a:p>
          <a:p>
            <a:r>
              <a:rPr lang="en-GB" sz="1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Self-Attention</a:t>
            </a:r>
          </a:p>
        </p:txBody>
      </p:sp>
      <p:sp>
        <p:nvSpPr>
          <p:cNvPr id="1306" name="Textfeld 1305">
            <a:extLst>
              <a:ext uri="{FF2B5EF4-FFF2-40B4-BE49-F238E27FC236}">
                <a16:creationId xmlns:a16="http://schemas.microsoft.com/office/drawing/2014/main" id="{2DB442A9-C26C-D03F-E975-A207424A4ABF}"/>
              </a:ext>
            </a:extLst>
          </p:cNvPr>
          <p:cNvSpPr txBox="1"/>
          <p:nvPr/>
        </p:nvSpPr>
        <p:spPr>
          <a:xfrm>
            <a:off x="10242273" y="5362996"/>
            <a:ext cx="106296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CH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&amp; Norm</a:t>
            </a:r>
            <a:endParaRPr lang="en-GB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7" name="Textfeld 1306">
            <a:extLst>
              <a:ext uri="{FF2B5EF4-FFF2-40B4-BE49-F238E27FC236}">
                <a16:creationId xmlns:a16="http://schemas.microsoft.com/office/drawing/2014/main" id="{E1C63B96-FF40-4493-5326-7E6E7412F38B}"/>
              </a:ext>
            </a:extLst>
          </p:cNvPr>
          <p:cNvSpPr txBox="1"/>
          <p:nvPr/>
        </p:nvSpPr>
        <p:spPr>
          <a:xfrm>
            <a:off x="10236153" y="4574508"/>
            <a:ext cx="119880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CH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Multi-Head </a:t>
            </a:r>
          </a:p>
          <a:p>
            <a:r>
              <a:rPr lang="de-CH" sz="1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Encoder-Decoder</a:t>
            </a:r>
            <a:r>
              <a:rPr lang="de-CH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CH" sz="1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endParaRPr lang="en-GB" sz="1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8" name="Textfeld 1307">
            <a:extLst>
              <a:ext uri="{FF2B5EF4-FFF2-40B4-BE49-F238E27FC236}">
                <a16:creationId xmlns:a16="http://schemas.microsoft.com/office/drawing/2014/main" id="{865697BB-A221-4527-B0AD-8BE3D8F8FB8A}"/>
              </a:ext>
            </a:extLst>
          </p:cNvPr>
          <p:cNvSpPr txBox="1"/>
          <p:nvPr/>
        </p:nvSpPr>
        <p:spPr>
          <a:xfrm>
            <a:off x="10246641" y="4265385"/>
            <a:ext cx="106296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CH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&amp; Norm</a:t>
            </a:r>
            <a:endParaRPr lang="en-GB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12" name="Rechteck 1311">
                <a:extLst>
                  <a:ext uri="{FF2B5EF4-FFF2-40B4-BE49-F238E27FC236}">
                    <a16:creationId xmlns:a16="http://schemas.microsoft.com/office/drawing/2014/main" id="{D28B4842-6EB7-2A11-7CD0-0398B224186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57236" y="3548679"/>
                <a:ext cx="540000" cy="5400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0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𝐅𝐍𝐍</m:t>
                          </m:r>
                        </m:e>
                        <m:sub>
                          <m:r>
                            <a:rPr lang="de-CH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d>
                            <m:dPr>
                              <m:ctrlPr>
                                <a:rPr lang="de-CH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12" name="Rechteck 1311">
                <a:extLst>
                  <a:ext uri="{FF2B5EF4-FFF2-40B4-BE49-F238E27FC236}">
                    <a16:creationId xmlns:a16="http://schemas.microsoft.com/office/drawing/2014/main" id="{D28B4842-6EB7-2A11-7CD0-0398B22418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236" y="3548679"/>
                <a:ext cx="540000" cy="540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3" name="Rechteck 1312">
            <a:extLst>
              <a:ext uri="{FF2B5EF4-FFF2-40B4-BE49-F238E27FC236}">
                <a16:creationId xmlns:a16="http://schemas.microsoft.com/office/drawing/2014/main" id="{CA588586-91D3-8DB1-C9D6-876BD13C3C35}"/>
              </a:ext>
            </a:extLst>
          </p:cNvPr>
          <p:cNvSpPr>
            <a:spLocks noChangeAspect="1"/>
          </p:cNvSpPr>
          <p:nvPr/>
        </p:nvSpPr>
        <p:spPr>
          <a:xfrm>
            <a:off x="7494268" y="3554035"/>
            <a:ext cx="540000" cy="54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• •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14" name="Rechteck 1313">
                <a:extLst>
                  <a:ext uri="{FF2B5EF4-FFF2-40B4-BE49-F238E27FC236}">
                    <a16:creationId xmlns:a16="http://schemas.microsoft.com/office/drawing/2014/main" id="{13DE7F21-E2A1-77DA-AF5E-1E1822F209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417048" y="3554035"/>
                <a:ext cx="540000" cy="5400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0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𝐅𝐍𝐍</m:t>
                          </m:r>
                        </m:e>
                        <m:sub>
                          <m:r>
                            <a:rPr lang="de-CH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de-CH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  <m:sup>
                          <m:d>
                            <m:dPr>
                              <m:ctrlPr>
                                <a:rPr lang="de-CH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14" name="Rechteck 1313">
                <a:extLst>
                  <a:ext uri="{FF2B5EF4-FFF2-40B4-BE49-F238E27FC236}">
                    <a16:creationId xmlns:a16="http://schemas.microsoft.com/office/drawing/2014/main" id="{13DE7F21-E2A1-77DA-AF5E-1E1822F209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7048" y="3554035"/>
                <a:ext cx="540000" cy="540000"/>
              </a:xfrm>
              <a:prstGeom prst="rect">
                <a:avLst/>
              </a:prstGeom>
              <a:blipFill>
                <a:blip r:embed="rId12"/>
                <a:stretch>
                  <a:fillRect l="-9091"/>
                </a:stretch>
              </a:blip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6" name="Textfeld 1315">
            <a:extLst>
              <a:ext uri="{FF2B5EF4-FFF2-40B4-BE49-F238E27FC236}">
                <a16:creationId xmlns:a16="http://schemas.microsoft.com/office/drawing/2014/main" id="{9B66D5C2-3B12-EE5A-72FF-D1A4BE5B58CF}"/>
              </a:ext>
            </a:extLst>
          </p:cNvPr>
          <p:cNvSpPr txBox="1"/>
          <p:nvPr/>
        </p:nvSpPr>
        <p:spPr>
          <a:xfrm>
            <a:off x="10246641" y="3175627"/>
            <a:ext cx="106296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CH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&amp; Norm</a:t>
            </a:r>
            <a:endParaRPr lang="en-GB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7" name="Textfeld 1316">
            <a:extLst>
              <a:ext uri="{FF2B5EF4-FFF2-40B4-BE49-F238E27FC236}">
                <a16:creationId xmlns:a16="http://schemas.microsoft.com/office/drawing/2014/main" id="{A3B32324-E399-4441-5C29-93372DC36333}"/>
              </a:ext>
            </a:extLst>
          </p:cNvPr>
          <p:cNvSpPr txBox="1"/>
          <p:nvPr/>
        </p:nvSpPr>
        <p:spPr>
          <a:xfrm>
            <a:off x="10246641" y="3636119"/>
            <a:ext cx="106296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CH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Feed-Forward Network</a:t>
            </a:r>
            <a:endParaRPr lang="en-GB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0" name="Textfeld 1329">
            <a:extLst>
              <a:ext uri="{FF2B5EF4-FFF2-40B4-BE49-F238E27FC236}">
                <a16:creationId xmlns:a16="http://schemas.microsoft.com/office/drawing/2014/main" id="{C8F2D8CB-CC74-866C-47DB-B1E2E4812456}"/>
              </a:ext>
            </a:extLst>
          </p:cNvPr>
          <p:cNvSpPr txBox="1"/>
          <p:nvPr/>
        </p:nvSpPr>
        <p:spPr>
          <a:xfrm>
            <a:off x="10237859" y="2015036"/>
            <a:ext cx="106296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CH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Transformation</a:t>
            </a:r>
            <a:endParaRPr lang="en-GB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" name="Textfeld 1330">
            <a:extLst>
              <a:ext uri="{FF2B5EF4-FFF2-40B4-BE49-F238E27FC236}">
                <a16:creationId xmlns:a16="http://schemas.microsoft.com/office/drawing/2014/main" id="{1BFA2422-4A5D-D72E-8AED-1F6AC2F7BB3A}"/>
              </a:ext>
            </a:extLst>
          </p:cNvPr>
          <p:cNvSpPr txBox="1"/>
          <p:nvPr/>
        </p:nvSpPr>
        <p:spPr>
          <a:xfrm>
            <a:off x="10232066" y="1515717"/>
            <a:ext cx="106296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Probabilities</a:t>
            </a:r>
          </a:p>
        </p:txBody>
      </p:sp>
      <p:cxnSp>
        <p:nvCxnSpPr>
          <p:cNvPr id="1414" name="Gerade Verbindung 1413">
            <a:extLst>
              <a:ext uri="{FF2B5EF4-FFF2-40B4-BE49-F238E27FC236}">
                <a16:creationId xmlns:a16="http://schemas.microsoft.com/office/drawing/2014/main" id="{994C778B-925E-10E9-4004-EFC6E645A4CB}"/>
              </a:ext>
            </a:extLst>
          </p:cNvPr>
          <p:cNvCxnSpPr>
            <a:cxnSpLocks/>
          </p:cNvCxnSpPr>
          <p:nvPr/>
        </p:nvCxnSpPr>
        <p:spPr>
          <a:xfrm>
            <a:off x="2612445" y="3421238"/>
            <a:ext cx="2608595" cy="19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1" name="Gerade Verbindung 1420">
            <a:extLst>
              <a:ext uri="{FF2B5EF4-FFF2-40B4-BE49-F238E27FC236}">
                <a16:creationId xmlns:a16="http://schemas.microsoft.com/office/drawing/2014/main" id="{65721044-B376-2C66-F37D-E774F8812B70}"/>
              </a:ext>
            </a:extLst>
          </p:cNvPr>
          <p:cNvCxnSpPr>
            <a:cxnSpLocks/>
          </p:cNvCxnSpPr>
          <p:nvPr/>
        </p:nvCxnSpPr>
        <p:spPr>
          <a:xfrm flipV="1">
            <a:off x="5221040" y="2662924"/>
            <a:ext cx="0" cy="25381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4" name="Gerade Verbindung 1423">
            <a:extLst>
              <a:ext uri="{FF2B5EF4-FFF2-40B4-BE49-F238E27FC236}">
                <a16:creationId xmlns:a16="http://schemas.microsoft.com/office/drawing/2014/main" id="{2D1A2D6E-1168-334B-02C9-F37D65986A1E}"/>
              </a:ext>
            </a:extLst>
          </p:cNvPr>
          <p:cNvCxnSpPr>
            <a:cxnSpLocks/>
          </p:cNvCxnSpPr>
          <p:nvPr/>
        </p:nvCxnSpPr>
        <p:spPr>
          <a:xfrm>
            <a:off x="5221040" y="5201039"/>
            <a:ext cx="437629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1" name="Gerade Verbindung mit Pfeil 1430">
            <a:extLst>
              <a:ext uri="{FF2B5EF4-FFF2-40B4-BE49-F238E27FC236}">
                <a16:creationId xmlns:a16="http://schemas.microsoft.com/office/drawing/2014/main" id="{0E4248BF-B6F3-5629-3496-7ABC42AFB7B0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5926977" y="5050111"/>
            <a:ext cx="717" cy="186207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2" name="Gerade Verbindung mit Pfeil 1431">
            <a:extLst>
              <a:ext uri="{FF2B5EF4-FFF2-40B4-BE49-F238E27FC236}">
                <a16:creationId xmlns:a16="http://schemas.microsoft.com/office/drawing/2014/main" id="{3666C9A6-1B7C-3E6B-FFA3-E90BEEBBDFC4}"/>
              </a:ext>
            </a:extLst>
          </p:cNvPr>
          <p:cNvCxnSpPr>
            <a:cxnSpLocks/>
          </p:cNvCxnSpPr>
          <p:nvPr/>
        </p:nvCxnSpPr>
        <p:spPr>
          <a:xfrm flipV="1">
            <a:off x="7764268" y="5041465"/>
            <a:ext cx="0" cy="70779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5" name="Gerade Verbindung mit Pfeil 1434">
            <a:extLst>
              <a:ext uri="{FF2B5EF4-FFF2-40B4-BE49-F238E27FC236}">
                <a16:creationId xmlns:a16="http://schemas.microsoft.com/office/drawing/2014/main" id="{B365BFCB-CCED-403A-4046-A129E2763250}"/>
              </a:ext>
            </a:extLst>
          </p:cNvPr>
          <p:cNvCxnSpPr>
            <a:cxnSpLocks/>
          </p:cNvCxnSpPr>
          <p:nvPr/>
        </p:nvCxnSpPr>
        <p:spPr>
          <a:xfrm flipV="1">
            <a:off x="8687049" y="5041466"/>
            <a:ext cx="2979" cy="71479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9" name="Gerade Verbindung 1438">
            <a:extLst>
              <a:ext uri="{FF2B5EF4-FFF2-40B4-BE49-F238E27FC236}">
                <a16:creationId xmlns:a16="http://schemas.microsoft.com/office/drawing/2014/main" id="{67321E3B-20E3-6D53-7BCA-6B524B23D8D8}"/>
              </a:ext>
            </a:extLst>
          </p:cNvPr>
          <p:cNvCxnSpPr>
            <a:cxnSpLocks/>
            <a:endCxn id="1312" idx="2"/>
          </p:cNvCxnSpPr>
          <p:nvPr/>
        </p:nvCxnSpPr>
        <p:spPr>
          <a:xfrm flipV="1">
            <a:off x="5927236" y="4088679"/>
            <a:ext cx="0" cy="739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2" name="Gerade Verbindung 1441">
            <a:extLst>
              <a:ext uri="{FF2B5EF4-FFF2-40B4-BE49-F238E27FC236}">
                <a16:creationId xmlns:a16="http://schemas.microsoft.com/office/drawing/2014/main" id="{63FF8DCA-9D1A-DF6F-5392-D5E0DCA98527}"/>
              </a:ext>
            </a:extLst>
          </p:cNvPr>
          <p:cNvCxnSpPr>
            <a:cxnSpLocks/>
            <a:endCxn id="1313" idx="2"/>
          </p:cNvCxnSpPr>
          <p:nvPr/>
        </p:nvCxnSpPr>
        <p:spPr>
          <a:xfrm flipV="1">
            <a:off x="7758557" y="4094035"/>
            <a:ext cx="5711" cy="54871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5" name="Gerade Verbindung 1444">
            <a:extLst>
              <a:ext uri="{FF2B5EF4-FFF2-40B4-BE49-F238E27FC236}">
                <a16:creationId xmlns:a16="http://schemas.microsoft.com/office/drawing/2014/main" id="{83F056FF-F27C-AF45-608C-6B4A99E320B2}"/>
              </a:ext>
            </a:extLst>
          </p:cNvPr>
          <p:cNvCxnSpPr>
            <a:cxnSpLocks/>
            <a:endCxn id="1314" idx="2"/>
          </p:cNvCxnSpPr>
          <p:nvPr/>
        </p:nvCxnSpPr>
        <p:spPr>
          <a:xfrm flipH="1" flipV="1">
            <a:off x="8687048" y="4094035"/>
            <a:ext cx="1" cy="73461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66" name="Rechteck 1465">
                <a:extLst>
                  <a:ext uri="{FF2B5EF4-FFF2-40B4-BE49-F238E27FC236}">
                    <a16:creationId xmlns:a16="http://schemas.microsoft.com/office/drawing/2014/main" id="{8D92FFAC-2684-B97D-C6E9-5EEAB0F9D5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56000" y="698517"/>
                <a:ext cx="540000" cy="540000"/>
              </a:xfrm>
              <a:prstGeom prst="rect">
                <a:avLst/>
              </a:prstGeom>
              <a:solidFill>
                <a:srgbClr val="FFB8BB"/>
              </a:solidFill>
              <a:ln>
                <a:solidFill>
                  <a:srgbClr val="FFB8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66" name="Rechteck 1465">
                <a:extLst>
                  <a:ext uri="{FF2B5EF4-FFF2-40B4-BE49-F238E27FC236}">
                    <a16:creationId xmlns:a16="http://schemas.microsoft.com/office/drawing/2014/main" id="{8D92FFAC-2684-B97D-C6E9-5EEAB0F9D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000" y="698517"/>
                <a:ext cx="540000" cy="540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rgbClr val="FFB8BB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7" name="Gerade Verbindung mit Pfeil 1466">
            <a:extLst>
              <a:ext uri="{FF2B5EF4-FFF2-40B4-BE49-F238E27FC236}">
                <a16:creationId xmlns:a16="http://schemas.microsoft.com/office/drawing/2014/main" id="{7F2F733E-AA49-DA40-8899-600CDE29F52F}"/>
              </a:ext>
            </a:extLst>
          </p:cNvPr>
          <p:cNvCxnSpPr>
            <a:cxnSpLocks/>
            <a:stCxn id="1312" idx="0"/>
            <a:endCxn id="1466" idx="2"/>
          </p:cNvCxnSpPr>
          <p:nvPr/>
        </p:nvCxnSpPr>
        <p:spPr>
          <a:xfrm flipH="1" flipV="1">
            <a:off x="5926000" y="1238517"/>
            <a:ext cx="1236" cy="231016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82" name="Rechteck 1481">
                <a:extLst>
                  <a:ext uri="{FF2B5EF4-FFF2-40B4-BE49-F238E27FC236}">
                    <a16:creationId xmlns:a16="http://schemas.microsoft.com/office/drawing/2014/main" id="{E40C6A94-31BF-5F79-6FF1-5EF2C3A542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94268" y="698517"/>
                <a:ext cx="540000" cy="540000"/>
              </a:xfrm>
              <a:prstGeom prst="rect">
                <a:avLst/>
              </a:prstGeom>
              <a:solidFill>
                <a:srgbClr val="FFB8BB"/>
              </a:solidFill>
              <a:ln>
                <a:solidFill>
                  <a:srgbClr val="FFB8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e-DE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• • •</m:t>
                      </m:r>
                    </m:oMath>
                  </m:oMathPara>
                </a14:m>
                <a:endParaRPr lang="de-DE" sz="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82" name="Rechteck 1481">
                <a:extLst>
                  <a:ext uri="{FF2B5EF4-FFF2-40B4-BE49-F238E27FC236}">
                    <a16:creationId xmlns:a16="http://schemas.microsoft.com/office/drawing/2014/main" id="{E40C6A94-31BF-5F79-6FF1-5EF2C3A542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4268" y="698517"/>
                <a:ext cx="540000" cy="5400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rgbClr val="FFB8BB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83" name="Rechteck 1482">
                <a:extLst>
                  <a:ext uri="{FF2B5EF4-FFF2-40B4-BE49-F238E27FC236}">
                    <a16:creationId xmlns:a16="http://schemas.microsoft.com/office/drawing/2014/main" id="{7A62D18F-0936-341B-BA96-482E0EA066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414310" y="700713"/>
                <a:ext cx="540000" cy="540000"/>
              </a:xfrm>
              <a:prstGeom prst="rect">
                <a:avLst/>
              </a:prstGeom>
              <a:solidFill>
                <a:srgbClr val="FFB8BB"/>
              </a:solidFill>
              <a:ln>
                <a:solidFill>
                  <a:srgbClr val="FFB8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de-CH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83" name="Rechteck 1482">
                <a:extLst>
                  <a:ext uri="{FF2B5EF4-FFF2-40B4-BE49-F238E27FC236}">
                    <a16:creationId xmlns:a16="http://schemas.microsoft.com/office/drawing/2014/main" id="{7A62D18F-0936-341B-BA96-482E0EA066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4310" y="700713"/>
                <a:ext cx="540000" cy="5400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rgbClr val="FFB8BB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5" name="Textfeld 1484">
            <a:extLst>
              <a:ext uri="{FF2B5EF4-FFF2-40B4-BE49-F238E27FC236}">
                <a16:creationId xmlns:a16="http://schemas.microsoft.com/office/drawing/2014/main" id="{4F54BEEC-C7A0-C0D2-03C9-0C427E476DD8}"/>
              </a:ext>
            </a:extLst>
          </p:cNvPr>
          <p:cNvSpPr txBox="1"/>
          <p:nvPr/>
        </p:nvSpPr>
        <p:spPr>
          <a:xfrm>
            <a:off x="10232066" y="869889"/>
            <a:ext cx="106296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CH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Layer</a:t>
            </a:r>
            <a:endParaRPr lang="en-GB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89" name="Gerade Verbindung mit Pfeil 1488">
            <a:extLst>
              <a:ext uri="{FF2B5EF4-FFF2-40B4-BE49-F238E27FC236}">
                <a16:creationId xmlns:a16="http://schemas.microsoft.com/office/drawing/2014/main" id="{86ED69EB-D919-88AC-9726-35A77987E0DD}"/>
              </a:ext>
            </a:extLst>
          </p:cNvPr>
          <p:cNvCxnSpPr>
            <a:cxnSpLocks/>
          </p:cNvCxnSpPr>
          <p:nvPr/>
        </p:nvCxnSpPr>
        <p:spPr>
          <a:xfrm>
            <a:off x="7312956" y="7568751"/>
            <a:ext cx="181528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4" name="Gerade Verbindung mit Pfeil 1493">
            <a:extLst>
              <a:ext uri="{FF2B5EF4-FFF2-40B4-BE49-F238E27FC236}">
                <a16:creationId xmlns:a16="http://schemas.microsoft.com/office/drawing/2014/main" id="{A5C9170D-ADD2-5C62-9CB2-06EF60221A15}"/>
              </a:ext>
            </a:extLst>
          </p:cNvPr>
          <p:cNvCxnSpPr>
            <a:cxnSpLocks/>
          </p:cNvCxnSpPr>
          <p:nvPr/>
        </p:nvCxnSpPr>
        <p:spPr>
          <a:xfrm>
            <a:off x="8240070" y="7568751"/>
            <a:ext cx="176978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8" name="Gerade Verbindung mit Pfeil 1497">
            <a:extLst>
              <a:ext uri="{FF2B5EF4-FFF2-40B4-BE49-F238E27FC236}">
                <a16:creationId xmlns:a16="http://schemas.microsoft.com/office/drawing/2014/main" id="{9A1533A1-E335-955D-E887-016A3F6BE48B}"/>
              </a:ext>
            </a:extLst>
          </p:cNvPr>
          <p:cNvCxnSpPr>
            <a:cxnSpLocks/>
            <a:stCxn id="1314" idx="0"/>
            <a:endCxn id="1483" idx="2"/>
          </p:cNvCxnSpPr>
          <p:nvPr/>
        </p:nvCxnSpPr>
        <p:spPr>
          <a:xfrm flipH="1" flipV="1">
            <a:off x="8684310" y="1240713"/>
            <a:ext cx="2738" cy="231332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03" name="Rechteck 1502">
                <a:extLst>
                  <a:ext uri="{FF2B5EF4-FFF2-40B4-BE49-F238E27FC236}">
                    <a16:creationId xmlns:a16="http://schemas.microsoft.com/office/drawing/2014/main" id="{90C7895B-6A92-C60A-9A56-498165C98A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70680" y="698517"/>
                <a:ext cx="540000" cy="540000"/>
              </a:xfrm>
              <a:prstGeom prst="rect">
                <a:avLst/>
              </a:prstGeom>
              <a:solidFill>
                <a:srgbClr val="FFB8BB"/>
              </a:solidFill>
              <a:ln>
                <a:solidFill>
                  <a:srgbClr val="FFB8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de-CH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03" name="Rechteck 1502">
                <a:extLst>
                  <a:ext uri="{FF2B5EF4-FFF2-40B4-BE49-F238E27FC236}">
                    <a16:creationId xmlns:a16="http://schemas.microsoft.com/office/drawing/2014/main" id="{90C7895B-6A92-C60A-9A56-498165C98A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680" y="698517"/>
                <a:ext cx="540000" cy="5400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rgbClr val="FFB8BB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1" name="Rechteck 1510">
                <a:extLst>
                  <a:ext uri="{FF2B5EF4-FFF2-40B4-BE49-F238E27FC236}">
                    <a16:creationId xmlns:a16="http://schemas.microsoft.com/office/drawing/2014/main" id="{A8B615B0-CC90-7594-D389-046C462065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71969" y="3548679"/>
                <a:ext cx="540000" cy="5400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0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𝐅𝐍𝐍</m:t>
                          </m:r>
                        </m:e>
                        <m:sub>
                          <m:r>
                            <a:rPr lang="de-CH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de-CH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11" name="Rechteck 1510">
                <a:extLst>
                  <a:ext uri="{FF2B5EF4-FFF2-40B4-BE49-F238E27FC236}">
                    <a16:creationId xmlns:a16="http://schemas.microsoft.com/office/drawing/2014/main" id="{A8B615B0-CC90-7594-D389-046C462065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969" y="3548679"/>
                <a:ext cx="540000" cy="5400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24" name="Gerade Verbindung 1523">
            <a:extLst>
              <a:ext uri="{FF2B5EF4-FFF2-40B4-BE49-F238E27FC236}">
                <a16:creationId xmlns:a16="http://schemas.microsoft.com/office/drawing/2014/main" id="{6472077A-9A85-B541-39A6-C41612D62E86}"/>
              </a:ext>
            </a:extLst>
          </p:cNvPr>
          <p:cNvCxnSpPr>
            <a:cxnSpLocks/>
            <a:endCxn id="1578" idx="0"/>
          </p:cNvCxnSpPr>
          <p:nvPr/>
        </p:nvCxnSpPr>
        <p:spPr>
          <a:xfrm>
            <a:off x="6842697" y="6127041"/>
            <a:ext cx="361" cy="130000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0" name="Gerade Verbindung mit Pfeil 1529">
            <a:extLst>
              <a:ext uri="{FF2B5EF4-FFF2-40B4-BE49-F238E27FC236}">
                <a16:creationId xmlns:a16="http://schemas.microsoft.com/office/drawing/2014/main" id="{3EB22AB4-B957-837E-C72D-1E1DD14B98E7}"/>
              </a:ext>
            </a:extLst>
          </p:cNvPr>
          <p:cNvCxnSpPr>
            <a:cxnSpLocks/>
          </p:cNvCxnSpPr>
          <p:nvPr/>
        </p:nvCxnSpPr>
        <p:spPr>
          <a:xfrm>
            <a:off x="6398501" y="7570095"/>
            <a:ext cx="17137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3" name="Gerade Verbindung 1532">
            <a:extLst>
              <a:ext uri="{FF2B5EF4-FFF2-40B4-BE49-F238E27FC236}">
                <a16:creationId xmlns:a16="http://schemas.microsoft.com/office/drawing/2014/main" id="{C6FA163D-2A9E-0779-5B53-875C13766E79}"/>
              </a:ext>
            </a:extLst>
          </p:cNvPr>
          <p:cNvCxnSpPr>
            <a:cxnSpLocks/>
          </p:cNvCxnSpPr>
          <p:nvPr/>
        </p:nvCxnSpPr>
        <p:spPr>
          <a:xfrm>
            <a:off x="7296772" y="970713"/>
            <a:ext cx="0" cy="659435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4" name="Gerade Verbindung 1533">
            <a:extLst>
              <a:ext uri="{FF2B5EF4-FFF2-40B4-BE49-F238E27FC236}">
                <a16:creationId xmlns:a16="http://schemas.microsoft.com/office/drawing/2014/main" id="{C998F5A7-45F8-FFA4-9543-4AA88FA2F823}"/>
              </a:ext>
            </a:extLst>
          </p:cNvPr>
          <p:cNvCxnSpPr>
            <a:cxnSpLocks/>
            <a:stCxn id="1503" idx="3"/>
          </p:cNvCxnSpPr>
          <p:nvPr/>
        </p:nvCxnSpPr>
        <p:spPr>
          <a:xfrm>
            <a:off x="7110680" y="968517"/>
            <a:ext cx="18609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5" name="Gerade Verbindung mit Pfeil 1534">
            <a:extLst>
              <a:ext uri="{FF2B5EF4-FFF2-40B4-BE49-F238E27FC236}">
                <a16:creationId xmlns:a16="http://schemas.microsoft.com/office/drawing/2014/main" id="{19A9AF6D-6CD2-E9F1-F607-49C61A4669C3}"/>
              </a:ext>
            </a:extLst>
          </p:cNvPr>
          <p:cNvCxnSpPr>
            <a:cxnSpLocks/>
            <a:stCxn id="1511" idx="0"/>
            <a:endCxn id="1503" idx="2"/>
          </p:cNvCxnSpPr>
          <p:nvPr/>
        </p:nvCxnSpPr>
        <p:spPr>
          <a:xfrm flipH="1" flipV="1">
            <a:off x="6840680" y="1238517"/>
            <a:ext cx="1289" cy="231016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0" name="Gerade Verbindung mit Pfeil 1539">
            <a:extLst>
              <a:ext uri="{FF2B5EF4-FFF2-40B4-BE49-F238E27FC236}">
                <a16:creationId xmlns:a16="http://schemas.microsoft.com/office/drawing/2014/main" id="{4A171C7E-241C-78EC-0960-0605C0727DCD}"/>
              </a:ext>
            </a:extLst>
          </p:cNvPr>
          <p:cNvCxnSpPr>
            <a:cxnSpLocks/>
          </p:cNvCxnSpPr>
          <p:nvPr/>
        </p:nvCxnSpPr>
        <p:spPr>
          <a:xfrm flipH="1" flipV="1">
            <a:off x="6842633" y="5038240"/>
            <a:ext cx="64" cy="71102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3" name="Gerade Verbindung 1542">
            <a:extLst>
              <a:ext uri="{FF2B5EF4-FFF2-40B4-BE49-F238E27FC236}">
                <a16:creationId xmlns:a16="http://schemas.microsoft.com/office/drawing/2014/main" id="{ED6B75B0-2D9B-7E00-0698-996B57C0A47B}"/>
              </a:ext>
            </a:extLst>
          </p:cNvPr>
          <p:cNvCxnSpPr>
            <a:cxnSpLocks/>
            <a:endCxn id="1511" idx="2"/>
          </p:cNvCxnSpPr>
          <p:nvPr/>
        </p:nvCxnSpPr>
        <p:spPr>
          <a:xfrm flipV="1">
            <a:off x="6841969" y="4088679"/>
            <a:ext cx="0" cy="739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2" name="Gerade Verbindung 1571">
            <a:extLst>
              <a:ext uri="{FF2B5EF4-FFF2-40B4-BE49-F238E27FC236}">
                <a16:creationId xmlns:a16="http://schemas.microsoft.com/office/drawing/2014/main" id="{27077D6B-AE3D-2656-AB03-DEE3CCA601FE}"/>
              </a:ext>
            </a:extLst>
          </p:cNvPr>
          <p:cNvCxnSpPr>
            <a:cxnSpLocks/>
            <a:stCxn id="1514" idx="1"/>
            <a:endCxn id="1514" idx="3"/>
          </p:cNvCxnSpPr>
          <p:nvPr/>
        </p:nvCxnSpPr>
        <p:spPr>
          <a:xfrm>
            <a:off x="6576237" y="7691172"/>
            <a:ext cx="5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8" name="Textfeld 1577">
                <a:extLst>
                  <a:ext uri="{FF2B5EF4-FFF2-40B4-BE49-F238E27FC236}">
                    <a16:creationId xmlns:a16="http://schemas.microsoft.com/office/drawing/2014/main" id="{E762AEE0-02F9-730E-A4B1-2152E69F7EDB}"/>
                  </a:ext>
                </a:extLst>
              </p:cNvPr>
              <p:cNvSpPr txBox="1"/>
              <p:nvPr/>
            </p:nvSpPr>
            <p:spPr>
              <a:xfrm>
                <a:off x="6569878" y="7427047"/>
                <a:ext cx="546359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de-CH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1578" name="Textfeld 1577">
                <a:extLst>
                  <a:ext uri="{FF2B5EF4-FFF2-40B4-BE49-F238E27FC236}">
                    <a16:creationId xmlns:a16="http://schemas.microsoft.com/office/drawing/2014/main" id="{E762AEE0-02F9-730E-A4B1-2152E69F7E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9878" y="7427047"/>
                <a:ext cx="546359" cy="215444"/>
              </a:xfrm>
              <a:prstGeom prst="rect">
                <a:avLst/>
              </a:prstGeom>
              <a:blipFill>
                <a:blip r:embed="rId24"/>
                <a:stretch>
                  <a:fillRect t="-5556" b="-388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9" name="Textfeld 1578">
                <a:extLst>
                  <a:ext uri="{FF2B5EF4-FFF2-40B4-BE49-F238E27FC236}">
                    <a16:creationId xmlns:a16="http://schemas.microsoft.com/office/drawing/2014/main" id="{A8DA8457-C46C-7497-26EF-99B46477BD60}"/>
                  </a:ext>
                </a:extLst>
              </p:cNvPr>
              <p:cNvSpPr txBox="1"/>
              <p:nvPr/>
            </p:nvSpPr>
            <p:spPr>
              <a:xfrm>
                <a:off x="8409756" y="7688405"/>
                <a:ext cx="546359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de-CH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de-CH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1579" name="Textfeld 1578">
                <a:extLst>
                  <a:ext uri="{FF2B5EF4-FFF2-40B4-BE49-F238E27FC236}">
                    <a16:creationId xmlns:a16="http://schemas.microsoft.com/office/drawing/2014/main" id="{A8DA8457-C46C-7497-26EF-99B46477B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756" y="7688405"/>
                <a:ext cx="546359" cy="215444"/>
              </a:xfrm>
              <a:prstGeom prst="rect">
                <a:avLst/>
              </a:prstGeom>
              <a:blipFill>
                <a:blip r:embed="rId25"/>
                <a:stretch>
                  <a:fillRect l="-6818" t="-11111" b="-3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0" name="Textfeld 1579">
                <a:extLst>
                  <a:ext uri="{FF2B5EF4-FFF2-40B4-BE49-F238E27FC236}">
                    <a16:creationId xmlns:a16="http://schemas.microsoft.com/office/drawing/2014/main" id="{775EAC3B-C21F-5855-2AB3-F9160EB9D71E}"/>
                  </a:ext>
                </a:extLst>
              </p:cNvPr>
              <p:cNvSpPr txBox="1"/>
              <p:nvPr/>
            </p:nvSpPr>
            <p:spPr>
              <a:xfrm>
                <a:off x="8417048" y="7428849"/>
                <a:ext cx="546359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de-CH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de-CH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1580" name="Textfeld 1579">
                <a:extLst>
                  <a:ext uri="{FF2B5EF4-FFF2-40B4-BE49-F238E27FC236}">
                    <a16:creationId xmlns:a16="http://schemas.microsoft.com/office/drawing/2014/main" id="{775EAC3B-C21F-5855-2AB3-F9160EB9D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7048" y="7428849"/>
                <a:ext cx="546359" cy="215444"/>
              </a:xfrm>
              <a:prstGeom prst="rect">
                <a:avLst/>
              </a:prstGeom>
              <a:blipFill>
                <a:blip r:embed="rId26"/>
                <a:stretch>
                  <a:fillRect l="-6818" t="-11765" b="-4117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81" name="Gerade Verbindung 1580">
            <a:extLst>
              <a:ext uri="{FF2B5EF4-FFF2-40B4-BE49-F238E27FC236}">
                <a16:creationId xmlns:a16="http://schemas.microsoft.com/office/drawing/2014/main" id="{B5DFA145-477A-C31D-023F-A2F1FD8CCB7A}"/>
              </a:ext>
            </a:extLst>
          </p:cNvPr>
          <p:cNvCxnSpPr>
            <a:cxnSpLocks/>
          </p:cNvCxnSpPr>
          <p:nvPr/>
        </p:nvCxnSpPr>
        <p:spPr>
          <a:xfrm>
            <a:off x="8423407" y="7686603"/>
            <a:ext cx="5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19" name="Rechteck 1618">
                <a:extLst>
                  <a:ext uri="{FF2B5EF4-FFF2-40B4-BE49-F238E27FC236}">
                    <a16:creationId xmlns:a16="http://schemas.microsoft.com/office/drawing/2014/main" id="{CB09756B-B013-A32A-F092-51305C4433F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27332" y="698517"/>
                <a:ext cx="540000" cy="540000"/>
              </a:xfrm>
              <a:prstGeom prst="rect">
                <a:avLst/>
              </a:prstGeom>
              <a:solidFill>
                <a:srgbClr val="FFB8BB"/>
              </a:solidFill>
              <a:ln>
                <a:solidFill>
                  <a:srgbClr val="FFB8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9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de-CH" sz="9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𝐄𝐨𝐒</m:t>
                      </m:r>
                      <m:r>
                        <a:rPr lang="de-CH" sz="9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&gt;</m:t>
                      </m:r>
                    </m:oMath>
                  </m:oMathPara>
                </a14:m>
                <a:endParaRPr lang="de-DE" sz="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19" name="Rechteck 1618">
                <a:extLst>
                  <a:ext uri="{FF2B5EF4-FFF2-40B4-BE49-F238E27FC236}">
                    <a16:creationId xmlns:a16="http://schemas.microsoft.com/office/drawing/2014/main" id="{CB09756B-B013-A32A-F092-51305C4433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7332" y="698517"/>
                <a:ext cx="540000" cy="54000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rgbClr val="FFB8BB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27" name="Rechteck 1626">
                <a:extLst>
                  <a:ext uri="{FF2B5EF4-FFF2-40B4-BE49-F238E27FC236}">
                    <a16:creationId xmlns:a16="http://schemas.microsoft.com/office/drawing/2014/main" id="{16A153D9-D57C-D48D-DFF7-A77E16519E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28633" y="3554035"/>
                <a:ext cx="540000" cy="5400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𝑭𝑵𝑵</m:t>
                          </m:r>
                        </m:e>
                        <m:sub>
                          <m:r>
                            <a:rPr lang="de-CH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  <m:sup>
                          <m:d>
                            <m:dPr>
                              <m:ctrlPr>
                                <a:rPr lang="de-CH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27" name="Rechteck 1626">
                <a:extLst>
                  <a:ext uri="{FF2B5EF4-FFF2-40B4-BE49-F238E27FC236}">
                    <a16:creationId xmlns:a16="http://schemas.microsoft.com/office/drawing/2014/main" id="{16A153D9-D57C-D48D-DFF7-A77E16519E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633" y="3554035"/>
                <a:ext cx="540000" cy="540000"/>
              </a:xfrm>
              <a:prstGeom prst="rect">
                <a:avLst/>
              </a:prstGeom>
              <a:blipFill>
                <a:blip r:embed="rId28"/>
                <a:stretch>
                  <a:fillRect l="-2222"/>
                </a:stretch>
              </a:blip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0" name="Rechteck 1629">
            <a:extLst>
              <a:ext uri="{FF2B5EF4-FFF2-40B4-BE49-F238E27FC236}">
                <a16:creationId xmlns:a16="http://schemas.microsoft.com/office/drawing/2014/main" id="{8E88CCC4-81A4-62EB-9F67-732CB2C837AF}"/>
              </a:ext>
            </a:extLst>
          </p:cNvPr>
          <p:cNvSpPr>
            <a:spLocks noChangeAspect="1"/>
          </p:cNvSpPr>
          <p:nvPr/>
        </p:nvSpPr>
        <p:spPr>
          <a:xfrm>
            <a:off x="9339814" y="7418026"/>
            <a:ext cx="540000" cy="540000"/>
          </a:xfrm>
          <a:prstGeom prst="rect">
            <a:avLst/>
          </a:prstGeom>
          <a:solidFill>
            <a:srgbClr val="FFB8BB"/>
          </a:solidFill>
          <a:ln>
            <a:solidFill>
              <a:srgbClr val="FFB8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>
              <a:lnSpc>
                <a:spcPct val="120000"/>
              </a:lnSpc>
            </a:pPr>
            <a:endParaRPr lang="de-DE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1" name="Textfeld 1630">
                <a:extLst>
                  <a:ext uri="{FF2B5EF4-FFF2-40B4-BE49-F238E27FC236}">
                    <a16:creationId xmlns:a16="http://schemas.microsoft.com/office/drawing/2014/main" id="{B859DF5F-4E3F-2CA1-FDAC-00BEA354E24E}"/>
                  </a:ext>
                </a:extLst>
              </p:cNvPr>
              <p:cNvSpPr txBox="1"/>
              <p:nvPr/>
            </p:nvSpPr>
            <p:spPr>
              <a:xfrm>
                <a:off x="9332522" y="7686603"/>
                <a:ext cx="546359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de-CH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1631" name="Textfeld 1630">
                <a:extLst>
                  <a:ext uri="{FF2B5EF4-FFF2-40B4-BE49-F238E27FC236}">
                    <a16:creationId xmlns:a16="http://schemas.microsoft.com/office/drawing/2014/main" id="{B859DF5F-4E3F-2CA1-FDAC-00BEA354E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522" y="7686603"/>
                <a:ext cx="546359" cy="215444"/>
              </a:xfrm>
              <a:prstGeom prst="rect">
                <a:avLst/>
              </a:prstGeom>
              <a:blipFill>
                <a:blip r:embed="rId31"/>
                <a:stretch>
                  <a:fillRect t="-11111" b="-3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2" name="Textfeld 1631">
                <a:extLst>
                  <a:ext uri="{FF2B5EF4-FFF2-40B4-BE49-F238E27FC236}">
                    <a16:creationId xmlns:a16="http://schemas.microsoft.com/office/drawing/2014/main" id="{B8B1E1C0-8A90-6F15-1873-0E3664AB0F68}"/>
                  </a:ext>
                </a:extLst>
              </p:cNvPr>
              <p:cNvSpPr txBox="1"/>
              <p:nvPr/>
            </p:nvSpPr>
            <p:spPr>
              <a:xfrm>
                <a:off x="9339814" y="7427047"/>
                <a:ext cx="546359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de-CH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1632" name="Textfeld 1631">
                <a:extLst>
                  <a:ext uri="{FF2B5EF4-FFF2-40B4-BE49-F238E27FC236}">
                    <a16:creationId xmlns:a16="http://schemas.microsoft.com/office/drawing/2014/main" id="{B8B1E1C0-8A90-6F15-1873-0E3664AB0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9814" y="7427047"/>
                <a:ext cx="546359" cy="215444"/>
              </a:xfrm>
              <a:prstGeom prst="rect">
                <a:avLst/>
              </a:prstGeom>
              <a:blipFill>
                <a:blip r:embed="rId32"/>
                <a:stretch>
                  <a:fillRect t="-5556" b="-388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33" name="Gerade Verbindung 1632">
            <a:extLst>
              <a:ext uri="{FF2B5EF4-FFF2-40B4-BE49-F238E27FC236}">
                <a16:creationId xmlns:a16="http://schemas.microsoft.com/office/drawing/2014/main" id="{8C2BD221-4A6C-A89E-CB89-30765159683B}"/>
              </a:ext>
            </a:extLst>
          </p:cNvPr>
          <p:cNvCxnSpPr>
            <a:cxnSpLocks/>
          </p:cNvCxnSpPr>
          <p:nvPr/>
        </p:nvCxnSpPr>
        <p:spPr>
          <a:xfrm>
            <a:off x="9346173" y="7684801"/>
            <a:ext cx="5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4" name="Gerade Verbindung 1633">
            <a:extLst>
              <a:ext uri="{FF2B5EF4-FFF2-40B4-BE49-F238E27FC236}">
                <a16:creationId xmlns:a16="http://schemas.microsoft.com/office/drawing/2014/main" id="{8453530F-B3DC-0820-5BAA-BC99AAD0039D}"/>
              </a:ext>
            </a:extLst>
          </p:cNvPr>
          <p:cNvCxnSpPr>
            <a:cxnSpLocks/>
            <a:stCxn id="1632" idx="0"/>
          </p:cNvCxnSpPr>
          <p:nvPr/>
        </p:nvCxnSpPr>
        <p:spPr>
          <a:xfrm flipH="1" flipV="1">
            <a:off x="9608212" y="6133696"/>
            <a:ext cx="4782" cy="12933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8" name="Gerade Verbindung mit Pfeil 1637">
            <a:extLst>
              <a:ext uri="{FF2B5EF4-FFF2-40B4-BE49-F238E27FC236}">
                <a16:creationId xmlns:a16="http://schemas.microsoft.com/office/drawing/2014/main" id="{F5AF7885-367B-4F2B-7084-D04CEC9C8CDA}"/>
              </a:ext>
            </a:extLst>
          </p:cNvPr>
          <p:cNvCxnSpPr>
            <a:cxnSpLocks/>
          </p:cNvCxnSpPr>
          <p:nvPr/>
        </p:nvCxnSpPr>
        <p:spPr>
          <a:xfrm flipH="1" flipV="1">
            <a:off x="9597332" y="5040239"/>
            <a:ext cx="10880" cy="71567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2" name="Gerade Verbindung 1641">
            <a:extLst>
              <a:ext uri="{FF2B5EF4-FFF2-40B4-BE49-F238E27FC236}">
                <a16:creationId xmlns:a16="http://schemas.microsoft.com/office/drawing/2014/main" id="{5250A3AC-CBD9-100A-9D8D-A371092724FE}"/>
              </a:ext>
            </a:extLst>
          </p:cNvPr>
          <p:cNvCxnSpPr>
            <a:cxnSpLocks/>
            <a:endCxn id="1627" idx="2"/>
          </p:cNvCxnSpPr>
          <p:nvPr/>
        </p:nvCxnSpPr>
        <p:spPr>
          <a:xfrm flipV="1">
            <a:off x="9597332" y="4094035"/>
            <a:ext cx="1301" cy="7300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8" name="Gerade Verbindung mit Pfeil 1647">
            <a:extLst>
              <a:ext uri="{FF2B5EF4-FFF2-40B4-BE49-F238E27FC236}">
                <a16:creationId xmlns:a16="http://schemas.microsoft.com/office/drawing/2014/main" id="{B746DBFB-445F-858B-5DD5-A5C08CA4EF39}"/>
              </a:ext>
            </a:extLst>
          </p:cNvPr>
          <p:cNvCxnSpPr>
            <a:cxnSpLocks/>
            <a:stCxn id="1627" idx="0"/>
            <a:endCxn id="1619" idx="2"/>
          </p:cNvCxnSpPr>
          <p:nvPr/>
        </p:nvCxnSpPr>
        <p:spPr>
          <a:xfrm flipH="1" flipV="1">
            <a:off x="9597332" y="1238517"/>
            <a:ext cx="1301" cy="231551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2" name="Gerade Verbindung 1651">
            <a:extLst>
              <a:ext uri="{FF2B5EF4-FFF2-40B4-BE49-F238E27FC236}">
                <a16:creationId xmlns:a16="http://schemas.microsoft.com/office/drawing/2014/main" id="{6B4A19E5-D197-ECFF-D5D2-A637C909F13E}"/>
              </a:ext>
            </a:extLst>
          </p:cNvPr>
          <p:cNvCxnSpPr>
            <a:cxnSpLocks/>
            <a:stCxn id="1483" idx="3"/>
          </p:cNvCxnSpPr>
          <p:nvPr/>
        </p:nvCxnSpPr>
        <p:spPr>
          <a:xfrm>
            <a:off x="8954310" y="970713"/>
            <a:ext cx="18979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3" name="Gerade Verbindung 1652">
            <a:extLst>
              <a:ext uri="{FF2B5EF4-FFF2-40B4-BE49-F238E27FC236}">
                <a16:creationId xmlns:a16="http://schemas.microsoft.com/office/drawing/2014/main" id="{1CA2D552-F451-BABF-0BD7-975072AF0CFE}"/>
              </a:ext>
            </a:extLst>
          </p:cNvPr>
          <p:cNvCxnSpPr>
            <a:cxnSpLocks/>
          </p:cNvCxnSpPr>
          <p:nvPr/>
        </p:nvCxnSpPr>
        <p:spPr>
          <a:xfrm>
            <a:off x="9144101" y="970713"/>
            <a:ext cx="0" cy="659435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4" name="Gerade Verbindung mit Pfeil 1653">
            <a:extLst>
              <a:ext uri="{FF2B5EF4-FFF2-40B4-BE49-F238E27FC236}">
                <a16:creationId xmlns:a16="http://schemas.microsoft.com/office/drawing/2014/main" id="{776CD901-8972-2C06-BFBD-BED383D6D554}"/>
              </a:ext>
            </a:extLst>
          </p:cNvPr>
          <p:cNvCxnSpPr>
            <a:cxnSpLocks/>
          </p:cNvCxnSpPr>
          <p:nvPr/>
        </p:nvCxnSpPr>
        <p:spPr>
          <a:xfrm>
            <a:off x="9162849" y="7565070"/>
            <a:ext cx="16448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7" name="Rechteck 1656">
            <a:extLst>
              <a:ext uri="{FF2B5EF4-FFF2-40B4-BE49-F238E27FC236}">
                <a16:creationId xmlns:a16="http://schemas.microsoft.com/office/drawing/2014/main" id="{F39A13FE-D96C-7EA7-D529-4F5A38670044}"/>
              </a:ext>
            </a:extLst>
          </p:cNvPr>
          <p:cNvSpPr>
            <a:spLocks noChangeAspect="1"/>
          </p:cNvSpPr>
          <p:nvPr/>
        </p:nvSpPr>
        <p:spPr>
          <a:xfrm>
            <a:off x="8417048" y="6428122"/>
            <a:ext cx="540000" cy="3541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endParaRPr lang="de-DE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6" name="Rechteck 1515">
                <a:extLst>
                  <a:ext uri="{FF2B5EF4-FFF2-40B4-BE49-F238E27FC236}">
                    <a16:creationId xmlns:a16="http://schemas.microsoft.com/office/drawing/2014/main" id="{79B01646-CC33-958E-D6E3-5A07D5E714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55194" y="6412090"/>
                <a:ext cx="4218147" cy="36064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1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𝐲</m:t>
                          </m:r>
                        </m:e>
                        <m:sub>
                          <m:r>
                            <a:rPr lang="de-CH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de-CH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1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𝐲</m:t>
                          </m:r>
                        </m:e>
                        <m:sub>
                          <m:r>
                            <a:rPr lang="de-CH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de-CH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CH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1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𝐏𝐄</m:t>
                          </m:r>
                        </m:e>
                        <m:sub>
                          <m:r>
                            <a:rPr lang="de-CH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16" name="Rechteck 1515">
                <a:extLst>
                  <a:ext uri="{FF2B5EF4-FFF2-40B4-BE49-F238E27FC236}">
                    <a16:creationId xmlns:a16="http://schemas.microsoft.com/office/drawing/2014/main" id="{79B01646-CC33-958E-D6E3-5A07D5E714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194" y="6412090"/>
                <a:ext cx="4218147" cy="360645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>
                <a:solidFill>
                  <a:schemeClr val="bg2">
                    <a:lumMod val="9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3" name="Rechteck 1252">
                <a:extLst>
                  <a:ext uri="{FF2B5EF4-FFF2-40B4-BE49-F238E27FC236}">
                    <a16:creationId xmlns:a16="http://schemas.microsoft.com/office/drawing/2014/main" id="{CA4848F7-8E19-5099-A9C2-436967EA82F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59588" y="5293659"/>
                <a:ext cx="4214375" cy="35419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de-CH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de-CH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de-CH" sz="11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𝐲</m:t>
                        </m:r>
                      </m:e>
                      <m:sub>
                        <m:r>
                          <a:rPr lang="de-CH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  <m:sup>
                        <m:r>
                          <a:rPr lang="de-CH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de-CH" sz="1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=</m:t>
                    </m:r>
                    <m:sSub>
                      <m:sSubPr>
                        <m:ctrlPr>
                          <a:rPr lang="de-CH" sz="1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CH" sz="11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𝐲</m:t>
                        </m:r>
                      </m:e>
                      <m:sub>
                        <m:r>
                          <a:rPr lang="de-CH" sz="1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sub>
                    </m:sSub>
                    <m:r>
                      <a:rPr lang="de-CH" sz="1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Sup>
                      <m:sSubSupPr>
                        <m:ctrlPr>
                          <a:rPr lang="de-CH" sz="1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de-CH" sz="11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𝐌𝐌𝐇𝐀</m:t>
                        </m:r>
                      </m:e>
                      <m:sub>
                        <m:r>
                          <a:rPr lang="de-CH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de-CH" sz="11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self</m:t>
                        </m:r>
                        <m:r>
                          <a:rPr lang="de-CH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de-CH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de-CH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</m:oMath>
                </a14:m>
                <a:r>
                  <a:rPr lang="de-DE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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CH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de-CH" sz="11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𝐲</m:t>
                        </m:r>
                      </m:e>
                      <m:sub>
                        <m:r>
                          <a:rPr lang="de-CH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  <m:sup>
                        <m:r>
                          <a:rPr lang="de-CH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de-CH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CH" sz="11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norm</m:t>
                    </m:r>
                    <m:d>
                      <m:dPr>
                        <m:ctrlPr>
                          <a:rPr lang="de-CH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de-CH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de-CH" sz="11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lang="de-CH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de-CH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endParaRPr lang="de-DE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53" name="Rechteck 1252">
                <a:extLst>
                  <a:ext uri="{FF2B5EF4-FFF2-40B4-BE49-F238E27FC236}">
                    <a16:creationId xmlns:a16="http://schemas.microsoft.com/office/drawing/2014/main" id="{CA4848F7-8E19-5099-A9C2-436967EA82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588" y="5293659"/>
                <a:ext cx="4214375" cy="354192"/>
              </a:xfrm>
              <a:prstGeom prst="rect">
                <a:avLst/>
              </a:prstGeom>
              <a:blipFill>
                <a:blip r:embed="rId34"/>
                <a:stretch>
                  <a:fillRect b="-3448"/>
                </a:stretch>
              </a:blip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28" name="Rechteck 1327">
                <a:extLst>
                  <a:ext uri="{FF2B5EF4-FFF2-40B4-BE49-F238E27FC236}">
                    <a16:creationId xmlns:a16="http://schemas.microsoft.com/office/drawing/2014/main" id="{81EEF69B-9EBC-B33C-6E94-975D2AC82BE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57238" y="2024606"/>
                <a:ext cx="4214376" cy="35419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de-CH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2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𝐳</m:t>
                          </m:r>
                        </m:e>
                        <m:sub>
                          <m:r>
                            <a:rPr lang="de-CH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de-CH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DEC</m:t>
                          </m:r>
                          <m:r>
                            <a:rPr lang="de-CH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  <m:r>
                            <a:rPr lang="de-CH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sup>
                      </m:sSubSup>
                      <m:r>
                        <a:rPr lang="de-CH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de-CH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2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𝐳</m:t>
                          </m:r>
                        </m:e>
                        <m:sub>
                          <m:r>
                            <a:rPr lang="de-CH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de-CH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DEC</m:t>
                          </m:r>
                        </m:sup>
                      </m:sSubSup>
                      <m:sSub>
                        <m:sSubPr>
                          <m:ctrlPr>
                            <a:rPr lang="de-CH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2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𝐖</m:t>
                          </m:r>
                        </m:e>
                        <m:sub>
                          <m:r>
                            <a:rPr lang="de-CH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28" name="Rechteck 1327">
                <a:extLst>
                  <a:ext uri="{FF2B5EF4-FFF2-40B4-BE49-F238E27FC236}">
                    <a16:creationId xmlns:a16="http://schemas.microsoft.com/office/drawing/2014/main" id="{81EEF69B-9EBC-B33C-6E94-975D2AC82B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238" y="2024606"/>
                <a:ext cx="4214376" cy="35419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29" name="Rechteck 1328">
                <a:extLst>
                  <a:ext uri="{FF2B5EF4-FFF2-40B4-BE49-F238E27FC236}">
                    <a16:creationId xmlns:a16="http://schemas.microsoft.com/office/drawing/2014/main" id="{5CDE142E-9238-403F-C3A1-74D3F2FF93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57237" y="1528889"/>
                <a:ext cx="4214376" cy="35419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2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𝐩</m:t>
                          </m:r>
                        </m:e>
                        <m:sub>
                          <m:r>
                            <a:rPr lang="de-CH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</m:sub>
                      </m:sSub>
                      <m:r>
                        <a:rPr lang="de-CH" sz="12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CH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softmax</m:t>
                      </m:r>
                      <m:d>
                        <m:dPr>
                          <m:ctrlPr>
                            <a:rPr lang="de-CH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CH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de-CH" sz="12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𝐳</m:t>
                              </m:r>
                            </m:e>
                            <m:sub>
                              <m:r>
                                <a:rPr lang="de-CH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de-CH" sz="1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DEC</m:t>
                              </m:r>
                              <m:r>
                                <a:rPr lang="de-CH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GB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29" name="Rechteck 1328">
                <a:extLst>
                  <a:ext uri="{FF2B5EF4-FFF2-40B4-BE49-F238E27FC236}">
                    <a16:creationId xmlns:a16="http://schemas.microsoft.com/office/drawing/2014/main" id="{5CDE142E-9238-403F-C3A1-74D3F2FF93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237" y="1528889"/>
                <a:ext cx="4214376" cy="354192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71" name="Textfeld 1670">
            <a:extLst>
              <a:ext uri="{FF2B5EF4-FFF2-40B4-BE49-F238E27FC236}">
                <a16:creationId xmlns:a16="http://schemas.microsoft.com/office/drawing/2014/main" id="{77E75D8D-9914-2505-DC5E-B7D2B562AC19}"/>
              </a:ext>
            </a:extLst>
          </p:cNvPr>
          <p:cNvSpPr txBox="1"/>
          <p:nvPr/>
        </p:nvSpPr>
        <p:spPr>
          <a:xfrm>
            <a:off x="2340801" y="8196164"/>
            <a:ext cx="2587536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</a:p>
          <a:p>
            <a:pPr algn="ctr"/>
            <a:r>
              <a:rPr lang="en-GB" sz="1400">
                <a:latin typeface="Times New Roman" panose="02020603050405020304" pitchFamily="18" charset="0"/>
                <a:cs typeface="Times New Roman" panose="02020603050405020304" pitchFamily="18" charset="0"/>
              </a:rPr>
              <a:t>simultaneous</a:t>
            </a:r>
          </a:p>
        </p:txBody>
      </p:sp>
      <p:sp>
        <p:nvSpPr>
          <p:cNvPr id="1674" name="Textfeld 1673">
            <a:extLst>
              <a:ext uri="{FF2B5EF4-FFF2-40B4-BE49-F238E27FC236}">
                <a16:creationId xmlns:a16="http://schemas.microsoft.com/office/drawing/2014/main" id="{C0171BE2-9A79-FD5A-5A1E-946D1D619D52}"/>
              </a:ext>
            </a:extLst>
          </p:cNvPr>
          <p:cNvSpPr txBox="1"/>
          <p:nvPr/>
        </p:nvSpPr>
        <p:spPr>
          <a:xfrm>
            <a:off x="5655269" y="8196164"/>
            <a:ext cx="422289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DECODER </a:t>
            </a:r>
          </a:p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3" name="Textfeld 1722">
            <a:extLst>
              <a:ext uri="{FF2B5EF4-FFF2-40B4-BE49-F238E27FC236}">
                <a16:creationId xmlns:a16="http://schemas.microsoft.com/office/drawing/2014/main" id="{1068D577-C784-DB32-99E3-2412217DF4AB}"/>
              </a:ext>
            </a:extLst>
          </p:cNvPr>
          <p:cNvSpPr txBox="1"/>
          <p:nvPr/>
        </p:nvSpPr>
        <p:spPr>
          <a:xfrm>
            <a:off x="928202" y="6925327"/>
            <a:ext cx="10575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  <a:p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</a:p>
        </p:txBody>
      </p:sp>
      <p:sp>
        <p:nvSpPr>
          <p:cNvPr id="1725" name="Textfeld 1724">
            <a:extLst>
              <a:ext uri="{FF2B5EF4-FFF2-40B4-BE49-F238E27FC236}">
                <a16:creationId xmlns:a16="http://schemas.microsoft.com/office/drawing/2014/main" id="{54F1D217-9A46-4E13-6E22-606426E78812}"/>
              </a:ext>
            </a:extLst>
          </p:cNvPr>
          <p:cNvSpPr txBox="1"/>
          <p:nvPr/>
        </p:nvSpPr>
        <p:spPr>
          <a:xfrm>
            <a:off x="10249372" y="6898332"/>
            <a:ext cx="105750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</a:p>
        </p:txBody>
      </p:sp>
      <p:cxnSp>
        <p:nvCxnSpPr>
          <p:cNvPr id="1726" name="Gerade Verbindung mit Pfeil 1725">
            <a:extLst>
              <a:ext uri="{FF2B5EF4-FFF2-40B4-BE49-F238E27FC236}">
                <a16:creationId xmlns:a16="http://schemas.microsoft.com/office/drawing/2014/main" id="{4C4118E7-43B5-4BC8-8DE8-E3B8C3735B10}"/>
              </a:ext>
            </a:extLst>
          </p:cNvPr>
          <p:cNvCxnSpPr>
            <a:cxnSpLocks/>
          </p:cNvCxnSpPr>
          <p:nvPr/>
        </p:nvCxnSpPr>
        <p:spPr>
          <a:xfrm>
            <a:off x="1455531" y="1553998"/>
            <a:ext cx="684000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8" name="Gerade Verbindung mit Pfeil 1727">
            <a:extLst>
              <a:ext uri="{FF2B5EF4-FFF2-40B4-BE49-F238E27FC236}">
                <a16:creationId xmlns:a16="http://schemas.microsoft.com/office/drawing/2014/main" id="{2C0EE80D-5516-96B7-1CCC-654FDEB6629A}"/>
              </a:ext>
            </a:extLst>
          </p:cNvPr>
          <p:cNvCxnSpPr>
            <a:cxnSpLocks/>
          </p:cNvCxnSpPr>
          <p:nvPr/>
        </p:nvCxnSpPr>
        <p:spPr>
          <a:xfrm>
            <a:off x="1455531" y="2022103"/>
            <a:ext cx="684000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9" name="Textfeld 1728">
            <a:extLst>
              <a:ext uri="{FF2B5EF4-FFF2-40B4-BE49-F238E27FC236}">
                <a16:creationId xmlns:a16="http://schemas.microsoft.com/office/drawing/2014/main" id="{CDFBCD32-64F5-D238-9513-EEA700BE869E}"/>
              </a:ext>
            </a:extLst>
          </p:cNvPr>
          <p:cNvSpPr txBox="1"/>
          <p:nvPr/>
        </p:nvSpPr>
        <p:spPr>
          <a:xfrm>
            <a:off x="2331170" y="1432222"/>
            <a:ext cx="14638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</a:t>
            </a:r>
          </a:p>
        </p:txBody>
      </p:sp>
      <p:cxnSp>
        <p:nvCxnSpPr>
          <p:cNvPr id="1730" name="Gerade Verbindung mit Pfeil 1729">
            <a:extLst>
              <a:ext uri="{FF2B5EF4-FFF2-40B4-BE49-F238E27FC236}">
                <a16:creationId xmlns:a16="http://schemas.microsoft.com/office/drawing/2014/main" id="{93E6868B-73F6-2E9B-AF24-F0FECDDCF682}"/>
              </a:ext>
            </a:extLst>
          </p:cNvPr>
          <p:cNvCxnSpPr>
            <a:cxnSpLocks/>
          </p:cNvCxnSpPr>
          <p:nvPr/>
        </p:nvCxnSpPr>
        <p:spPr>
          <a:xfrm>
            <a:off x="1455531" y="1897543"/>
            <a:ext cx="684000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2" name="Textfeld 1731">
            <a:extLst>
              <a:ext uri="{FF2B5EF4-FFF2-40B4-BE49-F238E27FC236}">
                <a16:creationId xmlns:a16="http://schemas.microsoft.com/office/drawing/2014/main" id="{16B97B50-7205-6B92-2205-51C806C895BC}"/>
              </a:ext>
            </a:extLst>
          </p:cNvPr>
          <p:cNvSpPr txBox="1"/>
          <p:nvPr/>
        </p:nvSpPr>
        <p:spPr>
          <a:xfrm>
            <a:off x="2331170" y="1828421"/>
            <a:ext cx="15651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Testing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DA4FCEA3-63EB-1E72-017A-6EAFE06CDD08}"/>
              </a:ext>
            </a:extLst>
          </p:cNvPr>
          <p:cNvGrpSpPr/>
          <p:nvPr/>
        </p:nvGrpSpPr>
        <p:grpSpPr>
          <a:xfrm>
            <a:off x="3544803" y="6912331"/>
            <a:ext cx="184578" cy="354192"/>
            <a:chOff x="2418675" y="6810600"/>
            <a:chExt cx="184578" cy="354192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01FE272A-CCDC-53F1-B8C0-F561F87577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18675" y="6810600"/>
              <a:ext cx="175646" cy="3541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Gerade Verbindung 13">
              <a:extLst>
                <a:ext uri="{FF2B5EF4-FFF2-40B4-BE49-F238E27FC236}">
                  <a16:creationId xmlns:a16="http://schemas.microsoft.com/office/drawing/2014/main" id="{A83EF870-DD4C-70F1-D7E6-3138FFC0EE05}"/>
                </a:ext>
              </a:extLst>
            </p:cNvPr>
            <p:cNvCxnSpPr>
              <a:cxnSpLocks/>
            </p:cNvCxnSpPr>
            <p:nvPr/>
          </p:nvCxnSpPr>
          <p:spPr>
            <a:xfrm>
              <a:off x="2427607" y="7042780"/>
              <a:ext cx="175646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>
              <a:extLst>
                <a:ext uri="{FF2B5EF4-FFF2-40B4-BE49-F238E27FC236}">
                  <a16:creationId xmlns:a16="http://schemas.microsoft.com/office/drawing/2014/main" id="{F105DC74-84B3-5FB7-6510-EAC99200DEA9}"/>
                </a:ext>
              </a:extLst>
            </p:cNvPr>
            <p:cNvCxnSpPr>
              <a:cxnSpLocks/>
            </p:cNvCxnSpPr>
            <p:nvPr/>
          </p:nvCxnSpPr>
          <p:spPr>
            <a:xfrm>
              <a:off x="2427607" y="6919758"/>
              <a:ext cx="175646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8B474059-F2C5-9312-4698-A8AFF07BB0BD}"/>
              </a:ext>
            </a:extLst>
          </p:cNvPr>
          <p:cNvGrpSpPr/>
          <p:nvPr/>
        </p:nvGrpSpPr>
        <p:grpSpPr>
          <a:xfrm>
            <a:off x="4557209" y="6912331"/>
            <a:ext cx="177600" cy="354192"/>
            <a:chOff x="2416721" y="6810600"/>
            <a:chExt cx="177600" cy="354192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322BF35B-F09D-4E81-BBA3-3D2F82B5B5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18675" y="6810600"/>
              <a:ext cx="175646" cy="3541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Gerade Verbindung 17">
              <a:extLst>
                <a:ext uri="{FF2B5EF4-FFF2-40B4-BE49-F238E27FC236}">
                  <a16:creationId xmlns:a16="http://schemas.microsoft.com/office/drawing/2014/main" id="{2E95F925-1F2A-AD20-FF60-ED32A60F2C96}"/>
                </a:ext>
              </a:extLst>
            </p:cNvPr>
            <p:cNvCxnSpPr>
              <a:cxnSpLocks/>
            </p:cNvCxnSpPr>
            <p:nvPr/>
          </p:nvCxnSpPr>
          <p:spPr>
            <a:xfrm>
              <a:off x="2416721" y="7042780"/>
              <a:ext cx="175646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>
              <a:extLst>
                <a:ext uri="{FF2B5EF4-FFF2-40B4-BE49-F238E27FC236}">
                  <a16:creationId xmlns:a16="http://schemas.microsoft.com/office/drawing/2014/main" id="{8FE69DC6-9EDC-E151-AD42-A6A086370724}"/>
                </a:ext>
              </a:extLst>
            </p:cNvPr>
            <p:cNvCxnSpPr>
              <a:cxnSpLocks/>
            </p:cNvCxnSpPr>
            <p:nvPr/>
          </p:nvCxnSpPr>
          <p:spPr>
            <a:xfrm>
              <a:off x="2416721" y="6919758"/>
              <a:ext cx="175646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C84BCA52-B1C1-A240-A3E2-BCAC7C198B84}"/>
              </a:ext>
            </a:extLst>
          </p:cNvPr>
          <p:cNvGrpSpPr/>
          <p:nvPr/>
        </p:nvGrpSpPr>
        <p:grpSpPr>
          <a:xfrm>
            <a:off x="5837200" y="6912187"/>
            <a:ext cx="177600" cy="354192"/>
            <a:chOff x="2416721" y="6810600"/>
            <a:chExt cx="177600" cy="354192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6747951C-B0B1-B4D8-0733-897BB817A3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18675" y="6810600"/>
              <a:ext cx="175646" cy="3541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Gerade Verbindung 21">
              <a:extLst>
                <a:ext uri="{FF2B5EF4-FFF2-40B4-BE49-F238E27FC236}">
                  <a16:creationId xmlns:a16="http://schemas.microsoft.com/office/drawing/2014/main" id="{78C61FEF-DD00-B0B8-693B-46EFEDD8BDA1}"/>
                </a:ext>
              </a:extLst>
            </p:cNvPr>
            <p:cNvCxnSpPr>
              <a:cxnSpLocks/>
            </p:cNvCxnSpPr>
            <p:nvPr/>
          </p:nvCxnSpPr>
          <p:spPr>
            <a:xfrm>
              <a:off x="2416721" y="7042780"/>
              <a:ext cx="175646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2">
              <a:extLst>
                <a:ext uri="{FF2B5EF4-FFF2-40B4-BE49-F238E27FC236}">
                  <a16:creationId xmlns:a16="http://schemas.microsoft.com/office/drawing/2014/main" id="{4C558D52-AF5F-33BA-984B-64708F9FD418}"/>
                </a:ext>
              </a:extLst>
            </p:cNvPr>
            <p:cNvCxnSpPr>
              <a:cxnSpLocks/>
            </p:cNvCxnSpPr>
            <p:nvPr/>
          </p:nvCxnSpPr>
          <p:spPr>
            <a:xfrm>
              <a:off x="2416721" y="6919758"/>
              <a:ext cx="175646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CE967E13-059B-0BDB-CC2A-E2D21D42E769}"/>
              </a:ext>
            </a:extLst>
          </p:cNvPr>
          <p:cNvGrpSpPr/>
          <p:nvPr/>
        </p:nvGrpSpPr>
        <p:grpSpPr>
          <a:xfrm>
            <a:off x="6743884" y="6912187"/>
            <a:ext cx="184578" cy="354192"/>
            <a:chOff x="2418675" y="6810600"/>
            <a:chExt cx="184578" cy="354192"/>
          </a:xfrm>
        </p:grpSpPr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EBB698E9-E0D9-4FDA-FE24-E7DC5E6F16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18675" y="6810600"/>
              <a:ext cx="175646" cy="3541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" name="Gerade Verbindung 25">
              <a:extLst>
                <a:ext uri="{FF2B5EF4-FFF2-40B4-BE49-F238E27FC236}">
                  <a16:creationId xmlns:a16="http://schemas.microsoft.com/office/drawing/2014/main" id="{8C9EACAE-3818-B0DF-2A5B-3FDC65DCAC6C}"/>
                </a:ext>
              </a:extLst>
            </p:cNvPr>
            <p:cNvCxnSpPr>
              <a:cxnSpLocks/>
            </p:cNvCxnSpPr>
            <p:nvPr/>
          </p:nvCxnSpPr>
          <p:spPr>
            <a:xfrm>
              <a:off x="2427607" y="7042780"/>
              <a:ext cx="175646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>
              <a:extLst>
                <a:ext uri="{FF2B5EF4-FFF2-40B4-BE49-F238E27FC236}">
                  <a16:creationId xmlns:a16="http://schemas.microsoft.com/office/drawing/2014/main" id="{159B164C-AC25-1759-89D8-1CBE3015F6EB}"/>
                </a:ext>
              </a:extLst>
            </p:cNvPr>
            <p:cNvCxnSpPr>
              <a:cxnSpLocks/>
            </p:cNvCxnSpPr>
            <p:nvPr/>
          </p:nvCxnSpPr>
          <p:spPr>
            <a:xfrm>
              <a:off x="2427607" y="6919758"/>
              <a:ext cx="175646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C6C95F42-47A8-8385-7FDC-2C873BF1671B}"/>
              </a:ext>
            </a:extLst>
          </p:cNvPr>
          <p:cNvGrpSpPr/>
          <p:nvPr/>
        </p:nvGrpSpPr>
        <p:grpSpPr>
          <a:xfrm>
            <a:off x="7670734" y="6912187"/>
            <a:ext cx="177600" cy="354192"/>
            <a:chOff x="2416721" y="6810600"/>
            <a:chExt cx="177600" cy="354192"/>
          </a:xfrm>
        </p:grpSpPr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9F9EFB5B-45CB-B34C-9354-5FBCA36865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18675" y="6810600"/>
              <a:ext cx="175646" cy="3541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" name="Gerade Verbindung 30">
              <a:extLst>
                <a:ext uri="{FF2B5EF4-FFF2-40B4-BE49-F238E27FC236}">
                  <a16:creationId xmlns:a16="http://schemas.microsoft.com/office/drawing/2014/main" id="{FB77AF30-B9F2-B909-458B-557CDC90F109}"/>
                </a:ext>
              </a:extLst>
            </p:cNvPr>
            <p:cNvCxnSpPr>
              <a:cxnSpLocks/>
            </p:cNvCxnSpPr>
            <p:nvPr/>
          </p:nvCxnSpPr>
          <p:spPr>
            <a:xfrm>
              <a:off x="2416721" y="7042780"/>
              <a:ext cx="175646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>
              <a:extLst>
                <a:ext uri="{FF2B5EF4-FFF2-40B4-BE49-F238E27FC236}">
                  <a16:creationId xmlns:a16="http://schemas.microsoft.com/office/drawing/2014/main" id="{B49C297D-E8BC-B1CA-079D-990AC41F825C}"/>
                </a:ext>
              </a:extLst>
            </p:cNvPr>
            <p:cNvCxnSpPr>
              <a:cxnSpLocks/>
            </p:cNvCxnSpPr>
            <p:nvPr/>
          </p:nvCxnSpPr>
          <p:spPr>
            <a:xfrm>
              <a:off x="2416721" y="6919758"/>
              <a:ext cx="175646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4156EBAD-3CB9-13CC-7124-5FF96F2A4C00}"/>
              </a:ext>
            </a:extLst>
          </p:cNvPr>
          <p:cNvGrpSpPr/>
          <p:nvPr/>
        </p:nvGrpSpPr>
        <p:grpSpPr>
          <a:xfrm>
            <a:off x="8590973" y="6906197"/>
            <a:ext cx="177600" cy="354192"/>
            <a:chOff x="2416721" y="6810600"/>
            <a:chExt cx="177600" cy="354192"/>
          </a:xfrm>
        </p:grpSpPr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68492865-1D0F-B040-5DF4-91E8F40A9F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18675" y="6810600"/>
              <a:ext cx="175646" cy="3541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5" name="Gerade Verbindung 34">
              <a:extLst>
                <a:ext uri="{FF2B5EF4-FFF2-40B4-BE49-F238E27FC236}">
                  <a16:creationId xmlns:a16="http://schemas.microsoft.com/office/drawing/2014/main" id="{617ED1E5-4CB3-4AB1-D66B-A95776E8E18A}"/>
                </a:ext>
              </a:extLst>
            </p:cNvPr>
            <p:cNvCxnSpPr>
              <a:cxnSpLocks/>
            </p:cNvCxnSpPr>
            <p:nvPr/>
          </p:nvCxnSpPr>
          <p:spPr>
            <a:xfrm>
              <a:off x="2416721" y="7042780"/>
              <a:ext cx="175646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39">
              <a:extLst>
                <a:ext uri="{FF2B5EF4-FFF2-40B4-BE49-F238E27FC236}">
                  <a16:creationId xmlns:a16="http://schemas.microsoft.com/office/drawing/2014/main" id="{036A967A-A90B-B4B7-B37C-FD7E9C74012B}"/>
                </a:ext>
              </a:extLst>
            </p:cNvPr>
            <p:cNvCxnSpPr>
              <a:cxnSpLocks/>
            </p:cNvCxnSpPr>
            <p:nvPr/>
          </p:nvCxnSpPr>
          <p:spPr>
            <a:xfrm>
              <a:off x="2416721" y="6919758"/>
              <a:ext cx="175646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43ECBFF7-1DCF-9F2B-51E1-D65090E92587}"/>
              </a:ext>
            </a:extLst>
          </p:cNvPr>
          <p:cNvGrpSpPr/>
          <p:nvPr/>
        </p:nvGrpSpPr>
        <p:grpSpPr>
          <a:xfrm>
            <a:off x="9516901" y="6916273"/>
            <a:ext cx="177600" cy="354192"/>
            <a:chOff x="2416721" y="6810600"/>
            <a:chExt cx="177600" cy="354192"/>
          </a:xfrm>
        </p:grpSpPr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01FF7D19-49E1-43ED-8EEF-14EED7FDFB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18675" y="6810600"/>
              <a:ext cx="175646" cy="3541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3" name="Gerade Verbindung 42">
              <a:extLst>
                <a:ext uri="{FF2B5EF4-FFF2-40B4-BE49-F238E27FC236}">
                  <a16:creationId xmlns:a16="http://schemas.microsoft.com/office/drawing/2014/main" id="{3ACAF564-3C51-8CEF-A28E-5132202E6752}"/>
                </a:ext>
              </a:extLst>
            </p:cNvPr>
            <p:cNvCxnSpPr>
              <a:cxnSpLocks/>
            </p:cNvCxnSpPr>
            <p:nvPr/>
          </p:nvCxnSpPr>
          <p:spPr>
            <a:xfrm>
              <a:off x="2416721" y="7042780"/>
              <a:ext cx="175646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43">
              <a:extLst>
                <a:ext uri="{FF2B5EF4-FFF2-40B4-BE49-F238E27FC236}">
                  <a16:creationId xmlns:a16="http://schemas.microsoft.com/office/drawing/2014/main" id="{1DC63946-38E7-EAEF-ABE2-D3E0AB20ED4C}"/>
                </a:ext>
              </a:extLst>
            </p:cNvPr>
            <p:cNvCxnSpPr>
              <a:cxnSpLocks/>
            </p:cNvCxnSpPr>
            <p:nvPr/>
          </p:nvCxnSpPr>
          <p:spPr>
            <a:xfrm>
              <a:off x="2416721" y="6919758"/>
              <a:ext cx="175646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hteck 60">
                <a:extLst>
                  <a:ext uri="{FF2B5EF4-FFF2-40B4-BE49-F238E27FC236}">
                    <a16:creationId xmlns:a16="http://schemas.microsoft.com/office/drawing/2014/main" id="{69A20C06-E907-5E6E-AA06-ED530DA761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61438" y="2991171"/>
                <a:ext cx="199286" cy="4352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𝐳</m:t>
                          </m:r>
                        </m:e>
                        <m:sub>
                          <m:r>
                            <a:rPr lang="de-CH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de-CH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ENC</m:t>
                          </m:r>
                        </m:sup>
                      </m:sSubSup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1" name="Rechteck 60">
                <a:extLst>
                  <a:ext uri="{FF2B5EF4-FFF2-40B4-BE49-F238E27FC236}">
                    <a16:creationId xmlns:a16="http://schemas.microsoft.com/office/drawing/2014/main" id="{69A20C06-E907-5E6E-AA06-ED530DA761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1438" y="2991171"/>
                <a:ext cx="199286" cy="435260"/>
              </a:xfrm>
              <a:prstGeom prst="rect">
                <a:avLst/>
              </a:prstGeom>
              <a:blipFill>
                <a:blip r:embed="rId37"/>
                <a:stretch>
                  <a:fillRect l="-100000" r="-588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hteck 61">
                <a:extLst>
                  <a:ext uri="{FF2B5EF4-FFF2-40B4-BE49-F238E27FC236}">
                    <a16:creationId xmlns:a16="http://schemas.microsoft.com/office/drawing/2014/main" id="{54D7617E-3163-DE34-47CC-F005E60C52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64273" y="2992575"/>
                <a:ext cx="199286" cy="4352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𝐳</m:t>
                          </m:r>
                        </m:e>
                        <m:sub>
                          <m:r>
                            <a:rPr lang="de-CH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de-CH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ENC</m:t>
                          </m:r>
                        </m:sup>
                      </m:sSubSup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2" name="Rechteck 61">
                <a:extLst>
                  <a:ext uri="{FF2B5EF4-FFF2-40B4-BE49-F238E27FC236}">
                    <a16:creationId xmlns:a16="http://schemas.microsoft.com/office/drawing/2014/main" id="{54D7617E-3163-DE34-47CC-F005E60C52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273" y="2992575"/>
                <a:ext cx="199286" cy="435260"/>
              </a:xfrm>
              <a:prstGeom prst="rect">
                <a:avLst/>
              </a:prstGeom>
              <a:blipFill>
                <a:blip r:embed="rId38"/>
                <a:stretch>
                  <a:fillRect l="-106250" r="-6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0" name="Rechteck 1029">
                <a:extLst>
                  <a:ext uri="{FF2B5EF4-FFF2-40B4-BE49-F238E27FC236}">
                    <a16:creationId xmlns:a16="http://schemas.microsoft.com/office/drawing/2014/main" id="{84F7B4DE-CF11-039D-471C-A8373826105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57336" y="3017465"/>
                <a:ext cx="385235" cy="4352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e-DE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• • •</m:t>
                      </m:r>
                    </m:oMath>
                  </m:oMathPara>
                </a14:m>
                <a:endParaRPr lang="de-DE" sz="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0" name="Rechteck 1029">
                <a:extLst>
                  <a:ext uri="{FF2B5EF4-FFF2-40B4-BE49-F238E27FC236}">
                    <a16:creationId xmlns:a16="http://schemas.microsoft.com/office/drawing/2014/main" id="{84F7B4DE-CF11-039D-471C-A837382610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336" y="3017465"/>
                <a:ext cx="385235" cy="435260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4" name="Textfeld 1063">
                <a:extLst>
                  <a:ext uri="{FF2B5EF4-FFF2-40B4-BE49-F238E27FC236}">
                    <a16:creationId xmlns:a16="http://schemas.microsoft.com/office/drawing/2014/main" id="{0C579BD5-AB5E-292B-18F8-D739DA9E7696}"/>
                  </a:ext>
                </a:extLst>
              </p:cNvPr>
              <p:cNvSpPr txBox="1"/>
              <p:nvPr/>
            </p:nvSpPr>
            <p:spPr>
              <a:xfrm>
                <a:off x="2252162" y="6975436"/>
                <a:ext cx="272675" cy="184666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2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de-CH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064" name="Textfeld 1063">
                <a:extLst>
                  <a:ext uri="{FF2B5EF4-FFF2-40B4-BE49-F238E27FC236}">
                    <a16:creationId xmlns:a16="http://schemas.microsoft.com/office/drawing/2014/main" id="{0C579BD5-AB5E-292B-18F8-D739DA9E7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162" y="6975436"/>
                <a:ext cx="272675" cy="184666"/>
              </a:xfrm>
              <a:prstGeom prst="rect">
                <a:avLst/>
              </a:prstGeom>
              <a:blipFill>
                <a:blip r:embed="rId4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5" name="Textfeld 1064">
                <a:extLst>
                  <a:ext uri="{FF2B5EF4-FFF2-40B4-BE49-F238E27FC236}">
                    <a16:creationId xmlns:a16="http://schemas.microsoft.com/office/drawing/2014/main" id="{A6804BC9-19E8-69E0-AD2E-F9EC583214DB}"/>
                  </a:ext>
                </a:extLst>
              </p:cNvPr>
              <p:cNvSpPr txBox="1"/>
              <p:nvPr/>
            </p:nvSpPr>
            <p:spPr>
              <a:xfrm>
                <a:off x="4286951" y="6975435"/>
                <a:ext cx="272675" cy="184666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2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de-CH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065" name="Textfeld 1064">
                <a:extLst>
                  <a:ext uri="{FF2B5EF4-FFF2-40B4-BE49-F238E27FC236}">
                    <a16:creationId xmlns:a16="http://schemas.microsoft.com/office/drawing/2014/main" id="{A6804BC9-19E8-69E0-AD2E-F9EC58321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951" y="6975435"/>
                <a:ext cx="272675" cy="184666"/>
              </a:xfrm>
              <a:prstGeom prst="rect">
                <a:avLst/>
              </a:prstGeom>
              <a:blipFill>
                <a:blip r:embed="rId4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8" name="Textfeld 1067">
                <a:extLst>
                  <a:ext uri="{FF2B5EF4-FFF2-40B4-BE49-F238E27FC236}">
                    <a16:creationId xmlns:a16="http://schemas.microsoft.com/office/drawing/2014/main" id="{347FAADD-92B2-7C9B-8404-0B1CD3143DEF}"/>
                  </a:ext>
                </a:extLst>
              </p:cNvPr>
              <p:cNvSpPr txBox="1"/>
              <p:nvPr/>
            </p:nvSpPr>
            <p:spPr>
              <a:xfrm>
                <a:off x="3264619" y="6963017"/>
                <a:ext cx="272675" cy="184666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CH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…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068" name="Textfeld 1067">
                <a:extLst>
                  <a:ext uri="{FF2B5EF4-FFF2-40B4-BE49-F238E27FC236}">
                    <a16:creationId xmlns:a16="http://schemas.microsoft.com/office/drawing/2014/main" id="{347FAADD-92B2-7C9B-8404-0B1CD3143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619" y="6963017"/>
                <a:ext cx="272675" cy="184666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5" name="Rechteck 1094">
            <a:extLst>
              <a:ext uri="{FF2B5EF4-FFF2-40B4-BE49-F238E27FC236}">
                <a16:creationId xmlns:a16="http://schemas.microsoft.com/office/drawing/2014/main" id="{F7A006C2-7BBD-1B3C-0AF1-6D3ED926CF1C}"/>
              </a:ext>
            </a:extLst>
          </p:cNvPr>
          <p:cNvSpPr>
            <a:spLocks noChangeAspect="1"/>
          </p:cNvSpPr>
          <p:nvPr/>
        </p:nvSpPr>
        <p:spPr>
          <a:xfrm>
            <a:off x="3357158" y="4648030"/>
            <a:ext cx="540000" cy="54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• 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6" name="Rechteck 1095">
                <a:extLst>
                  <a:ext uri="{FF2B5EF4-FFF2-40B4-BE49-F238E27FC236}">
                    <a16:creationId xmlns:a16="http://schemas.microsoft.com/office/drawing/2014/main" id="{76020CF0-11AA-2C63-6002-6AEC92B2CEC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69702" y="4647998"/>
                <a:ext cx="540000" cy="5400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0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𝐅𝐍𝐍</m:t>
                          </m:r>
                        </m:e>
                        <m:sub>
                          <m:r>
                            <a:rPr lang="de-CH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d>
                            <m:dPr>
                              <m:ctrlPr>
                                <a:rPr lang="de-CH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96" name="Rechteck 1095">
                <a:extLst>
                  <a:ext uri="{FF2B5EF4-FFF2-40B4-BE49-F238E27FC236}">
                    <a16:creationId xmlns:a16="http://schemas.microsoft.com/office/drawing/2014/main" id="{76020CF0-11AA-2C63-6002-6AEC92B2CE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702" y="4647998"/>
                <a:ext cx="540000" cy="540000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3" name="Textfeld 1132">
                <a:extLst>
                  <a:ext uri="{FF2B5EF4-FFF2-40B4-BE49-F238E27FC236}">
                    <a16:creationId xmlns:a16="http://schemas.microsoft.com/office/drawing/2014/main" id="{692FC901-1CB3-030B-E6E9-0106FBD73CB0}"/>
                  </a:ext>
                </a:extLst>
              </p:cNvPr>
              <p:cNvSpPr txBox="1"/>
              <p:nvPr/>
            </p:nvSpPr>
            <p:spPr>
              <a:xfrm>
                <a:off x="5166935" y="7007727"/>
                <a:ext cx="679103" cy="153888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000" b="1" i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de-CH" sz="1000" b="1" i="0" smtClean="0">
                          <a:latin typeface="Cambria Math" panose="02040503050406030204" pitchFamily="18" charset="0"/>
                        </a:rPr>
                        <m:t>𝐒𝐨𝐒</m:t>
                      </m:r>
                      <m:r>
                        <a:rPr lang="de-CH" sz="1000" b="1" i="0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de-DE" sz="1000" b="1" dirty="0"/>
              </a:p>
            </p:txBody>
          </p:sp>
        </mc:Choice>
        <mc:Fallback>
          <p:sp>
            <p:nvSpPr>
              <p:cNvPr id="1133" name="Textfeld 1132">
                <a:extLst>
                  <a:ext uri="{FF2B5EF4-FFF2-40B4-BE49-F238E27FC236}">
                    <a16:creationId xmlns:a16="http://schemas.microsoft.com/office/drawing/2014/main" id="{692FC901-1CB3-030B-E6E9-0106FBD73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935" y="7007727"/>
                <a:ext cx="679103" cy="153888"/>
              </a:xfrm>
              <a:prstGeom prst="rect">
                <a:avLst/>
              </a:prstGeom>
              <a:blipFill>
                <a:blip r:embed="rId45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4" name="Textfeld 1133">
                <a:extLst>
                  <a:ext uri="{FF2B5EF4-FFF2-40B4-BE49-F238E27FC236}">
                    <a16:creationId xmlns:a16="http://schemas.microsoft.com/office/drawing/2014/main" id="{32A96C46-ACA7-69F0-5D28-EFE56AC61A58}"/>
                  </a:ext>
                </a:extLst>
              </p:cNvPr>
              <p:cNvSpPr txBox="1"/>
              <p:nvPr/>
            </p:nvSpPr>
            <p:spPr>
              <a:xfrm>
                <a:off x="6470653" y="6980024"/>
                <a:ext cx="272675" cy="184666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2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𝐲</m:t>
                          </m:r>
                        </m:e>
                        <m:sub>
                          <m:r>
                            <a:rPr lang="de-CH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134" name="Textfeld 1133">
                <a:extLst>
                  <a:ext uri="{FF2B5EF4-FFF2-40B4-BE49-F238E27FC236}">
                    <a16:creationId xmlns:a16="http://schemas.microsoft.com/office/drawing/2014/main" id="{32A96C46-ACA7-69F0-5D28-EFE56AC61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653" y="6980024"/>
                <a:ext cx="272675" cy="184666"/>
              </a:xfrm>
              <a:prstGeom prst="rect">
                <a:avLst/>
              </a:prstGeom>
              <a:blipFill>
                <a:blip r:embed="rId46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5" name="Textfeld 1134">
                <a:extLst>
                  <a:ext uri="{FF2B5EF4-FFF2-40B4-BE49-F238E27FC236}">
                    <a16:creationId xmlns:a16="http://schemas.microsoft.com/office/drawing/2014/main" id="{5C5CC336-8472-D355-0205-67E44FA66C73}"/>
                  </a:ext>
                </a:extLst>
              </p:cNvPr>
              <p:cNvSpPr txBox="1"/>
              <p:nvPr/>
            </p:nvSpPr>
            <p:spPr>
              <a:xfrm>
                <a:off x="8202376" y="6987051"/>
                <a:ext cx="341672" cy="2340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2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𝐲</m:t>
                          </m:r>
                        </m:e>
                        <m:sub>
                          <m:r>
                            <a:rPr lang="de-CH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de-CH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135" name="Textfeld 1134">
                <a:extLst>
                  <a:ext uri="{FF2B5EF4-FFF2-40B4-BE49-F238E27FC236}">
                    <a16:creationId xmlns:a16="http://schemas.microsoft.com/office/drawing/2014/main" id="{5C5CC336-8472-D355-0205-67E44FA66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2376" y="6987051"/>
                <a:ext cx="341672" cy="234000"/>
              </a:xfrm>
              <a:prstGeom prst="rect">
                <a:avLst/>
              </a:prstGeom>
              <a:blipFill>
                <a:blip r:embed="rId47"/>
                <a:stretch>
                  <a:fillRect l="-18519" r="-111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6" name="Textfeld 1135">
                <a:extLst>
                  <a:ext uri="{FF2B5EF4-FFF2-40B4-BE49-F238E27FC236}">
                    <a16:creationId xmlns:a16="http://schemas.microsoft.com/office/drawing/2014/main" id="{BC01F3BB-3DCA-C583-9072-FB3926E1D553}"/>
                  </a:ext>
                </a:extLst>
              </p:cNvPr>
              <p:cNvSpPr txBox="1"/>
              <p:nvPr/>
            </p:nvSpPr>
            <p:spPr>
              <a:xfrm>
                <a:off x="9238843" y="6981270"/>
                <a:ext cx="272675" cy="184666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2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𝐲</m:t>
                          </m:r>
                        </m:e>
                        <m:sub>
                          <m:r>
                            <a:rPr lang="de-CH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136" name="Textfeld 1135">
                <a:extLst>
                  <a:ext uri="{FF2B5EF4-FFF2-40B4-BE49-F238E27FC236}">
                    <a16:creationId xmlns:a16="http://schemas.microsoft.com/office/drawing/2014/main" id="{BC01F3BB-3DCA-C583-9072-FB3926E1D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8843" y="6981270"/>
                <a:ext cx="272675" cy="184666"/>
              </a:xfrm>
              <a:prstGeom prst="rect">
                <a:avLst/>
              </a:prstGeom>
              <a:blipFill>
                <a:blip r:embed="rId48"/>
                <a:stretch>
                  <a:fillRect l="-9091" b="-2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8" name="Textfeld 1137">
                <a:extLst>
                  <a:ext uri="{FF2B5EF4-FFF2-40B4-BE49-F238E27FC236}">
                    <a16:creationId xmlns:a16="http://schemas.microsoft.com/office/drawing/2014/main" id="{BD69EB70-CC49-820E-D98B-1790CF170FA6}"/>
                  </a:ext>
                </a:extLst>
              </p:cNvPr>
              <p:cNvSpPr txBox="1"/>
              <p:nvPr/>
            </p:nvSpPr>
            <p:spPr>
              <a:xfrm>
                <a:off x="7392210" y="6957539"/>
                <a:ext cx="272675" cy="184666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CH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…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138" name="Textfeld 1137">
                <a:extLst>
                  <a:ext uri="{FF2B5EF4-FFF2-40B4-BE49-F238E27FC236}">
                    <a16:creationId xmlns:a16="http://schemas.microsoft.com/office/drawing/2014/main" id="{BD69EB70-CC49-820E-D98B-1790CF170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210" y="6957539"/>
                <a:ext cx="272675" cy="184666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5" name="Gewinkelte Verbindung 1154">
            <a:extLst>
              <a:ext uri="{FF2B5EF4-FFF2-40B4-BE49-F238E27FC236}">
                <a16:creationId xmlns:a16="http://schemas.microsoft.com/office/drawing/2014/main" id="{0262AF18-9AC8-4EAD-5FA8-8D44B5EFB300}"/>
              </a:ext>
            </a:extLst>
          </p:cNvPr>
          <p:cNvCxnSpPr>
            <a:cxnSpLocks/>
          </p:cNvCxnSpPr>
          <p:nvPr/>
        </p:nvCxnSpPr>
        <p:spPr>
          <a:xfrm rot="10800000" flipH="1">
            <a:off x="2336431" y="4387214"/>
            <a:ext cx="8119" cy="1044000"/>
          </a:xfrm>
          <a:prstGeom prst="bentConnector3">
            <a:avLst>
              <a:gd name="adj1" fmla="val -1573433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6" name="Gewinkelte Verbindung 1155">
            <a:extLst>
              <a:ext uri="{FF2B5EF4-FFF2-40B4-BE49-F238E27FC236}">
                <a16:creationId xmlns:a16="http://schemas.microsoft.com/office/drawing/2014/main" id="{25077958-AA71-0AA5-089D-8082F2B4FF22}"/>
              </a:ext>
            </a:extLst>
          </p:cNvPr>
          <p:cNvCxnSpPr>
            <a:cxnSpLocks/>
          </p:cNvCxnSpPr>
          <p:nvPr/>
        </p:nvCxnSpPr>
        <p:spPr>
          <a:xfrm rot="10800000" flipH="1">
            <a:off x="5653301" y="4446975"/>
            <a:ext cx="4393" cy="1008000"/>
          </a:xfrm>
          <a:prstGeom prst="bentConnector3">
            <a:avLst>
              <a:gd name="adj1" fmla="val -3353517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9" name="Gewinkelte Verbindung 1158">
            <a:extLst>
              <a:ext uri="{FF2B5EF4-FFF2-40B4-BE49-F238E27FC236}">
                <a16:creationId xmlns:a16="http://schemas.microsoft.com/office/drawing/2014/main" id="{867A6063-7C14-8693-2C20-6A646C1A8B14}"/>
              </a:ext>
            </a:extLst>
          </p:cNvPr>
          <p:cNvCxnSpPr>
            <a:cxnSpLocks/>
          </p:cNvCxnSpPr>
          <p:nvPr/>
        </p:nvCxnSpPr>
        <p:spPr>
          <a:xfrm rot="10800000" flipH="1">
            <a:off x="5650386" y="3306391"/>
            <a:ext cx="4393" cy="1044000"/>
          </a:xfrm>
          <a:prstGeom prst="bentConnector3">
            <a:avLst>
              <a:gd name="adj1" fmla="val -3353517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54" name="Rechteck 1253">
                <a:extLst>
                  <a:ext uri="{FF2B5EF4-FFF2-40B4-BE49-F238E27FC236}">
                    <a16:creationId xmlns:a16="http://schemas.microsoft.com/office/drawing/2014/main" id="{CB09910B-F769-141F-C083-64BCE82642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60101" y="4189558"/>
                <a:ext cx="4211512" cy="35419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1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𝐲</m:t>
                          </m:r>
                        </m:e>
                        <m:sub>
                          <m:r>
                            <a:rPr lang="de-CH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de-CH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  <m:r>
                            <a:rPr lang="de-CH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de-CH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=</m:t>
                      </m:r>
                      <m:sSubSup>
                        <m:sSubSupPr>
                          <m:ctrlPr>
                            <a:rPr lang="de-CH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1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𝐲</m:t>
                          </m:r>
                        </m:e>
                        <m:sub>
                          <m:r>
                            <a:rPr lang="de-CH" sz="1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de-CH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de-CH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de-CH" sz="1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1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𝐌𝐇𝐀</m:t>
                          </m:r>
                        </m:e>
                        <m:sub>
                          <m:r>
                            <a:rPr lang="de-CH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de-CH" sz="11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ED</m:t>
                          </m:r>
                          <m:r>
                            <a:rPr lang="de-CH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de-CH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r>
                        <m:rPr>
                          <m:nor/>
                        </m:rPr>
                        <a:rPr lang="de-DE" sz="1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de-DE" sz="1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itchFamily="2" charset="2"/>
                        </a:rPr>
                        <m:t>  </m:t>
                      </m:r>
                      <m:sSubSup>
                        <m:sSubSupPr>
                          <m:ctrlPr>
                            <a:rPr lang="de-CH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1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𝐲</m:t>
                          </m:r>
                        </m:e>
                        <m:sub>
                          <m:r>
                            <a:rPr lang="de-CH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de-CH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  <m:r>
                            <a:rPr lang="de-CH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de-CH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CH" sz="1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norm</m:t>
                      </m:r>
                      <m:d>
                        <m:dPr>
                          <m:ctrlPr>
                            <a:rPr lang="de-CH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CH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de-CH" sz="11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𝐲</m:t>
                              </m:r>
                            </m:e>
                            <m:sub>
                              <m:r>
                                <a:rPr lang="de-CH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de-CH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  <m:r>
                                <a:rPr lang="de-CH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de-DE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54" name="Rechteck 1253">
                <a:extLst>
                  <a:ext uri="{FF2B5EF4-FFF2-40B4-BE49-F238E27FC236}">
                    <a16:creationId xmlns:a16="http://schemas.microsoft.com/office/drawing/2014/main" id="{CB09910B-F769-141F-C083-64BCE82642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101" y="4189558"/>
                <a:ext cx="4211512" cy="354192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5" name="Rechteck 1314">
                <a:extLst>
                  <a:ext uri="{FF2B5EF4-FFF2-40B4-BE49-F238E27FC236}">
                    <a16:creationId xmlns:a16="http://schemas.microsoft.com/office/drawing/2014/main" id="{3C06A1CA-B194-7EF5-2D01-BAE428F7252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57237" y="3094695"/>
                <a:ext cx="4214376" cy="35419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1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𝐲</m:t>
                          </m:r>
                        </m:e>
                        <m:sub>
                          <m:r>
                            <a:rPr lang="de-CH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de-CH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  <m:r>
                            <a:rPr lang="de-CH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de-CH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=</m:t>
                      </m:r>
                      <m:sSubSup>
                        <m:sSubSupPr>
                          <m:ctrlPr>
                            <a:rPr lang="de-CH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1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𝐲</m:t>
                          </m:r>
                        </m:e>
                        <m:sub>
                          <m:r>
                            <a:rPr lang="de-CH" sz="1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de-CH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  <m:r>
                            <a:rPr lang="de-CH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de-CH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de-CH" sz="1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1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𝐅𝐅𝐍</m:t>
                          </m:r>
                        </m:e>
                        <m:sub>
                          <m:r>
                            <a:rPr lang="de-CH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de-CH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bSup>
                      <m:r>
                        <m:rPr>
                          <m:nor/>
                        </m:rPr>
                        <a:rPr lang="de-DE" sz="1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de-DE" sz="1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itchFamily="2" charset="2"/>
                        </a:rPr>
                        <m:t>  </m:t>
                      </m:r>
                      <m:sSubSup>
                        <m:sSubSupPr>
                          <m:ctrlPr>
                            <a:rPr lang="de-CH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1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𝐲</m:t>
                          </m:r>
                        </m:e>
                        <m:sub>
                          <m:r>
                            <a:rPr lang="de-CH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de-CH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de-CH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CH" sz="1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norm</m:t>
                      </m:r>
                      <m:d>
                        <m:dPr>
                          <m:ctrlPr>
                            <a:rPr lang="de-CH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CH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de-CH" sz="11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𝐲</m:t>
                              </m:r>
                            </m:e>
                            <m:sub>
                              <m:r>
                                <a:rPr lang="de-CH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de-CH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′′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de-DE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15" name="Rechteck 1314">
                <a:extLst>
                  <a:ext uri="{FF2B5EF4-FFF2-40B4-BE49-F238E27FC236}">
                    <a16:creationId xmlns:a16="http://schemas.microsoft.com/office/drawing/2014/main" id="{3C06A1CA-B194-7EF5-2D01-BAE428F725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237" y="3094695"/>
                <a:ext cx="4214376" cy="354192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1" name="Gerade Verbindung 1170">
            <a:extLst>
              <a:ext uri="{FF2B5EF4-FFF2-40B4-BE49-F238E27FC236}">
                <a16:creationId xmlns:a16="http://schemas.microsoft.com/office/drawing/2014/main" id="{32D4D166-1759-561B-A836-5A634DCD6130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2614613" y="3421238"/>
            <a:ext cx="1723" cy="399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hteck 35">
                <a:extLst>
                  <a:ext uri="{FF2B5EF4-FFF2-40B4-BE49-F238E27FC236}">
                    <a16:creationId xmlns:a16="http://schemas.microsoft.com/office/drawing/2014/main" id="{379F4B6B-7546-9CDA-B3F7-1FDB35E19D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44613" y="5753070"/>
                <a:ext cx="2561116" cy="35604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p>
                        <m:sSupPr>
                          <m:ctrlPr>
                            <a:rPr lang="de-CH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de-CH" sz="12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𝐌𝐇𝐀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de-CH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self</m:t>
                          </m:r>
                          <m:r>
                            <a:rPr lang="de-CH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 </m:t>
                          </m:r>
                          <m:d>
                            <m:dPr>
                              <m:ctrlPr>
                                <a:rPr lang="de-CH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Rechteck 35">
                <a:extLst>
                  <a:ext uri="{FF2B5EF4-FFF2-40B4-BE49-F238E27FC236}">
                    <a16:creationId xmlns:a16="http://schemas.microsoft.com/office/drawing/2014/main" id="{379F4B6B-7546-9CDA-B3F7-1FDB35E19D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4613" y="5753070"/>
                <a:ext cx="2561116" cy="356046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7" name="Rechteck 1056">
                <a:extLst>
                  <a:ext uri="{FF2B5EF4-FFF2-40B4-BE49-F238E27FC236}">
                    <a16:creationId xmlns:a16="http://schemas.microsoft.com/office/drawing/2014/main" id="{D481C0C1-37C2-9892-9A97-CB06B470ED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40802" y="5288065"/>
                <a:ext cx="2567632" cy="35419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de-CH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de-CH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de-CH" sz="11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  <m:sub>
                        <m:r>
                          <a:rPr lang="de-CH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  <m:sup>
                        <m:r>
                          <a:rPr lang="de-CH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de-CH" sz="1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=</m:t>
                    </m:r>
                    <m:sSub>
                      <m:sSubPr>
                        <m:ctrlPr>
                          <a:rPr lang="de-CH" sz="1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CH" sz="11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  <m:sub>
                        <m:r>
                          <a:rPr lang="de-CH" sz="1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sub>
                    </m:sSub>
                    <m:r>
                      <a:rPr lang="de-CH" sz="1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Sup>
                      <m:sSubSupPr>
                        <m:ctrlPr>
                          <a:rPr lang="de-CH" sz="11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de-CH" sz="11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𝐌𝐇𝐀</m:t>
                        </m:r>
                      </m:e>
                      <m:sub>
                        <m:r>
                          <a:rPr lang="de-CH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de-CH" sz="11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self</m:t>
                        </m:r>
                        <m:r>
                          <a:rPr lang="de-CH" sz="11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de-CH" sz="11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de-CH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</m:oMath>
                </a14:m>
                <a:r>
                  <a:rPr lang="de-DE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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CH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de-CH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de-CH" sz="11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de-CH" sz="11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  <m:sub>
                        <m:r>
                          <a:rPr lang="de-CH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  <m:sup>
                        <m:r>
                          <a:rPr lang="de-CH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de-CH" sz="1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=</m:t>
                    </m:r>
                    <m:r>
                      <m:rPr>
                        <m:sty m:val="p"/>
                      </m:rPr>
                      <a:rPr lang="de-CH" sz="11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norm</m:t>
                    </m:r>
                    <m:d>
                      <m:dPr>
                        <m:ctrlPr>
                          <a:rPr lang="de-CH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de-CH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de-CH" sz="11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de-CH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de-CH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endParaRPr lang="de-DE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57" name="Rechteck 1056">
                <a:extLst>
                  <a:ext uri="{FF2B5EF4-FFF2-40B4-BE49-F238E27FC236}">
                    <a16:creationId xmlns:a16="http://schemas.microsoft.com/office/drawing/2014/main" id="{D481C0C1-37C2-9892-9A97-CB06B470ED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02" y="5288065"/>
                <a:ext cx="2567632" cy="354192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7" name="Rechteck 1096">
                <a:extLst>
                  <a:ext uri="{FF2B5EF4-FFF2-40B4-BE49-F238E27FC236}">
                    <a16:creationId xmlns:a16="http://schemas.microsoft.com/office/drawing/2014/main" id="{43B464C8-FB9F-1CBE-7503-372D3BB974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44613" y="4650666"/>
                <a:ext cx="540000" cy="5400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0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𝐅𝐍𝐍</m:t>
                          </m:r>
                        </m:e>
                        <m:sub>
                          <m:r>
                            <a:rPr lang="de-CH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de-CH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97" name="Rechteck 1096">
                <a:extLst>
                  <a:ext uri="{FF2B5EF4-FFF2-40B4-BE49-F238E27FC236}">
                    <a16:creationId xmlns:a16="http://schemas.microsoft.com/office/drawing/2014/main" id="{43B464C8-FB9F-1CBE-7503-372D3BB974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4613" y="4650666"/>
                <a:ext cx="540000" cy="540000"/>
              </a:xfrm>
              <a:prstGeom prst="rect">
                <a:avLst/>
              </a:prstGeom>
              <a:blipFill>
                <a:blip r:embed="rId54"/>
                <a:stretch>
                  <a:fillRect l="-2273"/>
                </a:stretch>
              </a:blip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8" name="Rechteck 1057">
                <a:extLst>
                  <a:ext uri="{FF2B5EF4-FFF2-40B4-BE49-F238E27FC236}">
                    <a16:creationId xmlns:a16="http://schemas.microsoft.com/office/drawing/2014/main" id="{0B82DC9F-9B92-142D-31F1-083B386B4B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32683" y="4200438"/>
                <a:ext cx="2575751" cy="35419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1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1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de-CH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de-CH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de-CH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=</m:t>
                      </m:r>
                      <m:sSubSup>
                        <m:sSubSupPr>
                          <m:ctrlPr>
                            <a:rPr lang="de-CH" sz="1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1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de-CH" sz="1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de-CH" sz="1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de-CH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de-CH" sz="1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1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𝐅𝐅𝐍</m:t>
                          </m:r>
                        </m:e>
                        <m:sub>
                          <m:r>
                            <a:rPr lang="de-CH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de-CH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r>
                        <m:rPr>
                          <m:nor/>
                        </m:rPr>
                        <a:rPr lang="de-CH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de-DE" sz="1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itchFamily="2" charset="2"/>
                        </a:rPr>
                        <m:t></m:t>
                      </m:r>
                      <m:sSubSup>
                        <m:sSubSupPr>
                          <m:ctrlPr>
                            <a:rPr lang="de-CH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1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1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de-CH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de-CH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de-CH" sz="1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=</m:t>
                      </m:r>
                      <m:r>
                        <m:rPr>
                          <m:sty m:val="p"/>
                        </m:rPr>
                        <a:rPr lang="de-CH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norm</m:t>
                      </m:r>
                      <m:d>
                        <m:dPr>
                          <m:ctrlPr>
                            <a:rPr lang="de-CH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CH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de-CH" sz="11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de-CH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de-CH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′′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de-DE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58" name="Rechteck 1057">
                <a:extLst>
                  <a:ext uri="{FF2B5EF4-FFF2-40B4-BE49-F238E27FC236}">
                    <a16:creationId xmlns:a16="http://schemas.microsoft.com/office/drawing/2014/main" id="{0B82DC9F-9B92-142D-31F1-083B386B4B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683" y="4200438"/>
                <a:ext cx="2575751" cy="354192"/>
              </a:xfrm>
              <a:prstGeom prst="rect">
                <a:avLst/>
              </a:prstGeom>
              <a:blipFill>
                <a:blip r:embed="rId55"/>
                <a:stretch>
                  <a:fillRect/>
                </a:stretch>
              </a:blip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6" name="Rechteck 1175">
                <a:extLst>
                  <a:ext uri="{FF2B5EF4-FFF2-40B4-BE49-F238E27FC236}">
                    <a16:creationId xmlns:a16="http://schemas.microsoft.com/office/drawing/2014/main" id="{D4B99607-29FB-7F3B-F475-284F7791A384}"/>
                  </a:ext>
                </a:extLst>
              </p:cNvPr>
              <p:cNvSpPr/>
              <p:nvPr/>
            </p:nvSpPr>
            <p:spPr>
              <a:xfrm>
                <a:off x="811966" y="3606895"/>
                <a:ext cx="1182325" cy="2807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1176" name="Rechteck 1175">
                <a:extLst>
                  <a:ext uri="{FF2B5EF4-FFF2-40B4-BE49-F238E27FC236}">
                    <a16:creationId xmlns:a16="http://schemas.microsoft.com/office/drawing/2014/main" id="{D4B99607-29FB-7F3B-F475-284F7791A3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966" y="3606895"/>
                <a:ext cx="1182325" cy="280779"/>
              </a:xfrm>
              <a:prstGeom prst="rect">
                <a:avLst/>
              </a:prstGeom>
              <a:blipFill>
                <a:blip r:embed="rId56"/>
                <a:stretch>
                  <a:fillRect b="-41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7" name="Rechteck 1176">
                <a:extLst>
                  <a:ext uri="{FF2B5EF4-FFF2-40B4-BE49-F238E27FC236}">
                    <a16:creationId xmlns:a16="http://schemas.microsoft.com/office/drawing/2014/main" id="{726C1758-C890-174F-7AE9-277609C11598}"/>
                  </a:ext>
                </a:extLst>
              </p:cNvPr>
              <p:cNvSpPr/>
              <p:nvPr/>
            </p:nvSpPr>
            <p:spPr>
              <a:xfrm>
                <a:off x="2121174" y="3609889"/>
                <a:ext cx="2928560" cy="2807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177" name="Rechteck 1176">
                <a:extLst>
                  <a:ext uri="{FF2B5EF4-FFF2-40B4-BE49-F238E27FC236}">
                    <a16:creationId xmlns:a16="http://schemas.microsoft.com/office/drawing/2014/main" id="{726C1758-C890-174F-7AE9-277609C115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174" y="3609889"/>
                <a:ext cx="2928560" cy="280779"/>
              </a:xfrm>
              <a:prstGeom prst="rect">
                <a:avLst/>
              </a:prstGeom>
              <a:blipFill>
                <a:blip r:embed="rId57"/>
                <a:stretch>
                  <a:fillRect b="-8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3" name="Rechteck 1192">
                <a:extLst>
                  <a:ext uri="{FF2B5EF4-FFF2-40B4-BE49-F238E27FC236}">
                    <a16:creationId xmlns:a16="http://schemas.microsoft.com/office/drawing/2014/main" id="{5BA5CDD4-F3D3-D307-8E19-0193444F58B0}"/>
                  </a:ext>
                </a:extLst>
              </p:cNvPr>
              <p:cNvSpPr/>
              <p:nvPr/>
            </p:nvSpPr>
            <p:spPr>
              <a:xfrm>
                <a:off x="10129153" y="2522535"/>
                <a:ext cx="1336675" cy="2807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>
          <p:sp>
            <p:nvSpPr>
              <p:cNvPr id="1193" name="Rechteck 1192">
                <a:extLst>
                  <a:ext uri="{FF2B5EF4-FFF2-40B4-BE49-F238E27FC236}">
                    <a16:creationId xmlns:a16="http://schemas.microsoft.com/office/drawing/2014/main" id="{5BA5CDD4-F3D3-D307-8E19-0193444F58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9153" y="2522535"/>
                <a:ext cx="1336675" cy="280779"/>
              </a:xfrm>
              <a:prstGeom prst="rect">
                <a:avLst/>
              </a:prstGeom>
              <a:blipFill>
                <a:blip r:embed="rId58"/>
                <a:stretch>
                  <a:fillRect b="-41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4" name="Rechteck 1193">
                <a:extLst>
                  <a:ext uri="{FF2B5EF4-FFF2-40B4-BE49-F238E27FC236}">
                    <a16:creationId xmlns:a16="http://schemas.microsoft.com/office/drawing/2014/main" id="{80662989-3E61-0864-6C61-79D3ACAC9AE7}"/>
                  </a:ext>
                </a:extLst>
              </p:cNvPr>
              <p:cNvSpPr/>
              <p:nvPr/>
            </p:nvSpPr>
            <p:spPr>
              <a:xfrm>
                <a:off x="5417222" y="2522535"/>
                <a:ext cx="4568614" cy="2807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1194" name="Rechteck 1193">
                <a:extLst>
                  <a:ext uri="{FF2B5EF4-FFF2-40B4-BE49-F238E27FC236}">
                    <a16:creationId xmlns:a16="http://schemas.microsoft.com/office/drawing/2014/main" id="{80662989-3E61-0864-6C61-79D3ACAC9A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222" y="2522535"/>
                <a:ext cx="4568614" cy="280779"/>
              </a:xfrm>
              <a:prstGeom prst="rect">
                <a:avLst/>
              </a:prstGeom>
              <a:blipFill>
                <a:blip r:embed="rId59"/>
                <a:stretch>
                  <a:fillRect b="-41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9" name="Gerade Verbindung 1208">
            <a:extLst>
              <a:ext uri="{FF2B5EF4-FFF2-40B4-BE49-F238E27FC236}">
                <a16:creationId xmlns:a16="http://schemas.microsoft.com/office/drawing/2014/main" id="{45080BCF-339C-339B-6D0A-F07FEF44686F}"/>
              </a:ext>
            </a:extLst>
          </p:cNvPr>
          <p:cNvCxnSpPr>
            <a:cxnSpLocks/>
            <a:endCxn id="1194" idx="1"/>
          </p:cNvCxnSpPr>
          <p:nvPr/>
        </p:nvCxnSpPr>
        <p:spPr>
          <a:xfrm>
            <a:off x="5221040" y="2662925"/>
            <a:ext cx="19618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47" name="Rechteck 1246">
                <a:extLst>
                  <a:ext uri="{FF2B5EF4-FFF2-40B4-BE49-F238E27FC236}">
                    <a16:creationId xmlns:a16="http://schemas.microsoft.com/office/drawing/2014/main" id="{4D697B0F-D87F-D4E6-8B72-F21384D90D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58755" y="5747443"/>
                <a:ext cx="4216277" cy="3672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2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de-CH" sz="12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𝐌</m:t>
                          </m:r>
                          <m:r>
                            <a:rPr lang="de-CH" sz="12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de-CH" sz="12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𝐌𝐇𝐀</m:t>
                          </m:r>
                        </m:e>
                        <m:sub>
                          <m:r>
                            <a:rPr lang="de-CH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de-CH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self</m:t>
                          </m:r>
                          <m:r>
                            <a:rPr lang="de-CH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de-CH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47" name="Rechteck 1246">
                <a:extLst>
                  <a:ext uri="{FF2B5EF4-FFF2-40B4-BE49-F238E27FC236}">
                    <a16:creationId xmlns:a16="http://schemas.microsoft.com/office/drawing/2014/main" id="{4D697B0F-D87F-D4E6-8B72-F21384D90D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755" y="5747443"/>
                <a:ext cx="4216277" cy="367200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0" name="Rechteck 1249">
                <a:extLst>
                  <a:ext uri="{FF2B5EF4-FFF2-40B4-BE49-F238E27FC236}">
                    <a16:creationId xmlns:a16="http://schemas.microsoft.com/office/drawing/2014/main" id="{7884D94A-E9AD-FE75-D80D-9BBA90C1D42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649270" y="4652585"/>
                <a:ext cx="4218573" cy="38584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2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𝐌𝐇𝐀</m:t>
                          </m:r>
                        </m:e>
                        <m:sub>
                          <m:r>
                            <a:rPr lang="de-CH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de-CH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ED</m:t>
                          </m:r>
                          <m:r>
                            <a:rPr lang="de-CH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de-CH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50" name="Rechteck 1249">
                <a:extLst>
                  <a:ext uri="{FF2B5EF4-FFF2-40B4-BE49-F238E27FC236}">
                    <a16:creationId xmlns:a16="http://schemas.microsoft.com/office/drawing/2014/main" id="{7884D94A-E9AD-FE75-D80D-9BBA90C1D4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9270" y="4652585"/>
                <a:ext cx="4218573" cy="385846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49190DA9-A788-F8FE-E6A2-5678DAD7789B}"/>
              </a:ext>
            </a:extLst>
          </p:cNvPr>
          <p:cNvGrpSpPr/>
          <p:nvPr/>
        </p:nvGrpSpPr>
        <p:grpSpPr>
          <a:xfrm>
            <a:off x="2526790" y="6912870"/>
            <a:ext cx="177600" cy="354192"/>
            <a:chOff x="2416721" y="6810600"/>
            <a:chExt cx="177600" cy="354192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57F52F10-29F9-0046-FC0F-01479A8AD5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18675" y="6810600"/>
              <a:ext cx="175646" cy="3541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" name="Gerade Verbindung 6">
              <a:extLst>
                <a:ext uri="{FF2B5EF4-FFF2-40B4-BE49-F238E27FC236}">
                  <a16:creationId xmlns:a16="http://schemas.microsoft.com/office/drawing/2014/main" id="{3831B23C-4294-6D45-DA9F-5ED90319E1DC}"/>
                </a:ext>
              </a:extLst>
            </p:cNvPr>
            <p:cNvCxnSpPr>
              <a:cxnSpLocks/>
            </p:cNvCxnSpPr>
            <p:nvPr/>
          </p:nvCxnSpPr>
          <p:spPr>
            <a:xfrm>
              <a:off x="2416721" y="7042780"/>
              <a:ext cx="175646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 Verbindung 7">
              <a:extLst>
                <a:ext uri="{FF2B5EF4-FFF2-40B4-BE49-F238E27FC236}">
                  <a16:creationId xmlns:a16="http://schemas.microsoft.com/office/drawing/2014/main" id="{15F5CF68-1BDF-D238-45EC-8495346774ED}"/>
                </a:ext>
              </a:extLst>
            </p:cNvPr>
            <p:cNvCxnSpPr>
              <a:cxnSpLocks/>
            </p:cNvCxnSpPr>
            <p:nvPr/>
          </p:nvCxnSpPr>
          <p:spPr>
            <a:xfrm>
              <a:off x="2416721" y="6919758"/>
              <a:ext cx="175646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D7382C0F-E2AD-5BBD-AE63-7CC4CF18D2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32683" y="6404813"/>
                <a:ext cx="2573046" cy="36141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1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de-CH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de-CH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1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de-CH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de-CH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CH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1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𝐏𝐄</m:t>
                          </m:r>
                        </m:e>
                        <m:sub>
                          <m:r>
                            <a:rPr lang="de-CH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D7382C0F-E2AD-5BBD-AE63-7CC4CF18D2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683" y="6404813"/>
                <a:ext cx="2573046" cy="361417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  <a:ln>
                <a:solidFill>
                  <a:schemeClr val="bg2">
                    <a:lumMod val="9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679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hteck 53">
            <a:extLst>
              <a:ext uri="{FF2B5EF4-FFF2-40B4-BE49-F238E27FC236}">
                <a16:creationId xmlns:a16="http://schemas.microsoft.com/office/drawing/2014/main" id="{1D584C4B-E396-6CBC-EEB7-2022641FA773}"/>
              </a:ext>
            </a:extLst>
          </p:cNvPr>
          <p:cNvSpPr>
            <a:spLocks noChangeAspect="1"/>
          </p:cNvSpPr>
          <p:nvPr/>
        </p:nvSpPr>
        <p:spPr>
          <a:xfrm>
            <a:off x="7397222" y="1361095"/>
            <a:ext cx="2420848" cy="2462593"/>
          </a:xfrm>
          <a:prstGeom prst="rect">
            <a:avLst/>
          </a:prstGeom>
          <a:noFill/>
          <a:ln w="19050">
            <a:solidFill>
              <a:srgbClr val="D6B0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E49C159-D1F8-5499-FAA5-11CC5A5E0EDE}"/>
              </a:ext>
            </a:extLst>
          </p:cNvPr>
          <p:cNvSpPr>
            <a:spLocks noChangeAspect="1"/>
          </p:cNvSpPr>
          <p:nvPr/>
        </p:nvSpPr>
        <p:spPr>
          <a:xfrm>
            <a:off x="3946442" y="683028"/>
            <a:ext cx="2802716" cy="3140660"/>
          </a:xfrm>
          <a:prstGeom prst="rect">
            <a:avLst/>
          </a:prstGeom>
          <a:noFill/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3C4BE0E1-D3DB-2C88-761E-967A05CF216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05905" y="2004570"/>
                <a:ext cx="1816373" cy="51650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CH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de-CH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𝐌𝐇𝐀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de-CH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self</m:t>
                          </m:r>
                          <m:r>
                            <a:rPr lang="de-CH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de-CH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de-DE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3C4BE0E1-D3DB-2C88-761E-967A05CF21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905" y="2004570"/>
                <a:ext cx="1816373" cy="5165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12B457F7-75C0-FD3B-C880-FCA0BEA045C4}"/>
              </a:ext>
            </a:extLst>
          </p:cNvPr>
          <p:cNvCxnSpPr>
            <a:cxnSpLocks/>
          </p:cNvCxnSpPr>
          <p:nvPr/>
        </p:nvCxnSpPr>
        <p:spPr>
          <a:xfrm flipV="1">
            <a:off x="3208474" y="683028"/>
            <a:ext cx="737968" cy="135357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34DDAA43-4E78-300D-7FC0-D0305C587ACC}"/>
              </a:ext>
            </a:extLst>
          </p:cNvPr>
          <p:cNvCxnSpPr>
            <a:cxnSpLocks/>
          </p:cNvCxnSpPr>
          <p:nvPr/>
        </p:nvCxnSpPr>
        <p:spPr>
          <a:xfrm>
            <a:off x="3221016" y="2521073"/>
            <a:ext cx="725426" cy="1296858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911978C6-E090-DC7F-0BDF-2C59A8A5A8B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95769" y="4028955"/>
                <a:ext cx="408708" cy="4246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6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de-CH" sz="16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𝐕</m:t>
                      </m:r>
                    </m:oMath>
                  </m:oMathPara>
                </a14:m>
                <a:endParaRPr lang="de-DE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911978C6-E090-DC7F-0BDF-2C59A8A5A8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5769" y="4028955"/>
                <a:ext cx="408708" cy="424672"/>
              </a:xfrm>
              <a:prstGeom prst="rect">
                <a:avLst/>
              </a:prstGeom>
              <a:blipFill>
                <a:blip r:embed="rId4"/>
                <a:stretch>
                  <a:fillRect l="-9091" b="-29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7AF5DE18-65F8-C03D-F318-ABB9C0926E4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47433" y="4025824"/>
                <a:ext cx="408708" cy="4246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6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de-CH" sz="16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𝐊</m:t>
                      </m:r>
                    </m:oMath>
                  </m:oMathPara>
                </a14:m>
                <a:endParaRPr lang="de-DE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7AF5DE18-65F8-C03D-F318-ABB9C0926E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433" y="4025824"/>
                <a:ext cx="408708" cy="424672"/>
              </a:xfrm>
              <a:prstGeom prst="rect">
                <a:avLst/>
              </a:prstGeom>
              <a:blipFill>
                <a:blip r:embed="rId5"/>
                <a:stretch>
                  <a:fillRect l="-90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CFA36231-56AE-BE5C-3FEF-CBA0085CE7C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3723" y="4025824"/>
                <a:ext cx="408708" cy="4246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6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de-CH" sz="16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𝐐</m:t>
                      </m:r>
                    </m:oMath>
                  </m:oMathPara>
                </a14:m>
                <a:endParaRPr lang="de-DE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CFA36231-56AE-BE5C-3FEF-CBA0085CE7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723" y="4025824"/>
                <a:ext cx="408708" cy="424672"/>
              </a:xfrm>
              <a:prstGeom prst="rect">
                <a:avLst/>
              </a:prstGeom>
              <a:blipFill>
                <a:blip r:embed="rId6"/>
                <a:stretch>
                  <a:fillRect l="-121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9D0EBDC6-0ECF-11D6-D247-8499648C47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06818" y="2980939"/>
                <a:ext cx="597363" cy="55244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de-CH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de-CH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𝐕</m:t>
                      </m:r>
                      <m:sSubSup>
                        <m:sSubSupPr>
                          <m:ctrlPr>
                            <a:rPr lang="de-CH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𝐖</m:t>
                          </m:r>
                        </m:e>
                        <m:sub>
                          <m:r>
                            <a:rPr lang="de-CH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CH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sup>
                      </m:sSubSup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9D0EBDC6-0ECF-11D6-D247-8499648C4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818" y="2980939"/>
                <a:ext cx="597363" cy="552447"/>
              </a:xfrm>
              <a:prstGeom prst="rect">
                <a:avLst/>
              </a:prstGeom>
              <a:blipFill>
                <a:blip r:embed="rId7"/>
                <a:stretch>
                  <a:fillRect l="-8163"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B372DE02-14ED-3E34-2D22-09C08D040D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53106" y="2980938"/>
                <a:ext cx="597363" cy="55244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de-CH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𝐊</m:t>
                      </m:r>
                      <m:sSubSup>
                        <m:sSubSup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𝐖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CH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sup>
                      </m:sSubSup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B372DE02-14ED-3E34-2D22-09C08D040D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3106" y="2980938"/>
                <a:ext cx="597363" cy="552447"/>
              </a:xfrm>
              <a:prstGeom prst="rect">
                <a:avLst/>
              </a:prstGeom>
              <a:blipFill>
                <a:blip r:embed="rId8"/>
                <a:stretch>
                  <a:fillRect l="-4082"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7218A91A-45BA-11E4-3578-4FEE894604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99395" y="2980938"/>
                <a:ext cx="597363" cy="55244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de-CH" sz="1400" b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𝐐</m:t>
                      </m:r>
                      <m:sSubSup>
                        <m:sSubSup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𝐖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CH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sup>
                      </m:sSubSup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7218A91A-45BA-11E4-3578-4FEE894604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9395" y="2980938"/>
                <a:ext cx="597363" cy="552447"/>
              </a:xfrm>
              <a:prstGeom prst="rect">
                <a:avLst/>
              </a:prstGeom>
              <a:blipFill>
                <a:blip r:embed="rId9"/>
                <a:stretch>
                  <a:fillRect l="-4082"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2090CD55-CF9F-E3FC-C213-D6FAABF6732D}"/>
              </a:ext>
            </a:extLst>
          </p:cNvPr>
          <p:cNvCxnSpPr>
            <a:cxnSpLocks/>
            <a:stCxn id="15" idx="0"/>
            <a:endCxn id="19" idx="2"/>
          </p:cNvCxnSpPr>
          <p:nvPr/>
        </p:nvCxnSpPr>
        <p:spPr>
          <a:xfrm flipV="1">
            <a:off x="4400123" y="3533386"/>
            <a:ext cx="5377" cy="49556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59EDEF20-2BD2-3AB5-733E-BF4425F7DAE2}"/>
              </a:ext>
            </a:extLst>
          </p:cNvPr>
          <p:cNvCxnSpPr>
            <a:cxnSpLocks/>
            <a:stCxn id="16" idx="0"/>
            <a:endCxn id="20" idx="2"/>
          </p:cNvCxnSpPr>
          <p:nvPr/>
        </p:nvCxnSpPr>
        <p:spPr>
          <a:xfrm flipV="1">
            <a:off x="5351787" y="3533385"/>
            <a:ext cx="1" cy="49243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F5CA9560-10BF-F104-A2EB-B835D4B241A5}"/>
              </a:ext>
            </a:extLst>
          </p:cNvPr>
          <p:cNvCxnSpPr>
            <a:cxnSpLocks/>
            <a:stCxn id="17" idx="0"/>
            <a:endCxn id="21" idx="2"/>
          </p:cNvCxnSpPr>
          <p:nvPr/>
        </p:nvCxnSpPr>
        <p:spPr>
          <a:xfrm flipV="1">
            <a:off x="6298077" y="3533385"/>
            <a:ext cx="0" cy="49243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54">
            <a:extLst>
              <a:ext uri="{FF2B5EF4-FFF2-40B4-BE49-F238E27FC236}">
                <a16:creationId xmlns:a16="http://schemas.microsoft.com/office/drawing/2014/main" id="{918062C6-0305-D829-7D0C-A55E407FCEB7}"/>
              </a:ext>
            </a:extLst>
          </p:cNvPr>
          <p:cNvCxnSpPr>
            <a:cxnSpLocks/>
          </p:cNvCxnSpPr>
          <p:nvPr/>
        </p:nvCxnSpPr>
        <p:spPr>
          <a:xfrm flipV="1">
            <a:off x="6596528" y="1361095"/>
            <a:ext cx="800692" cy="901727"/>
          </a:xfrm>
          <a:prstGeom prst="line">
            <a:avLst/>
          </a:prstGeom>
          <a:ln>
            <a:solidFill>
              <a:srgbClr val="D6B0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>
            <a:extLst>
              <a:ext uri="{FF2B5EF4-FFF2-40B4-BE49-F238E27FC236}">
                <a16:creationId xmlns:a16="http://schemas.microsoft.com/office/drawing/2014/main" id="{3DB45CD1-2562-BF60-950E-BD1A92BA6CE2}"/>
              </a:ext>
            </a:extLst>
          </p:cNvPr>
          <p:cNvCxnSpPr>
            <a:cxnSpLocks/>
          </p:cNvCxnSpPr>
          <p:nvPr/>
        </p:nvCxnSpPr>
        <p:spPr>
          <a:xfrm>
            <a:off x="6596528" y="2701098"/>
            <a:ext cx="800693" cy="1116833"/>
          </a:xfrm>
          <a:prstGeom prst="line">
            <a:avLst/>
          </a:prstGeom>
          <a:ln>
            <a:solidFill>
              <a:srgbClr val="D6B0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>
            <a:extLst>
              <a:ext uri="{FF2B5EF4-FFF2-40B4-BE49-F238E27FC236}">
                <a16:creationId xmlns:a16="http://schemas.microsoft.com/office/drawing/2014/main" id="{42B66061-9E0B-CB73-14C3-70A1767334D3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4405500" y="2701098"/>
            <a:ext cx="0" cy="27984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>
            <a:extLst>
              <a:ext uri="{FF2B5EF4-FFF2-40B4-BE49-F238E27FC236}">
                <a16:creationId xmlns:a16="http://schemas.microsoft.com/office/drawing/2014/main" id="{9D1210EE-A1F2-6B14-13A2-7CCF85A46E77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>
            <a:off x="5351788" y="2701098"/>
            <a:ext cx="0" cy="2798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67">
            <a:extLst>
              <a:ext uri="{FF2B5EF4-FFF2-40B4-BE49-F238E27FC236}">
                <a16:creationId xmlns:a16="http://schemas.microsoft.com/office/drawing/2014/main" id="{CBDCA73B-7476-0A60-4EA1-4164F368D761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6298077" y="2701098"/>
            <a:ext cx="0" cy="2798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>
            <a:extLst>
              <a:ext uri="{FF2B5EF4-FFF2-40B4-BE49-F238E27FC236}">
                <a16:creationId xmlns:a16="http://schemas.microsoft.com/office/drawing/2014/main" id="{9E445025-0232-1859-13A5-82093262FE32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4400123" y="1982983"/>
            <a:ext cx="951665" cy="27983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73">
            <a:extLst>
              <a:ext uri="{FF2B5EF4-FFF2-40B4-BE49-F238E27FC236}">
                <a16:creationId xmlns:a16="http://schemas.microsoft.com/office/drawing/2014/main" id="{C43910D2-F85C-CEEA-0131-FA41653CEE1E}"/>
              </a:ext>
            </a:extLst>
          </p:cNvPr>
          <p:cNvCxnSpPr>
            <a:cxnSpLocks/>
            <a:stCxn id="22" idx="0"/>
            <a:endCxn id="23" idx="2"/>
          </p:cNvCxnSpPr>
          <p:nvPr/>
        </p:nvCxnSpPr>
        <p:spPr>
          <a:xfrm flipV="1">
            <a:off x="5351788" y="1982983"/>
            <a:ext cx="0" cy="27983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76">
            <a:extLst>
              <a:ext uri="{FF2B5EF4-FFF2-40B4-BE49-F238E27FC236}">
                <a16:creationId xmlns:a16="http://schemas.microsoft.com/office/drawing/2014/main" id="{F006A95A-6738-14FD-FB11-5753477C3BEB}"/>
              </a:ext>
            </a:extLst>
          </p:cNvPr>
          <p:cNvCxnSpPr>
            <a:cxnSpLocks/>
            <a:endCxn id="23" idx="2"/>
          </p:cNvCxnSpPr>
          <p:nvPr/>
        </p:nvCxnSpPr>
        <p:spPr>
          <a:xfrm flipH="1" flipV="1">
            <a:off x="5351788" y="1982983"/>
            <a:ext cx="946288" cy="29344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04658EEF-2983-88BD-0259-E29CDB7570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06818" y="1544707"/>
                <a:ext cx="2489940" cy="43827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CH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concat</m:t>
                      </m:r>
                      <m:r>
                        <a:rPr lang="de-CH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de-CH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CH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𝐡𝐞𝐚𝐝</m:t>
                          </m:r>
                        </m:e>
                        <m:sub>
                          <m:r>
                            <a:rPr lang="de-CH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de-CH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𝐡𝐞𝐚𝐝</m:t>
                          </m:r>
                        </m:e>
                        <m:sub>
                          <m:r>
                            <a:rPr lang="de-CH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b>
                      </m:sSub>
                      <m:r>
                        <a:rPr lang="de-CH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04658EEF-2983-88BD-0259-E29CDB7570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818" y="1544707"/>
                <a:ext cx="2489940" cy="43827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Rechteck 79">
                <a:extLst>
                  <a:ext uri="{FF2B5EF4-FFF2-40B4-BE49-F238E27FC236}">
                    <a16:creationId xmlns:a16="http://schemas.microsoft.com/office/drawing/2014/main" id="{6B4A2745-FA22-B228-3FD3-F50E9AE66C2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06818" y="825751"/>
                <a:ext cx="2489940" cy="438276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CH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concat</m:t>
                      </m:r>
                      <m:r>
                        <a:rPr lang="de-CH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4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𝐡𝐞𝐚</m:t>
                              </m:r>
                              <m:r>
                                <a:rPr lang="de-CH" sz="1400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𝐝</m:t>
                              </m:r>
                            </m:e>
                            <m:sub>
                              <m: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4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𝐡𝐞𝐚</m:t>
                              </m:r>
                              <m:r>
                                <a:rPr lang="de-CH" sz="1400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𝐝</m:t>
                              </m:r>
                            </m:e>
                            <m:sub>
                              <m: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de-CH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de-CH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𝐖</m:t>
                          </m:r>
                        </m:e>
                        <m:sup>
                          <m:r>
                            <a:rPr lang="de-CH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𝑂</m:t>
                          </m:r>
                        </m:sup>
                      </m:sSup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0" name="Rechteck 79">
                <a:extLst>
                  <a:ext uri="{FF2B5EF4-FFF2-40B4-BE49-F238E27FC236}">
                    <a16:creationId xmlns:a16="http://schemas.microsoft.com/office/drawing/2014/main" id="{6B4A2745-FA22-B228-3FD3-F50E9AE66C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818" y="825751"/>
                <a:ext cx="2489940" cy="43827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Gerade Verbindung 80">
            <a:extLst>
              <a:ext uri="{FF2B5EF4-FFF2-40B4-BE49-F238E27FC236}">
                <a16:creationId xmlns:a16="http://schemas.microsoft.com/office/drawing/2014/main" id="{C086BF78-2F44-C979-4697-E02E6DAAF7F3}"/>
              </a:ext>
            </a:extLst>
          </p:cNvPr>
          <p:cNvCxnSpPr>
            <a:cxnSpLocks/>
            <a:stCxn id="23" idx="0"/>
            <a:endCxn id="80" idx="2"/>
          </p:cNvCxnSpPr>
          <p:nvPr/>
        </p:nvCxnSpPr>
        <p:spPr>
          <a:xfrm flipV="1">
            <a:off x="5351788" y="1264027"/>
            <a:ext cx="0" cy="28068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89FAA593-4102-90C9-C1D5-8D825E17CD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06818" y="2262822"/>
                <a:ext cx="2489940" cy="438276"/>
              </a:xfrm>
              <a:prstGeom prst="rect">
                <a:avLst/>
              </a:prstGeom>
              <a:solidFill>
                <a:srgbClr val="D6B0D7"/>
              </a:solidFill>
              <a:ln>
                <a:solidFill>
                  <a:srgbClr val="D6B0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de-DE" sz="1400" b="1" noProof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Self-Attentio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sz="1300" b="1" i="1" noProof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CH" sz="1300" b="1" i="0" noProof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𝐧</m:t>
                        </m:r>
                      </m:e>
                      <m:sub>
                        <m:r>
                          <a:rPr lang="de-CH" sz="1300" b="1" i="1" noProof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de-DE" sz="1400" b="1" noProof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CH" sz="1400" b="1" i="1" noProof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sz="1400" b="0" i="0" noProof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de-CH" sz="1400" b="1" i="1" noProof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</m:e>
                    </m:d>
                  </m:oMath>
                </a14:m>
                <a:endParaRPr lang="de-DE" sz="1400" b="1" noProof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89FAA593-4102-90C9-C1D5-8D825E17CD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818" y="2262822"/>
                <a:ext cx="2489940" cy="43827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D6B0D7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Rechteck 109">
                <a:extLst>
                  <a:ext uri="{FF2B5EF4-FFF2-40B4-BE49-F238E27FC236}">
                    <a16:creationId xmlns:a16="http://schemas.microsoft.com/office/drawing/2014/main" id="{D18FC6D2-033C-079D-6728-F477A1AD739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35122" y="4025824"/>
                <a:ext cx="522952" cy="4246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6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de-CH" sz="16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𝐐</m:t>
                      </m:r>
                    </m:oMath>
                  </m:oMathPara>
                </a14:m>
                <a:endParaRPr lang="de-DE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0" name="Rechteck 109">
                <a:extLst>
                  <a:ext uri="{FF2B5EF4-FFF2-40B4-BE49-F238E27FC236}">
                    <a16:creationId xmlns:a16="http://schemas.microsoft.com/office/drawing/2014/main" id="{D18FC6D2-033C-079D-6728-F477A1AD73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122" y="4025824"/>
                <a:ext cx="522952" cy="42467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Rechteck 110">
                <a:extLst>
                  <a:ext uri="{FF2B5EF4-FFF2-40B4-BE49-F238E27FC236}">
                    <a16:creationId xmlns:a16="http://schemas.microsoft.com/office/drawing/2014/main" id="{0DDD4340-894C-211F-026E-2F292D07B0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46170" y="4025824"/>
                <a:ext cx="522951" cy="4246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6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de-CH" sz="16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𝐊</m:t>
                      </m:r>
                    </m:oMath>
                  </m:oMathPara>
                </a14:m>
                <a:endParaRPr lang="de-DE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1" name="Rechteck 110">
                <a:extLst>
                  <a:ext uri="{FF2B5EF4-FFF2-40B4-BE49-F238E27FC236}">
                    <a16:creationId xmlns:a16="http://schemas.microsoft.com/office/drawing/2014/main" id="{0DDD4340-894C-211F-026E-2F292D07B0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6170" y="4025824"/>
                <a:ext cx="522951" cy="42467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Rechteck 111">
                <a:extLst>
                  <a:ext uri="{FF2B5EF4-FFF2-40B4-BE49-F238E27FC236}">
                    <a16:creationId xmlns:a16="http://schemas.microsoft.com/office/drawing/2014/main" id="{BF4BE3AA-2BCA-0452-5084-E2BC51E0819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157217" y="4025824"/>
                <a:ext cx="522951" cy="4246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6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de-CH" sz="16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𝐕</m:t>
                      </m:r>
                    </m:oMath>
                  </m:oMathPara>
                </a14:m>
                <a:endParaRPr lang="de-DE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2" name="Rechteck 111">
                <a:extLst>
                  <a:ext uri="{FF2B5EF4-FFF2-40B4-BE49-F238E27FC236}">
                    <a16:creationId xmlns:a16="http://schemas.microsoft.com/office/drawing/2014/main" id="{BF4BE3AA-2BCA-0452-5084-E2BC51E081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7217" y="4025824"/>
                <a:ext cx="522951" cy="42467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Rechteck 112">
                <a:extLst>
                  <a:ext uri="{FF2B5EF4-FFF2-40B4-BE49-F238E27FC236}">
                    <a16:creationId xmlns:a16="http://schemas.microsoft.com/office/drawing/2014/main" id="{BA06699B-BAA0-EE2C-DB4F-EF672A9B58E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35122" y="3161320"/>
                <a:ext cx="1471461" cy="37206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de-CH" sz="1200" b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𝐐</m:t>
                      </m:r>
                      <m:sSup>
                        <m:sSupPr>
                          <m:ctrlPr>
                            <a:rPr lang="de-CH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de-CH" sz="12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𝐊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de-CH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3" name="Rechteck 112">
                <a:extLst>
                  <a:ext uri="{FF2B5EF4-FFF2-40B4-BE49-F238E27FC236}">
                    <a16:creationId xmlns:a16="http://schemas.microsoft.com/office/drawing/2014/main" id="{BA06699B-BAA0-EE2C-DB4F-EF672A9B58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122" y="3161320"/>
                <a:ext cx="1471461" cy="3720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Rechteck 113">
                <a:extLst>
                  <a:ext uri="{FF2B5EF4-FFF2-40B4-BE49-F238E27FC236}">
                    <a16:creationId xmlns:a16="http://schemas.microsoft.com/office/drawing/2014/main" id="{942E97A2-60DC-023F-83FD-9463414644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35122" y="2613930"/>
                <a:ext cx="1471461" cy="37206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de-CH" sz="1200" b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𝐐</m:t>
                      </m:r>
                      <m:sSup>
                        <m:sSupPr>
                          <m:ctrlPr>
                            <a:rPr lang="de-CH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de-CH" sz="12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𝐊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de-CH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T</m:t>
                          </m:r>
                        </m:sup>
                      </m:sSup>
                      <m:r>
                        <a:rPr lang="de-CH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/</m:t>
                      </m:r>
                      <m:rad>
                        <m:radPr>
                          <m:degHide m:val="on"/>
                          <m:ctrlPr>
                            <a:rPr lang="de-CH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de-CH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de-CH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4" name="Rechteck 113">
                <a:extLst>
                  <a:ext uri="{FF2B5EF4-FFF2-40B4-BE49-F238E27FC236}">
                    <a16:creationId xmlns:a16="http://schemas.microsoft.com/office/drawing/2014/main" id="{942E97A2-60DC-023F-83FD-9463414644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122" y="2613930"/>
                <a:ext cx="1471461" cy="3720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Rechteck 114">
                <a:extLst>
                  <a:ext uri="{FF2B5EF4-FFF2-40B4-BE49-F238E27FC236}">
                    <a16:creationId xmlns:a16="http://schemas.microsoft.com/office/drawing/2014/main" id="{A0A886A3-E48C-F318-C15F-9279C973DC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35122" y="2067325"/>
                <a:ext cx="1471461" cy="37206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CH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softmax</m:t>
                      </m:r>
                      <m:d>
                        <m:dPr>
                          <m:ctrlPr>
                            <a:rPr lang="de-CH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de-CH" sz="1200" b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𝐐</m:t>
                          </m:r>
                          <m:sSup>
                            <m:sSupPr>
                              <m:ctrlPr>
                                <a:rPr lang="de-CH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sz="12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𝐊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CH" sz="1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de-CH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/</m:t>
                          </m:r>
                          <m:rad>
                            <m:radPr>
                              <m:degHide m:val="on"/>
                              <m:ctrlPr>
                                <a:rPr lang="de-CH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de-CH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e-CH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rad>
                        </m:e>
                      </m:d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5" name="Rechteck 114">
                <a:extLst>
                  <a:ext uri="{FF2B5EF4-FFF2-40B4-BE49-F238E27FC236}">
                    <a16:creationId xmlns:a16="http://schemas.microsoft.com/office/drawing/2014/main" id="{A0A886A3-E48C-F318-C15F-9279C973DC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122" y="2067325"/>
                <a:ext cx="1471461" cy="372065"/>
              </a:xfrm>
              <a:prstGeom prst="rect">
                <a:avLst/>
              </a:prstGeom>
              <a:blipFill>
                <a:blip r:embed="rId18"/>
                <a:stretch>
                  <a:fillRect l="-1695"/>
                </a:stretch>
              </a:blip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Rechteck 115">
                <a:extLst>
                  <a:ext uri="{FF2B5EF4-FFF2-40B4-BE49-F238E27FC236}">
                    <a16:creationId xmlns:a16="http://schemas.microsoft.com/office/drawing/2014/main" id="{73215BFF-B2D0-8623-0947-524A3B1F46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35121" y="1520559"/>
                <a:ext cx="2145047" cy="37206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CH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softmax</m:t>
                      </m:r>
                      <m:d>
                        <m:dPr>
                          <m:ctrlPr>
                            <a:rPr lang="de-CH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de-CH" sz="1200" b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𝐐</m:t>
                          </m:r>
                          <m:sSup>
                            <m:sSupPr>
                              <m:ctrlPr>
                                <a:rPr lang="de-CH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sz="12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𝐊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CH" sz="1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de-CH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/</m:t>
                          </m:r>
                          <m:rad>
                            <m:radPr>
                              <m:degHide m:val="on"/>
                              <m:ctrlPr>
                                <a:rPr lang="de-CH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de-CH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e-CH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rad>
                        </m:e>
                      </m:d>
                      <m:r>
                        <a:rPr lang="de-CH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de-CH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𝐕</m:t>
                      </m:r>
                    </m:oMath>
                  </m:oMathPara>
                </a14:m>
                <a:endParaRPr lang="de-DE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6" name="Rechteck 115">
                <a:extLst>
                  <a:ext uri="{FF2B5EF4-FFF2-40B4-BE49-F238E27FC236}">
                    <a16:creationId xmlns:a16="http://schemas.microsoft.com/office/drawing/2014/main" id="{73215BFF-B2D0-8623-0947-524A3B1F46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121" y="1520559"/>
                <a:ext cx="2145047" cy="3720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Gerade Verbindung mit Pfeil 116">
            <a:extLst>
              <a:ext uri="{FF2B5EF4-FFF2-40B4-BE49-F238E27FC236}">
                <a16:creationId xmlns:a16="http://schemas.microsoft.com/office/drawing/2014/main" id="{570CE081-56FA-D66B-DB4E-A8FC5582AFC1}"/>
              </a:ext>
            </a:extLst>
          </p:cNvPr>
          <p:cNvCxnSpPr>
            <a:cxnSpLocks/>
            <a:stCxn id="110" idx="0"/>
          </p:cNvCxnSpPr>
          <p:nvPr/>
        </p:nvCxnSpPr>
        <p:spPr>
          <a:xfrm flipV="1">
            <a:off x="7796598" y="3533385"/>
            <a:ext cx="0" cy="49243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0FAB6CC9-3706-C5F3-AA13-348F1156310C}"/>
              </a:ext>
            </a:extLst>
          </p:cNvPr>
          <p:cNvCxnSpPr>
            <a:cxnSpLocks/>
            <a:stCxn id="111" idx="0"/>
          </p:cNvCxnSpPr>
          <p:nvPr/>
        </p:nvCxnSpPr>
        <p:spPr>
          <a:xfrm flipV="1">
            <a:off x="8607646" y="3533385"/>
            <a:ext cx="0" cy="49243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mit Pfeil 122">
            <a:extLst>
              <a:ext uri="{FF2B5EF4-FFF2-40B4-BE49-F238E27FC236}">
                <a16:creationId xmlns:a16="http://schemas.microsoft.com/office/drawing/2014/main" id="{0A5CBC39-27C3-FEF7-050B-B7D1B857ECC4}"/>
              </a:ext>
            </a:extLst>
          </p:cNvPr>
          <p:cNvCxnSpPr>
            <a:cxnSpLocks/>
            <a:stCxn id="112" idx="0"/>
          </p:cNvCxnSpPr>
          <p:nvPr/>
        </p:nvCxnSpPr>
        <p:spPr>
          <a:xfrm flipH="1" flipV="1">
            <a:off x="9418692" y="1892624"/>
            <a:ext cx="1" cy="21332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125">
            <a:extLst>
              <a:ext uri="{FF2B5EF4-FFF2-40B4-BE49-F238E27FC236}">
                <a16:creationId xmlns:a16="http://schemas.microsoft.com/office/drawing/2014/main" id="{1B583D1B-9021-5130-D390-2358FB879B84}"/>
              </a:ext>
            </a:extLst>
          </p:cNvPr>
          <p:cNvCxnSpPr>
            <a:cxnSpLocks/>
            <a:stCxn id="114" idx="2"/>
            <a:endCxn id="113" idx="0"/>
          </p:cNvCxnSpPr>
          <p:nvPr/>
        </p:nvCxnSpPr>
        <p:spPr>
          <a:xfrm>
            <a:off x="8270853" y="2985995"/>
            <a:ext cx="0" cy="1753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128">
            <a:extLst>
              <a:ext uri="{FF2B5EF4-FFF2-40B4-BE49-F238E27FC236}">
                <a16:creationId xmlns:a16="http://schemas.microsoft.com/office/drawing/2014/main" id="{82090824-A823-7E3D-D96A-A0D4EC10C23D}"/>
              </a:ext>
            </a:extLst>
          </p:cNvPr>
          <p:cNvCxnSpPr>
            <a:cxnSpLocks/>
            <a:stCxn id="114" idx="0"/>
            <a:endCxn id="115" idx="2"/>
          </p:cNvCxnSpPr>
          <p:nvPr/>
        </p:nvCxnSpPr>
        <p:spPr>
          <a:xfrm flipV="1">
            <a:off x="8270853" y="2439390"/>
            <a:ext cx="0" cy="1745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>
            <a:extLst>
              <a:ext uri="{FF2B5EF4-FFF2-40B4-BE49-F238E27FC236}">
                <a16:creationId xmlns:a16="http://schemas.microsoft.com/office/drawing/2014/main" id="{FAE7BADB-28B0-21F5-7AB6-6A231598FED2}"/>
              </a:ext>
            </a:extLst>
          </p:cNvPr>
          <p:cNvCxnSpPr>
            <a:cxnSpLocks/>
            <a:endCxn id="115" idx="0"/>
          </p:cNvCxnSpPr>
          <p:nvPr/>
        </p:nvCxnSpPr>
        <p:spPr>
          <a:xfrm>
            <a:off x="8270852" y="1892624"/>
            <a:ext cx="1" cy="17470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6C1BEF86-9B96-13DA-E865-D0963B46F152}"/>
              </a:ext>
            </a:extLst>
          </p:cNvPr>
          <p:cNvCxnSpPr>
            <a:cxnSpLocks/>
            <a:stCxn id="80" idx="0"/>
          </p:cNvCxnSpPr>
          <p:nvPr/>
        </p:nvCxnSpPr>
        <p:spPr>
          <a:xfrm flipH="1" flipV="1">
            <a:off x="5351787" y="477761"/>
            <a:ext cx="1" cy="34799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mit Pfeil 140">
            <a:extLst>
              <a:ext uri="{FF2B5EF4-FFF2-40B4-BE49-F238E27FC236}">
                <a16:creationId xmlns:a16="http://schemas.microsoft.com/office/drawing/2014/main" id="{1DFD5E51-5C27-B4A8-2600-C45B87D51C6D}"/>
              </a:ext>
            </a:extLst>
          </p:cNvPr>
          <p:cNvCxnSpPr>
            <a:cxnSpLocks/>
            <a:stCxn id="116" idx="0"/>
          </p:cNvCxnSpPr>
          <p:nvPr/>
        </p:nvCxnSpPr>
        <p:spPr>
          <a:xfrm flipV="1">
            <a:off x="8607645" y="1158959"/>
            <a:ext cx="0" cy="3616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feld 144">
            <a:extLst>
              <a:ext uri="{FF2B5EF4-FFF2-40B4-BE49-F238E27FC236}">
                <a16:creationId xmlns:a16="http://schemas.microsoft.com/office/drawing/2014/main" id="{50CCE9C1-EF84-B6F9-999B-7A0ADDEB06FF}"/>
              </a:ext>
            </a:extLst>
          </p:cNvPr>
          <p:cNvSpPr txBox="1"/>
          <p:nvPr/>
        </p:nvSpPr>
        <p:spPr>
          <a:xfrm>
            <a:off x="9997183" y="3244730"/>
            <a:ext cx="105750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MatMul</a:t>
            </a:r>
          </a:p>
        </p:txBody>
      </p:sp>
      <p:sp>
        <p:nvSpPr>
          <p:cNvPr id="146" name="Textfeld 145">
            <a:extLst>
              <a:ext uri="{FF2B5EF4-FFF2-40B4-BE49-F238E27FC236}">
                <a16:creationId xmlns:a16="http://schemas.microsoft.com/office/drawing/2014/main" id="{75DC6886-23A1-B65F-F39B-3796A5B17CED}"/>
              </a:ext>
            </a:extLst>
          </p:cNvPr>
          <p:cNvSpPr txBox="1"/>
          <p:nvPr/>
        </p:nvSpPr>
        <p:spPr>
          <a:xfrm>
            <a:off x="9997182" y="2707629"/>
            <a:ext cx="105750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Scaling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5D2B0E00-996E-FBE6-CDF3-F2EB661EFC4A}"/>
              </a:ext>
            </a:extLst>
          </p:cNvPr>
          <p:cNvSpPr txBox="1"/>
          <p:nvPr/>
        </p:nvSpPr>
        <p:spPr>
          <a:xfrm>
            <a:off x="9997182" y="2155026"/>
            <a:ext cx="105750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7FE28D56-3AA6-0BB2-FABC-2A717043CE56}"/>
              </a:ext>
            </a:extLst>
          </p:cNvPr>
          <p:cNvSpPr txBox="1"/>
          <p:nvPr/>
        </p:nvSpPr>
        <p:spPr>
          <a:xfrm>
            <a:off x="9997182" y="1610174"/>
            <a:ext cx="105750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MatMul</a:t>
            </a: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7130EC30-5D15-26A7-5192-0AE2071085E0}"/>
              </a:ext>
            </a:extLst>
          </p:cNvPr>
          <p:cNvSpPr>
            <a:spLocks noChangeAspect="1"/>
          </p:cNvSpPr>
          <p:nvPr/>
        </p:nvSpPr>
        <p:spPr>
          <a:xfrm rot="16200000">
            <a:off x="2350702" y="2050484"/>
            <a:ext cx="2802715" cy="424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Multi-Head Self-Attention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6645B19D-B0BF-C7C0-D222-A879A1D2FEC8}"/>
              </a:ext>
            </a:extLst>
          </p:cNvPr>
          <p:cNvSpPr>
            <a:spLocks noChangeAspect="1"/>
          </p:cNvSpPr>
          <p:nvPr/>
        </p:nvSpPr>
        <p:spPr>
          <a:xfrm rot="16200000">
            <a:off x="5994075" y="2377176"/>
            <a:ext cx="2456836" cy="424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Self-Attention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Rechteck 155">
                <a:extLst>
                  <a:ext uri="{FF2B5EF4-FFF2-40B4-BE49-F238E27FC236}">
                    <a16:creationId xmlns:a16="http://schemas.microsoft.com/office/drawing/2014/main" id="{0EFD8370-C69E-942A-F10E-DA162C490FC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55306" y="73294"/>
                <a:ext cx="1207844" cy="4246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CH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MHA</m:t>
                      </m:r>
                      <m:r>
                        <a:rPr lang="de-CH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de-CH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𝐐</m:t>
                      </m:r>
                      <m:r>
                        <a:rPr lang="de-CH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de-CH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𝐊</m:t>
                      </m:r>
                      <m:r>
                        <a:rPr lang="de-CH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de-CH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𝐕</m:t>
                      </m:r>
                      <m:r>
                        <a:rPr lang="de-CH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de-DE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6" name="Rechteck 155">
                <a:extLst>
                  <a:ext uri="{FF2B5EF4-FFF2-40B4-BE49-F238E27FC236}">
                    <a16:creationId xmlns:a16="http://schemas.microsoft.com/office/drawing/2014/main" id="{0EFD8370-C69E-942A-F10E-DA162C490F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306" y="73294"/>
                <a:ext cx="1207844" cy="424672"/>
              </a:xfrm>
              <a:prstGeom prst="rect">
                <a:avLst/>
              </a:prstGeom>
              <a:blipFill>
                <a:blip r:embed="rId20"/>
                <a:stretch>
                  <a:fillRect l="-312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Rechteck 157">
                <a:extLst>
                  <a:ext uri="{FF2B5EF4-FFF2-40B4-BE49-F238E27FC236}">
                    <a16:creationId xmlns:a16="http://schemas.microsoft.com/office/drawing/2014/main" id="{813E4837-FC25-809B-123D-BBF98803972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53664" y="757147"/>
                <a:ext cx="1507959" cy="4246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CH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de-CH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ttention</m:t>
                      </m:r>
                      <m:r>
                        <a:rPr lang="de-CH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de-CH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𝐐</m:t>
                      </m:r>
                      <m:r>
                        <a:rPr lang="de-CH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de-CH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𝐊</m:t>
                      </m:r>
                      <m:r>
                        <a:rPr lang="de-CH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de-CH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𝐕</m:t>
                      </m:r>
                      <m:r>
                        <a:rPr lang="de-CH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de-DE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8" name="Rechteck 157">
                <a:extLst>
                  <a:ext uri="{FF2B5EF4-FFF2-40B4-BE49-F238E27FC236}">
                    <a16:creationId xmlns:a16="http://schemas.microsoft.com/office/drawing/2014/main" id="{813E4837-FC25-809B-123D-BBF9880397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3664" y="757147"/>
                <a:ext cx="1507959" cy="424672"/>
              </a:xfrm>
              <a:prstGeom prst="rect">
                <a:avLst/>
              </a:prstGeom>
              <a:blipFill>
                <a:blip r:embed="rId21"/>
                <a:stretch>
                  <a:fillRect l="-41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Rechteck 160">
            <a:extLst>
              <a:ext uri="{FF2B5EF4-FFF2-40B4-BE49-F238E27FC236}">
                <a16:creationId xmlns:a16="http://schemas.microsoft.com/office/drawing/2014/main" id="{A261D380-3F58-FA71-FC89-77367A418431}"/>
              </a:ext>
            </a:extLst>
          </p:cNvPr>
          <p:cNvSpPr>
            <a:spLocks noChangeAspect="1"/>
          </p:cNvSpPr>
          <p:nvPr/>
        </p:nvSpPr>
        <p:spPr>
          <a:xfrm>
            <a:off x="7397222" y="5232346"/>
            <a:ext cx="2420848" cy="2997938"/>
          </a:xfrm>
          <a:prstGeom prst="rect">
            <a:avLst/>
          </a:prstGeom>
          <a:noFill/>
          <a:ln w="19050">
            <a:solidFill>
              <a:srgbClr val="D6B0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10C5A802-2117-20AE-95CF-EFE85CD439A2}"/>
              </a:ext>
            </a:extLst>
          </p:cNvPr>
          <p:cNvSpPr>
            <a:spLocks noChangeAspect="1"/>
          </p:cNvSpPr>
          <p:nvPr/>
        </p:nvSpPr>
        <p:spPr>
          <a:xfrm>
            <a:off x="3946442" y="5089623"/>
            <a:ext cx="2802716" cy="3140660"/>
          </a:xfrm>
          <a:prstGeom prst="rect">
            <a:avLst/>
          </a:prstGeom>
          <a:noFill/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Rechteck 162">
                <a:extLst>
                  <a:ext uri="{FF2B5EF4-FFF2-40B4-BE49-F238E27FC236}">
                    <a16:creationId xmlns:a16="http://schemas.microsoft.com/office/drawing/2014/main" id="{DA734357-0D74-BAF4-EA85-C8CAAA92A81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05905" y="6409705"/>
                <a:ext cx="1816373" cy="51650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de-CH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𝐌</m:t>
                          </m:r>
                          <m:r>
                            <a:rPr lang="de-CH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de-CH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𝐌</m:t>
                          </m:r>
                          <m:r>
                            <a:rPr lang="de-CH" sz="16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𝐇𝐀</m:t>
                          </m:r>
                        </m:e>
                        <m:sub>
                          <m:r>
                            <a:rPr lang="de-CH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de-CH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self</m:t>
                          </m:r>
                          <m:r>
                            <a:rPr lang="de-CH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de-CH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3" name="Rechteck 162">
                <a:extLst>
                  <a:ext uri="{FF2B5EF4-FFF2-40B4-BE49-F238E27FC236}">
                    <a16:creationId xmlns:a16="http://schemas.microsoft.com/office/drawing/2014/main" id="{DA734357-0D74-BAF4-EA85-C8CAAA92A8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905" y="6409705"/>
                <a:ext cx="1816373" cy="516503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163">
            <a:extLst>
              <a:ext uri="{FF2B5EF4-FFF2-40B4-BE49-F238E27FC236}">
                <a16:creationId xmlns:a16="http://schemas.microsoft.com/office/drawing/2014/main" id="{A22A7BEB-C39F-C16A-E61C-E962D763C3C9}"/>
              </a:ext>
            </a:extLst>
          </p:cNvPr>
          <p:cNvCxnSpPr>
            <a:cxnSpLocks/>
          </p:cNvCxnSpPr>
          <p:nvPr/>
        </p:nvCxnSpPr>
        <p:spPr>
          <a:xfrm flipV="1">
            <a:off x="3177640" y="5089623"/>
            <a:ext cx="768802" cy="1384297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164">
            <a:extLst>
              <a:ext uri="{FF2B5EF4-FFF2-40B4-BE49-F238E27FC236}">
                <a16:creationId xmlns:a16="http://schemas.microsoft.com/office/drawing/2014/main" id="{D5B728F1-C40A-5C43-9864-1CFFBE449FBB}"/>
              </a:ext>
            </a:extLst>
          </p:cNvPr>
          <p:cNvCxnSpPr>
            <a:cxnSpLocks/>
          </p:cNvCxnSpPr>
          <p:nvPr/>
        </p:nvCxnSpPr>
        <p:spPr>
          <a:xfrm>
            <a:off x="3208474" y="6926208"/>
            <a:ext cx="737968" cy="1298318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Rechteck 165">
                <a:extLst>
                  <a:ext uri="{FF2B5EF4-FFF2-40B4-BE49-F238E27FC236}">
                    <a16:creationId xmlns:a16="http://schemas.microsoft.com/office/drawing/2014/main" id="{87A2FD3D-17CE-0DEA-D1BE-D42F78AEAC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95769" y="8435550"/>
                <a:ext cx="408708" cy="4246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6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de-CH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de-CH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6" name="Rechteck 165">
                <a:extLst>
                  <a:ext uri="{FF2B5EF4-FFF2-40B4-BE49-F238E27FC236}">
                    <a16:creationId xmlns:a16="http://schemas.microsoft.com/office/drawing/2014/main" id="{87A2FD3D-17CE-0DEA-D1BE-D42F78AEAC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5769" y="8435550"/>
                <a:ext cx="408708" cy="424672"/>
              </a:xfrm>
              <a:prstGeom prst="rect">
                <a:avLst/>
              </a:prstGeom>
              <a:blipFill>
                <a:blip r:embed="rId23"/>
                <a:stretch>
                  <a:fillRect l="-181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Rechteck 166">
                <a:extLst>
                  <a:ext uri="{FF2B5EF4-FFF2-40B4-BE49-F238E27FC236}">
                    <a16:creationId xmlns:a16="http://schemas.microsoft.com/office/drawing/2014/main" id="{770DABCC-1A17-B570-4E59-A656F5C1883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47433" y="8432419"/>
                <a:ext cx="408708" cy="4246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6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de-CH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𝐊</m:t>
                          </m:r>
                        </m:e>
                        <m:sub>
                          <m:r>
                            <a:rPr lang="de-CH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7" name="Rechteck 166">
                <a:extLst>
                  <a:ext uri="{FF2B5EF4-FFF2-40B4-BE49-F238E27FC236}">
                    <a16:creationId xmlns:a16="http://schemas.microsoft.com/office/drawing/2014/main" id="{770DABCC-1A17-B570-4E59-A656F5C188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433" y="8432419"/>
                <a:ext cx="408708" cy="424672"/>
              </a:xfrm>
              <a:prstGeom prst="rect">
                <a:avLst/>
              </a:prstGeom>
              <a:blipFill>
                <a:blip r:embed="rId24"/>
                <a:stretch>
                  <a:fillRect l="-212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Rechteck 167">
                <a:extLst>
                  <a:ext uri="{FF2B5EF4-FFF2-40B4-BE49-F238E27FC236}">
                    <a16:creationId xmlns:a16="http://schemas.microsoft.com/office/drawing/2014/main" id="{21E014E4-C56B-12BA-68FE-67F170320D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3723" y="8432419"/>
                <a:ext cx="408708" cy="4246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6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de-CH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𝐐</m:t>
                          </m:r>
                        </m:e>
                        <m:sub>
                          <m:r>
                            <a:rPr lang="de-CH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8" name="Rechteck 167">
                <a:extLst>
                  <a:ext uri="{FF2B5EF4-FFF2-40B4-BE49-F238E27FC236}">
                    <a16:creationId xmlns:a16="http://schemas.microsoft.com/office/drawing/2014/main" id="{21E014E4-C56B-12BA-68FE-67F170320D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723" y="8432419"/>
                <a:ext cx="408708" cy="424672"/>
              </a:xfrm>
              <a:prstGeom prst="rect">
                <a:avLst/>
              </a:prstGeom>
              <a:blipFill>
                <a:blip r:embed="rId25"/>
                <a:stretch>
                  <a:fillRect l="-212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Rechteck 168">
                <a:extLst>
                  <a:ext uri="{FF2B5EF4-FFF2-40B4-BE49-F238E27FC236}">
                    <a16:creationId xmlns:a16="http://schemas.microsoft.com/office/drawing/2014/main" id="{939CDB6C-F20D-2174-B20C-CD50CB0ADC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06818" y="7387534"/>
                <a:ext cx="597363" cy="55244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de-CH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de-CH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𝐕</m:t>
                      </m:r>
                      <m:sSubSup>
                        <m:sSubSupPr>
                          <m:ctrlPr>
                            <a:rPr lang="de-CH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𝐖</m:t>
                          </m:r>
                        </m:e>
                        <m:sub>
                          <m:r>
                            <a:rPr lang="de-CH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CH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sup>
                      </m:sSubSup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9" name="Rechteck 168">
                <a:extLst>
                  <a:ext uri="{FF2B5EF4-FFF2-40B4-BE49-F238E27FC236}">
                    <a16:creationId xmlns:a16="http://schemas.microsoft.com/office/drawing/2014/main" id="{939CDB6C-F20D-2174-B20C-CD50CB0ADC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818" y="7387534"/>
                <a:ext cx="597363" cy="552447"/>
              </a:xfrm>
              <a:prstGeom prst="rect">
                <a:avLst/>
              </a:prstGeom>
              <a:blipFill>
                <a:blip r:embed="rId26"/>
                <a:stretch>
                  <a:fillRect l="-8163"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Rechteck 169">
                <a:extLst>
                  <a:ext uri="{FF2B5EF4-FFF2-40B4-BE49-F238E27FC236}">
                    <a16:creationId xmlns:a16="http://schemas.microsoft.com/office/drawing/2014/main" id="{0D0DFA22-96EC-017D-50C2-45A9F44A34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53106" y="7387533"/>
                <a:ext cx="597363" cy="55244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de-CH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𝐊</m:t>
                      </m:r>
                      <m:sSubSup>
                        <m:sSubSup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𝐖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CH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sup>
                      </m:sSubSup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0" name="Rechteck 169">
                <a:extLst>
                  <a:ext uri="{FF2B5EF4-FFF2-40B4-BE49-F238E27FC236}">
                    <a16:creationId xmlns:a16="http://schemas.microsoft.com/office/drawing/2014/main" id="{0D0DFA22-96EC-017D-50C2-45A9F44A34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3106" y="7387533"/>
                <a:ext cx="597363" cy="552447"/>
              </a:xfrm>
              <a:prstGeom prst="rect">
                <a:avLst/>
              </a:prstGeom>
              <a:blipFill>
                <a:blip r:embed="rId27"/>
                <a:stretch>
                  <a:fillRect l="-4082"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Rechteck 170">
                <a:extLst>
                  <a:ext uri="{FF2B5EF4-FFF2-40B4-BE49-F238E27FC236}">
                    <a16:creationId xmlns:a16="http://schemas.microsoft.com/office/drawing/2014/main" id="{601AF796-A25D-3671-5128-7F72631EF8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99395" y="7387533"/>
                <a:ext cx="597363" cy="55244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de-CH" sz="1400" b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𝐐</m:t>
                      </m:r>
                      <m:sSubSup>
                        <m:sSubSup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𝐖</m:t>
                          </m:r>
                        </m:e>
                        <m: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CH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sup>
                      </m:sSubSup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1" name="Rechteck 170">
                <a:extLst>
                  <a:ext uri="{FF2B5EF4-FFF2-40B4-BE49-F238E27FC236}">
                    <a16:creationId xmlns:a16="http://schemas.microsoft.com/office/drawing/2014/main" id="{601AF796-A25D-3671-5128-7F72631EF8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9395" y="7387533"/>
                <a:ext cx="597363" cy="552447"/>
              </a:xfrm>
              <a:prstGeom prst="rect">
                <a:avLst/>
              </a:prstGeom>
              <a:blipFill>
                <a:blip r:embed="rId28"/>
                <a:stretch>
                  <a:fillRect l="-4082"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2" name="Gerade Verbindung mit Pfeil 171">
            <a:extLst>
              <a:ext uri="{FF2B5EF4-FFF2-40B4-BE49-F238E27FC236}">
                <a16:creationId xmlns:a16="http://schemas.microsoft.com/office/drawing/2014/main" id="{6117DC6F-2A69-94A5-465E-02C30F42D1EE}"/>
              </a:ext>
            </a:extLst>
          </p:cNvPr>
          <p:cNvCxnSpPr>
            <a:cxnSpLocks/>
            <a:stCxn id="166" idx="0"/>
            <a:endCxn id="169" idx="2"/>
          </p:cNvCxnSpPr>
          <p:nvPr/>
        </p:nvCxnSpPr>
        <p:spPr>
          <a:xfrm flipV="1">
            <a:off x="4400123" y="7939981"/>
            <a:ext cx="5377" cy="49556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Gerade Verbindung mit Pfeil 172">
            <a:extLst>
              <a:ext uri="{FF2B5EF4-FFF2-40B4-BE49-F238E27FC236}">
                <a16:creationId xmlns:a16="http://schemas.microsoft.com/office/drawing/2014/main" id="{7D9629B4-B41F-17CD-6B72-4BEF0DBCC6FC}"/>
              </a:ext>
            </a:extLst>
          </p:cNvPr>
          <p:cNvCxnSpPr>
            <a:cxnSpLocks/>
            <a:stCxn id="167" idx="0"/>
            <a:endCxn id="170" idx="2"/>
          </p:cNvCxnSpPr>
          <p:nvPr/>
        </p:nvCxnSpPr>
        <p:spPr>
          <a:xfrm flipV="1">
            <a:off x="5351787" y="7939980"/>
            <a:ext cx="1" cy="49243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Gerade Verbindung mit Pfeil 173">
            <a:extLst>
              <a:ext uri="{FF2B5EF4-FFF2-40B4-BE49-F238E27FC236}">
                <a16:creationId xmlns:a16="http://schemas.microsoft.com/office/drawing/2014/main" id="{92A6BC67-EEFC-B6AA-57CC-720A87ADC5FE}"/>
              </a:ext>
            </a:extLst>
          </p:cNvPr>
          <p:cNvCxnSpPr>
            <a:cxnSpLocks/>
            <a:stCxn id="168" idx="0"/>
            <a:endCxn id="171" idx="2"/>
          </p:cNvCxnSpPr>
          <p:nvPr/>
        </p:nvCxnSpPr>
        <p:spPr>
          <a:xfrm flipV="1">
            <a:off x="6298077" y="7939980"/>
            <a:ext cx="0" cy="49243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 Verbindung 174">
            <a:extLst>
              <a:ext uri="{FF2B5EF4-FFF2-40B4-BE49-F238E27FC236}">
                <a16:creationId xmlns:a16="http://schemas.microsoft.com/office/drawing/2014/main" id="{073FCDD1-B61F-855F-20E7-1F612255E353}"/>
              </a:ext>
            </a:extLst>
          </p:cNvPr>
          <p:cNvCxnSpPr>
            <a:cxnSpLocks/>
          </p:cNvCxnSpPr>
          <p:nvPr/>
        </p:nvCxnSpPr>
        <p:spPr>
          <a:xfrm flipV="1">
            <a:off x="6596528" y="5232346"/>
            <a:ext cx="800692" cy="1437071"/>
          </a:xfrm>
          <a:prstGeom prst="line">
            <a:avLst/>
          </a:prstGeom>
          <a:ln>
            <a:solidFill>
              <a:srgbClr val="D6B0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Gerade Verbindung 175">
            <a:extLst>
              <a:ext uri="{FF2B5EF4-FFF2-40B4-BE49-F238E27FC236}">
                <a16:creationId xmlns:a16="http://schemas.microsoft.com/office/drawing/2014/main" id="{8CBAFE5D-E3A4-5DDF-A893-1A62E02D1426}"/>
              </a:ext>
            </a:extLst>
          </p:cNvPr>
          <p:cNvCxnSpPr>
            <a:cxnSpLocks/>
          </p:cNvCxnSpPr>
          <p:nvPr/>
        </p:nvCxnSpPr>
        <p:spPr>
          <a:xfrm>
            <a:off x="6596528" y="7107693"/>
            <a:ext cx="800693" cy="1116833"/>
          </a:xfrm>
          <a:prstGeom prst="line">
            <a:avLst/>
          </a:prstGeom>
          <a:ln>
            <a:solidFill>
              <a:srgbClr val="D6B0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176">
            <a:extLst>
              <a:ext uri="{FF2B5EF4-FFF2-40B4-BE49-F238E27FC236}">
                <a16:creationId xmlns:a16="http://schemas.microsoft.com/office/drawing/2014/main" id="{F9A3D23A-48E4-C733-0A84-98EAE1067216}"/>
              </a:ext>
            </a:extLst>
          </p:cNvPr>
          <p:cNvCxnSpPr>
            <a:cxnSpLocks/>
            <a:endCxn id="169" idx="0"/>
          </p:cNvCxnSpPr>
          <p:nvPr/>
        </p:nvCxnSpPr>
        <p:spPr>
          <a:xfrm>
            <a:off x="4405500" y="7107693"/>
            <a:ext cx="0" cy="27984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 Verbindung 177">
            <a:extLst>
              <a:ext uri="{FF2B5EF4-FFF2-40B4-BE49-F238E27FC236}">
                <a16:creationId xmlns:a16="http://schemas.microsoft.com/office/drawing/2014/main" id="{A111F416-2B84-7DCC-01B7-28876886FDDA}"/>
              </a:ext>
            </a:extLst>
          </p:cNvPr>
          <p:cNvCxnSpPr>
            <a:cxnSpLocks/>
            <a:stCxn id="186" idx="2"/>
            <a:endCxn id="170" idx="0"/>
          </p:cNvCxnSpPr>
          <p:nvPr/>
        </p:nvCxnSpPr>
        <p:spPr>
          <a:xfrm>
            <a:off x="5351788" y="7107693"/>
            <a:ext cx="0" cy="2798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 Verbindung 178">
            <a:extLst>
              <a:ext uri="{FF2B5EF4-FFF2-40B4-BE49-F238E27FC236}">
                <a16:creationId xmlns:a16="http://schemas.microsoft.com/office/drawing/2014/main" id="{0E7076E9-525E-E25D-4548-3256A494BF78}"/>
              </a:ext>
            </a:extLst>
          </p:cNvPr>
          <p:cNvCxnSpPr>
            <a:cxnSpLocks/>
            <a:endCxn id="171" idx="0"/>
          </p:cNvCxnSpPr>
          <p:nvPr/>
        </p:nvCxnSpPr>
        <p:spPr>
          <a:xfrm>
            <a:off x="6298077" y="7107693"/>
            <a:ext cx="0" cy="2798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Gerade Verbindung 179">
            <a:extLst>
              <a:ext uri="{FF2B5EF4-FFF2-40B4-BE49-F238E27FC236}">
                <a16:creationId xmlns:a16="http://schemas.microsoft.com/office/drawing/2014/main" id="{898D5791-CF0F-3865-5630-0E40E01FD9EA}"/>
              </a:ext>
            </a:extLst>
          </p:cNvPr>
          <p:cNvCxnSpPr>
            <a:cxnSpLocks/>
            <a:endCxn id="183" idx="2"/>
          </p:cNvCxnSpPr>
          <p:nvPr/>
        </p:nvCxnSpPr>
        <p:spPr>
          <a:xfrm flipV="1">
            <a:off x="4400123" y="6389578"/>
            <a:ext cx="951665" cy="27983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>
            <a:extLst>
              <a:ext uri="{FF2B5EF4-FFF2-40B4-BE49-F238E27FC236}">
                <a16:creationId xmlns:a16="http://schemas.microsoft.com/office/drawing/2014/main" id="{D42115AF-1A86-3023-E5F1-7C4EE0DC7E99}"/>
              </a:ext>
            </a:extLst>
          </p:cNvPr>
          <p:cNvCxnSpPr>
            <a:cxnSpLocks/>
            <a:stCxn id="186" idx="0"/>
            <a:endCxn id="183" idx="2"/>
          </p:cNvCxnSpPr>
          <p:nvPr/>
        </p:nvCxnSpPr>
        <p:spPr>
          <a:xfrm flipV="1">
            <a:off x="5351788" y="6389578"/>
            <a:ext cx="0" cy="27983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>
            <a:extLst>
              <a:ext uri="{FF2B5EF4-FFF2-40B4-BE49-F238E27FC236}">
                <a16:creationId xmlns:a16="http://schemas.microsoft.com/office/drawing/2014/main" id="{A219B7CE-E023-6896-8B75-18B69F3E87C4}"/>
              </a:ext>
            </a:extLst>
          </p:cNvPr>
          <p:cNvCxnSpPr>
            <a:cxnSpLocks/>
            <a:endCxn id="183" idx="2"/>
          </p:cNvCxnSpPr>
          <p:nvPr/>
        </p:nvCxnSpPr>
        <p:spPr>
          <a:xfrm flipH="1" flipV="1">
            <a:off x="5351788" y="6389578"/>
            <a:ext cx="946288" cy="29344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3" name="Rechteck 182">
                <a:extLst>
                  <a:ext uri="{FF2B5EF4-FFF2-40B4-BE49-F238E27FC236}">
                    <a16:creationId xmlns:a16="http://schemas.microsoft.com/office/drawing/2014/main" id="{84FE50CB-C9B6-C5BE-16FA-F4474CD9AD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06818" y="5951302"/>
                <a:ext cx="2489940" cy="43827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CH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concat</m:t>
                      </m:r>
                      <m:r>
                        <a:rPr lang="de-CH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de-CH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CH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𝐡𝐞𝐚𝐝</m:t>
                          </m:r>
                        </m:e>
                        <m:sub>
                          <m:r>
                            <a:rPr lang="de-CH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de-CH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𝐡𝐞𝐚𝐝</m:t>
                          </m:r>
                        </m:e>
                        <m:sub>
                          <m:r>
                            <a:rPr lang="de-CH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b>
                      </m:sSub>
                      <m:r>
                        <a:rPr lang="de-CH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3" name="Rechteck 182">
                <a:extLst>
                  <a:ext uri="{FF2B5EF4-FFF2-40B4-BE49-F238E27FC236}">
                    <a16:creationId xmlns:a16="http://schemas.microsoft.com/office/drawing/2014/main" id="{84FE50CB-C9B6-C5BE-16FA-F4474CD9AD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818" y="5951302"/>
                <a:ext cx="2489940" cy="438276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4" name="Rechteck 183">
                <a:extLst>
                  <a:ext uri="{FF2B5EF4-FFF2-40B4-BE49-F238E27FC236}">
                    <a16:creationId xmlns:a16="http://schemas.microsoft.com/office/drawing/2014/main" id="{7C32D268-36FF-853D-65A4-C3CB1570B1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06818" y="5232346"/>
                <a:ext cx="2489940" cy="438276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CH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concat</m:t>
                      </m:r>
                      <m:r>
                        <a:rPr lang="de-CH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ctrlP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4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𝐡𝐞𝐚</m:t>
                              </m:r>
                              <m:r>
                                <a:rPr lang="de-CH" sz="1400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𝐝</m:t>
                              </m:r>
                            </m:e>
                            <m:sub>
                              <m: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CH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4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𝐡𝐞𝐚</m:t>
                              </m:r>
                              <m:r>
                                <a:rPr lang="de-CH" sz="1400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𝐝</m:t>
                              </m:r>
                            </m:e>
                            <m:sub>
                              <m:r>
                                <a:rPr lang="de-CH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de-CH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de-CH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𝐖</m:t>
                          </m:r>
                        </m:e>
                        <m:sup>
                          <m:r>
                            <a:rPr lang="de-CH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𝑂</m:t>
                          </m:r>
                        </m:sup>
                      </m:sSup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4" name="Rechteck 183">
                <a:extLst>
                  <a:ext uri="{FF2B5EF4-FFF2-40B4-BE49-F238E27FC236}">
                    <a16:creationId xmlns:a16="http://schemas.microsoft.com/office/drawing/2014/main" id="{7C32D268-36FF-853D-65A4-C3CB1570B1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818" y="5232346"/>
                <a:ext cx="2489940" cy="438276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5" name="Gerade Verbindung 184">
            <a:extLst>
              <a:ext uri="{FF2B5EF4-FFF2-40B4-BE49-F238E27FC236}">
                <a16:creationId xmlns:a16="http://schemas.microsoft.com/office/drawing/2014/main" id="{C39416C4-2C4D-1928-4C7C-C6246B42BADA}"/>
              </a:ext>
            </a:extLst>
          </p:cNvPr>
          <p:cNvCxnSpPr>
            <a:cxnSpLocks/>
            <a:stCxn id="183" idx="0"/>
            <a:endCxn id="184" idx="2"/>
          </p:cNvCxnSpPr>
          <p:nvPr/>
        </p:nvCxnSpPr>
        <p:spPr>
          <a:xfrm flipV="1">
            <a:off x="5351788" y="5670622"/>
            <a:ext cx="0" cy="28068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6" name="Rechteck 185">
                <a:extLst>
                  <a:ext uri="{FF2B5EF4-FFF2-40B4-BE49-F238E27FC236}">
                    <a16:creationId xmlns:a16="http://schemas.microsoft.com/office/drawing/2014/main" id="{B3B2E800-C46A-B708-7D17-5106D1B012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06818" y="6669417"/>
                <a:ext cx="2489940" cy="438276"/>
              </a:xfrm>
              <a:prstGeom prst="rect">
                <a:avLst/>
              </a:prstGeom>
              <a:solidFill>
                <a:srgbClr val="D6B0D7"/>
              </a:solidFill>
              <a:ln>
                <a:solidFill>
                  <a:srgbClr val="D6B0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de-DE" sz="1400" b="1" noProof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Masked Self-Attentio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sz="1300" b="1" i="1" noProof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CH" sz="1300" b="1" noProof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𝐧</m:t>
                        </m:r>
                      </m:e>
                      <m:sub>
                        <m:r>
                          <a:rPr lang="de-CH" sz="1300" b="1" i="1" noProof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de-DE" sz="1400" b="1" noProof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CH" sz="1400" b="1" i="1" noProof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sz="1400" b="0" i="0" noProof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de-CH" sz="1400" b="1" i="1" noProof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</m:e>
                    </m:d>
                  </m:oMath>
                </a14:m>
                <a:endParaRPr lang="de-DE" sz="1400" b="1" noProof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6" name="Rechteck 185">
                <a:extLst>
                  <a:ext uri="{FF2B5EF4-FFF2-40B4-BE49-F238E27FC236}">
                    <a16:creationId xmlns:a16="http://schemas.microsoft.com/office/drawing/2014/main" id="{B3B2E800-C46A-B708-7D17-5106D1B012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818" y="6669417"/>
                <a:ext cx="2489940" cy="438276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solidFill>
                  <a:srgbClr val="D6B0D7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7" name="Rechteck 186">
                <a:extLst>
                  <a:ext uri="{FF2B5EF4-FFF2-40B4-BE49-F238E27FC236}">
                    <a16:creationId xmlns:a16="http://schemas.microsoft.com/office/drawing/2014/main" id="{C832244C-9C0F-9410-E63F-603C142798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35122" y="8432419"/>
                <a:ext cx="522952" cy="4246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6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de-CH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𝐐</m:t>
                          </m:r>
                        </m:e>
                        <m:sub>
                          <m:r>
                            <a:rPr lang="de-CH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7" name="Rechteck 186">
                <a:extLst>
                  <a:ext uri="{FF2B5EF4-FFF2-40B4-BE49-F238E27FC236}">
                    <a16:creationId xmlns:a16="http://schemas.microsoft.com/office/drawing/2014/main" id="{C832244C-9C0F-9410-E63F-603C142798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122" y="8432419"/>
                <a:ext cx="522952" cy="424672"/>
              </a:xfrm>
              <a:prstGeom prst="rect">
                <a:avLst/>
              </a:prstGeom>
              <a:blipFill>
                <a:blip r:embed="rId32"/>
                <a:stretch>
                  <a:fillRect l="-47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8" name="Rechteck 187">
                <a:extLst>
                  <a:ext uri="{FF2B5EF4-FFF2-40B4-BE49-F238E27FC236}">
                    <a16:creationId xmlns:a16="http://schemas.microsoft.com/office/drawing/2014/main" id="{CED83D68-B24F-63EB-1A8A-3C4D57854F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46170" y="8432419"/>
                <a:ext cx="522951" cy="4246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6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de-CH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𝐊</m:t>
                          </m:r>
                        </m:e>
                        <m:sub>
                          <m:r>
                            <a:rPr lang="de-CH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8" name="Rechteck 187">
                <a:extLst>
                  <a:ext uri="{FF2B5EF4-FFF2-40B4-BE49-F238E27FC236}">
                    <a16:creationId xmlns:a16="http://schemas.microsoft.com/office/drawing/2014/main" id="{CED83D68-B24F-63EB-1A8A-3C4D57854F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6170" y="8432419"/>
                <a:ext cx="522951" cy="424672"/>
              </a:xfrm>
              <a:prstGeom prst="rect">
                <a:avLst/>
              </a:prstGeom>
              <a:blipFill>
                <a:blip r:embed="rId33"/>
                <a:stretch>
                  <a:fillRect l="-47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Rechteck 188">
                <a:extLst>
                  <a:ext uri="{FF2B5EF4-FFF2-40B4-BE49-F238E27FC236}">
                    <a16:creationId xmlns:a16="http://schemas.microsoft.com/office/drawing/2014/main" id="{2F68E50F-B400-CEA4-F56A-42D5548CF30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157217" y="8432419"/>
                <a:ext cx="522951" cy="4246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6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de-CH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de-CH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9" name="Rechteck 188">
                <a:extLst>
                  <a:ext uri="{FF2B5EF4-FFF2-40B4-BE49-F238E27FC236}">
                    <a16:creationId xmlns:a16="http://schemas.microsoft.com/office/drawing/2014/main" id="{2F68E50F-B400-CEA4-F56A-42D5548CF3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7217" y="8432419"/>
                <a:ext cx="522951" cy="42467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0" name="Rechteck 189">
                <a:extLst>
                  <a:ext uri="{FF2B5EF4-FFF2-40B4-BE49-F238E27FC236}">
                    <a16:creationId xmlns:a16="http://schemas.microsoft.com/office/drawing/2014/main" id="{B8D925F0-D8FF-9D0A-E382-9632E42511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35122" y="7567915"/>
                <a:ext cx="1703746" cy="37206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de-CH" sz="1200" b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𝐐</m:t>
                      </m:r>
                      <m:sSup>
                        <m:sSupPr>
                          <m:ctrlPr>
                            <a:rPr lang="de-CH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de-CH" sz="12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𝐊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de-CH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0" name="Rechteck 189">
                <a:extLst>
                  <a:ext uri="{FF2B5EF4-FFF2-40B4-BE49-F238E27FC236}">
                    <a16:creationId xmlns:a16="http://schemas.microsoft.com/office/drawing/2014/main" id="{B8D925F0-D8FF-9D0A-E382-9632E42511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122" y="7567915"/>
                <a:ext cx="1703746" cy="372065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Rechteck 190">
                <a:extLst>
                  <a:ext uri="{FF2B5EF4-FFF2-40B4-BE49-F238E27FC236}">
                    <a16:creationId xmlns:a16="http://schemas.microsoft.com/office/drawing/2014/main" id="{BD184A72-7C7B-A325-9F31-F25C181FC4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35122" y="7020525"/>
                <a:ext cx="1703746" cy="37206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de-CH" sz="1200" b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𝐐</m:t>
                      </m:r>
                      <m:sSup>
                        <m:sSupPr>
                          <m:ctrlPr>
                            <a:rPr lang="de-CH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de-CH" sz="12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𝐊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de-CH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T</m:t>
                          </m:r>
                        </m:sup>
                      </m:sSup>
                      <m:r>
                        <a:rPr lang="de-CH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/</m:t>
                      </m:r>
                      <m:rad>
                        <m:radPr>
                          <m:degHide m:val="on"/>
                          <m:ctrlPr>
                            <a:rPr lang="de-CH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de-CH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de-CH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1" name="Rechteck 190">
                <a:extLst>
                  <a:ext uri="{FF2B5EF4-FFF2-40B4-BE49-F238E27FC236}">
                    <a16:creationId xmlns:a16="http://schemas.microsoft.com/office/drawing/2014/main" id="{BD184A72-7C7B-A325-9F31-F25C181FC4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122" y="7020525"/>
                <a:ext cx="1703746" cy="372065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2" name="Rechteck 191">
                <a:extLst>
                  <a:ext uri="{FF2B5EF4-FFF2-40B4-BE49-F238E27FC236}">
                    <a16:creationId xmlns:a16="http://schemas.microsoft.com/office/drawing/2014/main" id="{86B96588-1BD3-6CD9-DCF3-833F68D600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35122" y="6473920"/>
                <a:ext cx="1703746" cy="372065"/>
              </a:xfrm>
              <a:prstGeom prst="rect">
                <a:avLst/>
              </a:prstGeom>
              <a:solidFill>
                <a:srgbClr val="F9AAD9"/>
              </a:solidFill>
              <a:ln>
                <a:solidFill>
                  <a:srgbClr val="F9AA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200" b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𝐐</m:t>
                      </m:r>
                      <m:sSup>
                        <m:sSupPr>
                          <m:ctrlPr>
                            <a:rPr lang="de-CH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de-CH" sz="12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𝐊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de-CH" sz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T</m:t>
                          </m:r>
                        </m:sup>
                      </m:sSup>
                      <m:r>
                        <a:rPr lang="de-CH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/</m:t>
                      </m:r>
                      <m:rad>
                        <m:radPr>
                          <m:degHide m:val="on"/>
                          <m:ctrlPr>
                            <a:rPr lang="de-CH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de-CH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de-CH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rad>
                      <m:r>
                        <a:rPr lang="de-CH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de-CH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𝐌</m:t>
                      </m:r>
                    </m:oMath>
                  </m:oMathPara>
                </a14:m>
                <a:endParaRPr lang="de-DE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2" name="Rechteck 191">
                <a:extLst>
                  <a:ext uri="{FF2B5EF4-FFF2-40B4-BE49-F238E27FC236}">
                    <a16:creationId xmlns:a16="http://schemas.microsoft.com/office/drawing/2014/main" id="{86B96588-1BD3-6CD9-DCF3-833F68D600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122" y="6473920"/>
                <a:ext cx="1703746" cy="372065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  <a:ln>
                <a:solidFill>
                  <a:srgbClr val="F9AAD9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Rechteck 192">
                <a:extLst>
                  <a:ext uri="{FF2B5EF4-FFF2-40B4-BE49-F238E27FC236}">
                    <a16:creationId xmlns:a16="http://schemas.microsoft.com/office/drawing/2014/main" id="{2ECA7A56-57E7-31CC-68B5-C17A4A900F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35121" y="5379140"/>
                <a:ext cx="2145047" cy="37206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CH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softmax</m:t>
                      </m:r>
                      <m:d>
                        <m:dPr>
                          <m:ctrlPr>
                            <a:rPr lang="de-CH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de-CH" sz="1200" b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𝐐</m:t>
                          </m:r>
                          <m:sSup>
                            <m:sSupPr>
                              <m:ctrlPr>
                                <a:rPr lang="de-CH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sz="12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𝐊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CH" sz="1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de-CH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/</m:t>
                          </m:r>
                          <m:rad>
                            <m:radPr>
                              <m:degHide m:val="on"/>
                              <m:ctrlPr>
                                <a:rPr lang="de-CH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de-CH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e-CH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rad>
                          <m:r>
                            <a:rPr lang="de-CH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de-CH" sz="12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𝐌</m:t>
                          </m:r>
                        </m:e>
                      </m:d>
                      <m:r>
                        <a:rPr lang="de-CH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de-CH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𝐕</m:t>
                      </m:r>
                    </m:oMath>
                  </m:oMathPara>
                </a14:m>
                <a:endParaRPr lang="de-DE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3" name="Rechteck 192">
                <a:extLst>
                  <a:ext uri="{FF2B5EF4-FFF2-40B4-BE49-F238E27FC236}">
                    <a16:creationId xmlns:a16="http://schemas.microsoft.com/office/drawing/2014/main" id="{2ECA7A56-57E7-31CC-68B5-C17A4A900F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121" y="5379140"/>
                <a:ext cx="2145047" cy="372065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4" name="Gerade Verbindung mit Pfeil 193">
            <a:extLst>
              <a:ext uri="{FF2B5EF4-FFF2-40B4-BE49-F238E27FC236}">
                <a16:creationId xmlns:a16="http://schemas.microsoft.com/office/drawing/2014/main" id="{AD241928-F20C-7818-2131-76E9D9655C81}"/>
              </a:ext>
            </a:extLst>
          </p:cNvPr>
          <p:cNvCxnSpPr>
            <a:cxnSpLocks/>
            <a:stCxn id="187" idx="0"/>
          </p:cNvCxnSpPr>
          <p:nvPr/>
        </p:nvCxnSpPr>
        <p:spPr>
          <a:xfrm flipV="1">
            <a:off x="7796598" y="7939980"/>
            <a:ext cx="0" cy="49243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Gerade Verbindung mit Pfeil 194">
            <a:extLst>
              <a:ext uri="{FF2B5EF4-FFF2-40B4-BE49-F238E27FC236}">
                <a16:creationId xmlns:a16="http://schemas.microsoft.com/office/drawing/2014/main" id="{1B7B4D2A-39D6-6759-8B0D-9640DFFCB842}"/>
              </a:ext>
            </a:extLst>
          </p:cNvPr>
          <p:cNvCxnSpPr>
            <a:cxnSpLocks/>
            <a:stCxn id="188" idx="0"/>
          </p:cNvCxnSpPr>
          <p:nvPr/>
        </p:nvCxnSpPr>
        <p:spPr>
          <a:xfrm flipV="1">
            <a:off x="8607646" y="7939980"/>
            <a:ext cx="0" cy="49243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Gerade Verbindung mit Pfeil 195">
            <a:extLst>
              <a:ext uri="{FF2B5EF4-FFF2-40B4-BE49-F238E27FC236}">
                <a16:creationId xmlns:a16="http://schemas.microsoft.com/office/drawing/2014/main" id="{61385546-54E4-580F-03FB-276E5E46CC9C}"/>
              </a:ext>
            </a:extLst>
          </p:cNvPr>
          <p:cNvCxnSpPr>
            <a:cxnSpLocks/>
            <a:stCxn id="189" idx="0"/>
          </p:cNvCxnSpPr>
          <p:nvPr/>
        </p:nvCxnSpPr>
        <p:spPr>
          <a:xfrm flipV="1">
            <a:off x="9418693" y="5767688"/>
            <a:ext cx="0" cy="266473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Gerade Verbindung 196">
            <a:extLst>
              <a:ext uri="{FF2B5EF4-FFF2-40B4-BE49-F238E27FC236}">
                <a16:creationId xmlns:a16="http://schemas.microsoft.com/office/drawing/2014/main" id="{294C1D73-82F3-BB80-DBD7-BE3A0E3C31B7}"/>
              </a:ext>
            </a:extLst>
          </p:cNvPr>
          <p:cNvCxnSpPr>
            <a:cxnSpLocks/>
            <a:stCxn id="191" idx="2"/>
            <a:endCxn id="190" idx="0"/>
          </p:cNvCxnSpPr>
          <p:nvPr/>
        </p:nvCxnSpPr>
        <p:spPr>
          <a:xfrm>
            <a:off x="8386995" y="7392590"/>
            <a:ext cx="0" cy="1753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Gerade Verbindung 197">
            <a:extLst>
              <a:ext uri="{FF2B5EF4-FFF2-40B4-BE49-F238E27FC236}">
                <a16:creationId xmlns:a16="http://schemas.microsoft.com/office/drawing/2014/main" id="{7709B991-73B3-EA63-4322-4072971D3963}"/>
              </a:ext>
            </a:extLst>
          </p:cNvPr>
          <p:cNvCxnSpPr>
            <a:cxnSpLocks/>
            <a:stCxn id="191" idx="0"/>
            <a:endCxn id="192" idx="2"/>
          </p:cNvCxnSpPr>
          <p:nvPr/>
        </p:nvCxnSpPr>
        <p:spPr>
          <a:xfrm flipV="1">
            <a:off x="8386995" y="6845985"/>
            <a:ext cx="0" cy="1745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Gerade Verbindung 198">
            <a:extLst>
              <a:ext uri="{FF2B5EF4-FFF2-40B4-BE49-F238E27FC236}">
                <a16:creationId xmlns:a16="http://schemas.microsoft.com/office/drawing/2014/main" id="{ECC5A2E1-C8EC-95B0-2892-87A7BE80B0C4}"/>
              </a:ext>
            </a:extLst>
          </p:cNvPr>
          <p:cNvCxnSpPr>
            <a:cxnSpLocks/>
            <a:stCxn id="206" idx="2"/>
            <a:endCxn id="192" idx="0"/>
          </p:cNvCxnSpPr>
          <p:nvPr/>
        </p:nvCxnSpPr>
        <p:spPr>
          <a:xfrm>
            <a:off x="8386994" y="6298595"/>
            <a:ext cx="1" cy="1753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Gerade Verbindung mit Pfeil 199">
            <a:extLst>
              <a:ext uri="{FF2B5EF4-FFF2-40B4-BE49-F238E27FC236}">
                <a16:creationId xmlns:a16="http://schemas.microsoft.com/office/drawing/2014/main" id="{845E6C36-6CE9-8A04-F3DE-C3573BA4B596}"/>
              </a:ext>
            </a:extLst>
          </p:cNvPr>
          <p:cNvCxnSpPr>
            <a:cxnSpLocks/>
            <a:stCxn id="184" idx="0"/>
          </p:cNvCxnSpPr>
          <p:nvPr/>
        </p:nvCxnSpPr>
        <p:spPr>
          <a:xfrm flipH="1" flipV="1">
            <a:off x="5351787" y="4884356"/>
            <a:ext cx="1" cy="34799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 Verbindung mit Pfeil 200">
            <a:extLst>
              <a:ext uri="{FF2B5EF4-FFF2-40B4-BE49-F238E27FC236}">
                <a16:creationId xmlns:a16="http://schemas.microsoft.com/office/drawing/2014/main" id="{D3534518-4407-38C0-1C06-F92D81E9E159}"/>
              </a:ext>
            </a:extLst>
          </p:cNvPr>
          <p:cNvCxnSpPr>
            <a:cxnSpLocks/>
            <a:stCxn id="193" idx="0"/>
          </p:cNvCxnSpPr>
          <p:nvPr/>
        </p:nvCxnSpPr>
        <p:spPr>
          <a:xfrm flipV="1">
            <a:off x="8607645" y="5017540"/>
            <a:ext cx="0" cy="3616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hteck 201">
            <a:extLst>
              <a:ext uri="{FF2B5EF4-FFF2-40B4-BE49-F238E27FC236}">
                <a16:creationId xmlns:a16="http://schemas.microsoft.com/office/drawing/2014/main" id="{EA423530-5855-532F-80DA-68B2656324D1}"/>
              </a:ext>
            </a:extLst>
          </p:cNvPr>
          <p:cNvSpPr>
            <a:spLocks noChangeAspect="1"/>
          </p:cNvSpPr>
          <p:nvPr/>
        </p:nvSpPr>
        <p:spPr>
          <a:xfrm rot="16200000">
            <a:off x="2350702" y="6457079"/>
            <a:ext cx="2802715" cy="424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Multi-Head Self-Attention</a:t>
            </a: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EBA05DA6-61FF-FD21-2C1D-46CCDBBD4741}"/>
              </a:ext>
            </a:extLst>
          </p:cNvPr>
          <p:cNvSpPr>
            <a:spLocks noChangeAspect="1"/>
          </p:cNvSpPr>
          <p:nvPr/>
        </p:nvSpPr>
        <p:spPr>
          <a:xfrm rot="16200000">
            <a:off x="5739178" y="6539036"/>
            <a:ext cx="2966629" cy="424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Masked Self-Attention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4" name="Rechteck 203">
                <a:extLst>
                  <a:ext uri="{FF2B5EF4-FFF2-40B4-BE49-F238E27FC236}">
                    <a16:creationId xmlns:a16="http://schemas.microsoft.com/office/drawing/2014/main" id="{85970E2B-35C2-8284-E344-B6A51FC063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55306" y="4496161"/>
                <a:ext cx="1207844" cy="4246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de-CH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M</m:t>
                      </m:r>
                      <m:r>
                        <a:rPr lang="de-CH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de-CH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MHA</m:t>
                      </m:r>
                      <m:r>
                        <a:rPr lang="de-CH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de-CH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𝐐</m:t>
                      </m:r>
                      <m:r>
                        <a:rPr lang="de-CH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de-CH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𝐊</m:t>
                      </m:r>
                      <m:r>
                        <a:rPr lang="de-CH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de-CH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𝐕</m:t>
                      </m:r>
                      <m:r>
                        <a:rPr lang="de-CH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de-DE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04" name="Rechteck 203">
                <a:extLst>
                  <a:ext uri="{FF2B5EF4-FFF2-40B4-BE49-F238E27FC236}">
                    <a16:creationId xmlns:a16="http://schemas.microsoft.com/office/drawing/2014/main" id="{85970E2B-35C2-8284-E344-B6A51FC063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306" y="4496161"/>
                <a:ext cx="1207844" cy="424672"/>
              </a:xfrm>
              <a:prstGeom prst="rect">
                <a:avLst/>
              </a:prstGeom>
              <a:blipFill>
                <a:blip r:embed="rId39"/>
                <a:stretch>
                  <a:fillRect l="-14583" r="-114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5" name="Rechteck 204">
                <a:extLst>
                  <a:ext uri="{FF2B5EF4-FFF2-40B4-BE49-F238E27FC236}">
                    <a16:creationId xmlns:a16="http://schemas.microsoft.com/office/drawing/2014/main" id="{F86BF147-36CC-0693-1C21-D6DB06B281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44464" y="4611210"/>
                <a:ext cx="2326357" cy="4246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CH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MaskedAttention</m:t>
                      </m:r>
                      <m:r>
                        <a:rPr lang="de-CH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de-CH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𝐐</m:t>
                      </m:r>
                      <m:r>
                        <a:rPr lang="de-CH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de-CH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𝐊</m:t>
                      </m:r>
                      <m:r>
                        <a:rPr lang="de-CH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de-CH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𝐕</m:t>
                      </m:r>
                      <m:r>
                        <a:rPr lang="de-CH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de-DE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05" name="Rechteck 204">
                <a:extLst>
                  <a:ext uri="{FF2B5EF4-FFF2-40B4-BE49-F238E27FC236}">
                    <a16:creationId xmlns:a16="http://schemas.microsoft.com/office/drawing/2014/main" id="{F86BF147-36CC-0693-1C21-D6DB06B281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4464" y="4611210"/>
                <a:ext cx="2326357" cy="424672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6" name="Rechteck 205">
                <a:extLst>
                  <a:ext uri="{FF2B5EF4-FFF2-40B4-BE49-F238E27FC236}">
                    <a16:creationId xmlns:a16="http://schemas.microsoft.com/office/drawing/2014/main" id="{EAC3564D-0816-A7EF-4176-9AFE503DA2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35121" y="5926530"/>
                <a:ext cx="1703746" cy="37206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CH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softmax</m:t>
                      </m:r>
                      <m:d>
                        <m:dPr>
                          <m:ctrlPr>
                            <a:rPr lang="de-CH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de-CH" sz="1200" b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𝐐</m:t>
                          </m:r>
                          <m:sSup>
                            <m:sSupPr>
                              <m:ctrlPr>
                                <a:rPr lang="de-CH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sz="12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𝐊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CH" sz="1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de-CH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/</m:t>
                          </m:r>
                          <m:rad>
                            <m:radPr>
                              <m:degHide m:val="on"/>
                              <m:ctrlPr>
                                <a:rPr lang="de-CH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de-CH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e-CH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rad>
                          <m:r>
                            <a:rPr lang="de-CH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de-CH" sz="12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𝐌</m:t>
                          </m:r>
                        </m:e>
                      </m:d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06" name="Rechteck 205">
                <a:extLst>
                  <a:ext uri="{FF2B5EF4-FFF2-40B4-BE49-F238E27FC236}">
                    <a16:creationId xmlns:a16="http://schemas.microsoft.com/office/drawing/2014/main" id="{EAC3564D-0816-A7EF-4176-9AFE503DA2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121" y="5926530"/>
                <a:ext cx="1703746" cy="372065"/>
              </a:xfrm>
              <a:prstGeom prst="rect">
                <a:avLst/>
              </a:prstGeom>
              <a:blipFill>
                <a:blip r:embed="rId41"/>
                <a:stretch>
                  <a:fillRect l="-3650"/>
                </a:stretch>
              </a:blip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2" name="Gerade Verbindung 211">
            <a:extLst>
              <a:ext uri="{FF2B5EF4-FFF2-40B4-BE49-F238E27FC236}">
                <a16:creationId xmlns:a16="http://schemas.microsoft.com/office/drawing/2014/main" id="{932C44F6-E5E3-76FC-AB2C-FDA01694CD09}"/>
              </a:ext>
            </a:extLst>
          </p:cNvPr>
          <p:cNvCxnSpPr>
            <a:cxnSpLocks/>
            <a:stCxn id="206" idx="0"/>
          </p:cNvCxnSpPr>
          <p:nvPr/>
        </p:nvCxnSpPr>
        <p:spPr>
          <a:xfrm flipV="1">
            <a:off x="8386994" y="5762667"/>
            <a:ext cx="0" cy="1638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feld 215">
            <a:extLst>
              <a:ext uri="{FF2B5EF4-FFF2-40B4-BE49-F238E27FC236}">
                <a16:creationId xmlns:a16="http://schemas.microsoft.com/office/drawing/2014/main" id="{71CEF50E-6992-8849-4E38-96BE760CAD8E}"/>
              </a:ext>
            </a:extLst>
          </p:cNvPr>
          <p:cNvSpPr txBox="1"/>
          <p:nvPr/>
        </p:nvSpPr>
        <p:spPr>
          <a:xfrm>
            <a:off x="9997183" y="7665328"/>
            <a:ext cx="105750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MatMul</a:t>
            </a:r>
          </a:p>
        </p:txBody>
      </p:sp>
      <p:sp>
        <p:nvSpPr>
          <p:cNvPr id="217" name="Textfeld 216">
            <a:extLst>
              <a:ext uri="{FF2B5EF4-FFF2-40B4-BE49-F238E27FC236}">
                <a16:creationId xmlns:a16="http://schemas.microsoft.com/office/drawing/2014/main" id="{8102D446-095A-0F87-642E-45C42673ADD7}"/>
              </a:ext>
            </a:extLst>
          </p:cNvPr>
          <p:cNvSpPr txBox="1"/>
          <p:nvPr/>
        </p:nvSpPr>
        <p:spPr>
          <a:xfrm>
            <a:off x="9997182" y="7128227"/>
            <a:ext cx="105750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Scaling</a:t>
            </a:r>
          </a:p>
        </p:txBody>
      </p:sp>
      <p:sp>
        <p:nvSpPr>
          <p:cNvPr id="218" name="Textfeld 217">
            <a:extLst>
              <a:ext uri="{FF2B5EF4-FFF2-40B4-BE49-F238E27FC236}">
                <a16:creationId xmlns:a16="http://schemas.microsoft.com/office/drawing/2014/main" id="{E150F859-025C-6F36-30FB-E78106D43998}"/>
              </a:ext>
            </a:extLst>
          </p:cNvPr>
          <p:cNvSpPr txBox="1"/>
          <p:nvPr/>
        </p:nvSpPr>
        <p:spPr>
          <a:xfrm>
            <a:off x="9997182" y="6575624"/>
            <a:ext cx="105750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(Mask)</a:t>
            </a:r>
          </a:p>
        </p:txBody>
      </p:sp>
      <p:sp>
        <p:nvSpPr>
          <p:cNvPr id="219" name="Textfeld 218">
            <a:extLst>
              <a:ext uri="{FF2B5EF4-FFF2-40B4-BE49-F238E27FC236}">
                <a16:creationId xmlns:a16="http://schemas.microsoft.com/office/drawing/2014/main" id="{6327AC6A-EB26-11FE-8172-8C85B584BFD5}"/>
              </a:ext>
            </a:extLst>
          </p:cNvPr>
          <p:cNvSpPr txBox="1"/>
          <p:nvPr/>
        </p:nvSpPr>
        <p:spPr>
          <a:xfrm>
            <a:off x="9997182" y="6030772"/>
            <a:ext cx="105750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</a:p>
        </p:txBody>
      </p:sp>
      <p:sp>
        <p:nvSpPr>
          <p:cNvPr id="224" name="Textfeld 223">
            <a:extLst>
              <a:ext uri="{FF2B5EF4-FFF2-40B4-BE49-F238E27FC236}">
                <a16:creationId xmlns:a16="http://schemas.microsoft.com/office/drawing/2014/main" id="{F397E076-8635-4B03-1342-FDAB273760FE}"/>
              </a:ext>
            </a:extLst>
          </p:cNvPr>
          <p:cNvSpPr txBox="1"/>
          <p:nvPr/>
        </p:nvSpPr>
        <p:spPr>
          <a:xfrm>
            <a:off x="9997181" y="5478169"/>
            <a:ext cx="105750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MatMul</a:t>
            </a:r>
          </a:p>
        </p:txBody>
      </p:sp>
    </p:spTree>
    <p:extLst>
      <p:ext uri="{BB962C8B-B14F-4D97-AF65-F5344CB8AC3E}">
        <p14:creationId xmlns:p14="http://schemas.microsoft.com/office/powerpoint/2010/main" val="3206220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7E49C159-D1F8-5499-FAA5-11CC5A5E0EDE}"/>
              </a:ext>
            </a:extLst>
          </p:cNvPr>
          <p:cNvSpPr>
            <a:spLocks noChangeAspect="1"/>
          </p:cNvSpPr>
          <p:nvPr/>
        </p:nvSpPr>
        <p:spPr>
          <a:xfrm>
            <a:off x="4869074" y="871670"/>
            <a:ext cx="2802716" cy="2888479"/>
          </a:xfrm>
          <a:prstGeom prst="rect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12B457F7-75C0-FD3B-C880-FCA0BEA045C4}"/>
              </a:ext>
            </a:extLst>
          </p:cNvPr>
          <p:cNvCxnSpPr>
            <a:cxnSpLocks/>
          </p:cNvCxnSpPr>
          <p:nvPr/>
        </p:nvCxnSpPr>
        <p:spPr>
          <a:xfrm flipV="1">
            <a:off x="4127818" y="871670"/>
            <a:ext cx="741256" cy="1031042"/>
          </a:xfrm>
          <a:prstGeom prst="lin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34DDAA43-4E78-300D-7FC0-D0305C587ACC}"/>
              </a:ext>
            </a:extLst>
          </p:cNvPr>
          <p:cNvCxnSpPr>
            <a:cxnSpLocks/>
          </p:cNvCxnSpPr>
          <p:nvPr/>
        </p:nvCxnSpPr>
        <p:spPr>
          <a:xfrm>
            <a:off x="4127818" y="2720127"/>
            <a:ext cx="741256" cy="1040022"/>
          </a:xfrm>
          <a:prstGeom prst="lin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7AF5DE18-65F8-C03D-F318-ABB9C0926E4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13292" y="3949949"/>
                <a:ext cx="1492407" cy="4246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6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de-CH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de-CH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de-CH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de-DE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7AF5DE18-65F8-C03D-F318-ABB9C0926E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292" y="3949949"/>
                <a:ext cx="1492407" cy="424672"/>
              </a:xfrm>
              <a:prstGeom prst="rect">
                <a:avLst/>
              </a:prstGeom>
              <a:blipFill>
                <a:blip r:embed="rId3"/>
                <a:stretch>
                  <a:fillRect b="-29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9D0EBDC6-0ECF-11D6-D247-8499648C47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53496" y="2955876"/>
                <a:ext cx="612000" cy="6120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de-CH" sz="16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𝐱</m:t>
                      </m:r>
                    </m:oMath>
                  </m:oMathPara>
                </a14:m>
                <a:endParaRPr lang="de-DE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9D0EBDC6-0ECF-11D6-D247-8499648C4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496" y="2955876"/>
                <a:ext cx="612000" cy="61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59EDEF20-2BD2-3AB5-733E-BF4425F7DAE2}"/>
              </a:ext>
            </a:extLst>
          </p:cNvPr>
          <p:cNvCxnSpPr>
            <a:cxnSpLocks/>
            <a:stCxn id="16" idx="0"/>
            <a:endCxn id="19" idx="2"/>
          </p:cNvCxnSpPr>
          <p:nvPr/>
        </p:nvCxnSpPr>
        <p:spPr>
          <a:xfrm flipV="1">
            <a:off x="6259496" y="3567876"/>
            <a:ext cx="0" cy="38207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>
            <a:extLst>
              <a:ext uri="{FF2B5EF4-FFF2-40B4-BE49-F238E27FC236}">
                <a16:creationId xmlns:a16="http://schemas.microsoft.com/office/drawing/2014/main" id="{42B66061-9E0B-CB73-14C3-70A1767334D3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5282232" y="2605033"/>
            <a:ext cx="977264" cy="35084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>
            <a:extLst>
              <a:ext uri="{FF2B5EF4-FFF2-40B4-BE49-F238E27FC236}">
                <a16:creationId xmlns:a16="http://schemas.microsoft.com/office/drawing/2014/main" id="{9D1210EE-A1F2-6B14-13A2-7CCF85A46E77}"/>
              </a:ext>
            </a:extLst>
          </p:cNvPr>
          <p:cNvCxnSpPr>
            <a:cxnSpLocks/>
            <a:stCxn id="24" idx="2"/>
            <a:endCxn id="19" idx="0"/>
          </p:cNvCxnSpPr>
          <p:nvPr/>
        </p:nvCxnSpPr>
        <p:spPr>
          <a:xfrm>
            <a:off x="6259496" y="2601144"/>
            <a:ext cx="0" cy="3547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67">
            <a:extLst>
              <a:ext uri="{FF2B5EF4-FFF2-40B4-BE49-F238E27FC236}">
                <a16:creationId xmlns:a16="http://schemas.microsoft.com/office/drawing/2014/main" id="{CBDCA73B-7476-0A60-4EA1-4164F368D761}"/>
              </a:ext>
            </a:extLst>
          </p:cNvPr>
          <p:cNvCxnSpPr>
            <a:cxnSpLocks/>
            <a:stCxn id="25" idx="2"/>
            <a:endCxn id="19" idx="0"/>
          </p:cNvCxnSpPr>
          <p:nvPr/>
        </p:nvCxnSpPr>
        <p:spPr>
          <a:xfrm flipH="1">
            <a:off x="6259496" y="2597964"/>
            <a:ext cx="977265" cy="3579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>
            <a:extLst>
              <a:ext uri="{FF2B5EF4-FFF2-40B4-BE49-F238E27FC236}">
                <a16:creationId xmlns:a16="http://schemas.microsoft.com/office/drawing/2014/main" id="{9E445025-0232-1859-13A5-82093262FE32}"/>
              </a:ext>
            </a:extLst>
          </p:cNvPr>
          <p:cNvCxnSpPr>
            <a:cxnSpLocks/>
            <a:stCxn id="18" idx="0"/>
            <a:endCxn id="34" idx="2"/>
          </p:cNvCxnSpPr>
          <p:nvPr/>
        </p:nvCxnSpPr>
        <p:spPr>
          <a:xfrm flipV="1">
            <a:off x="5282232" y="1656928"/>
            <a:ext cx="980835" cy="33610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73">
            <a:extLst>
              <a:ext uri="{FF2B5EF4-FFF2-40B4-BE49-F238E27FC236}">
                <a16:creationId xmlns:a16="http://schemas.microsoft.com/office/drawing/2014/main" id="{C43910D2-F85C-CEEA-0131-FA41653CEE1E}"/>
              </a:ext>
            </a:extLst>
          </p:cNvPr>
          <p:cNvCxnSpPr>
            <a:cxnSpLocks/>
            <a:stCxn id="24" idx="0"/>
            <a:endCxn id="34" idx="2"/>
          </p:cNvCxnSpPr>
          <p:nvPr/>
        </p:nvCxnSpPr>
        <p:spPr>
          <a:xfrm flipV="1">
            <a:off x="6259496" y="1656928"/>
            <a:ext cx="3571" cy="33221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76">
            <a:extLst>
              <a:ext uri="{FF2B5EF4-FFF2-40B4-BE49-F238E27FC236}">
                <a16:creationId xmlns:a16="http://schemas.microsoft.com/office/drawing/2014/main" id="{F006A95A-6738-14FD-FB11-5753477C3BEB}"/>
              </a:ext>
            </a:extLst>
          </p:cNvPr>
          <p:cNvCxnSpPr>
            <a:cxnSpLocks/>
            <a:stCxn id="25" idx="0"/>
            <a:endCxn id="34" idx="2"/>
          </p:cNvCxnSpPr>
          <p:nvPr/>
        </p:nvCxnSpPr>
        <p:spPr>
          <a:xfrm flipH="1" flipV="1">
            <a:off x="6263067" y="1656928"/>
            <a:ext cx="973694" cy="3290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6C1BEF86-9B96-13DA-E865-D0963B46F152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6263067" y="654290"/>
            <a:ext cx="0" cy="39063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hteck 152">
            <a:extLst>
              <a:ext uri="{FF2B5EF4-FFF2-40B4-BE49-F238E27FC236}">
                <a16:creationId xmlns:a16="http://schemas.microsoft.com/office/drawing/2014/main" id="{7130EC30-5D15-26A7-5192-0AE2071085E0}"/>
              </a:ext>
            </a:extLst>
          </p:cNvPr>
          <p:cNvSpPr>
            <a:spLocks noChangeAspect="1"/>
          </p:cNvSpPr>
          <p:nvPr/>
        </p:nvSpPr>
        <p:spPr>
          <a:xfrm rot="16200000">
            <a:off x="3120593" y="2083863"/>
            <a:ext cx="3140660" cy="424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Feed-Forward Network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FC4DEB0A-CF39-019D-1DEB-1F5A3B4B678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10403" y="1906683"/>
                <a:ext cx="817413" cy="81741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6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𝐅𝐍𝐍</m:t>
                          </m:r>
                        </m:e>
                        <m:sub>
                          <m:r>
                            <a:rPr lang="de-CH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de-CH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FC4DEB0A-CF39-019D-1DEB-1F5A3B4B67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403" y="1906683"/>
                <a:ext cx="817413" cy="817414"/>
              </a:xfrm>
              <a:prstGeom prst="rect">
                <a:avLst/>
              </a:prstGeom>
              <a:blipFill>
                <a:blip r:embed="rId5"/>
                <a:stretch>
                  <a:fillRect l="-7576"/>
                </a:stretch>
              </a:blip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A57EF002-9AAF-FC27-69FA-B1F0B2B0616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76232" y="1993033"/>
                <a:ext cx="612000" cy="612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de-CH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de-CH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d>
                            <m:dPr>
                              <m:ctrlPr>
                                <a:rPr lang="de-CH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A57EF002-9AAF-FC27-69FA-B1F0B2B061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232" y="1993033"/>
                <a:ext cx="612000" cy="612000"/>
              </a:xfrm>
              <a:prstGeom prst="rect">
                <a:avLst/>
              </a:prstGeom>
              <a:blipFill>
                <a:blip r:embed="rId6"/>
                <a:stretch>
                  <a:fillRect l="-6000"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hteck 23">
            <a:extLst>
              <a:ext uri="{FF2B5EF4-FFF2-40B4-BE49-F238E27FC236}">
                <a16:creationId xmlns:a16="http://schemas.microsoft.com/office/drawing/2014/main" id="{117B71DA-522E-461B-1E4E-6CF30AAE8D57}"/>
              </a:ext>
            </a:extLst>
          </p:cNvPr>
          <p:cNvSpPr>
            <a:spLocks noChangeAspect="1"/>
          </p:cNvSpPr>
          <p:nvPr/>
        </p:nvSpPr>
        <p:spPr>
          <a:xfrm>
            <a:off x="5953496" y="1989144"/>
            <a:ext cx="612000" cy="61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• •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335B99A5-6072-612E-7535-1CA1ABE6F2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30761" y="1985964"/>
                <a:ext cx="612000" cy="612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</m:t>
                          </m:r>
                          <m:r>
                            <a:rPr lang="de-CH" sz="16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de-CH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d>
                            <m:dPr>
                              <m:ctrlPr>
                                <a:rPr lang="de-CH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CH" sz="16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e-CH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𝑓𝑓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lang="de-DE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335B99A5-6072-612E-7535-1CA1ABE6F2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0761" y="1985964"/>
                <a:ext cx="612000" cy="612000"/>
              </a:xfrm>
              <a:prstGeom prst="rect">
                <a:avLst/>
              </a:prstGeom>
              <a:blipFill>
                <a:blip r:embed="rId7"/>
                <a:stretch>
                  <a:fillRect l="-20000"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2E7B6747-5FED-7970-F6B8-0712E230CB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57067" y="1044928"/>
                <a:ext cx="612000" cy="612000"/>
              </a:xfrm>
              <a:prstGeom prst="rect">
                <a:avLst/>
              </a:prstGeom>
              <a:solidFill>
                <a:srgbClr val="FFB8BB"/>
              </a:solidFill>
              <a:ln>
                <a:solidFill>
                  <a:srgbClr val="FFB8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de-CH" sz="16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𝐨</m:t>
                      </m:r>
                    </m:oMath>
                  </m:oMathPara>
                </a14:m>
                <a:endParaRPr lang="de-DE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2E7B6747-5FED-7970-F6B8-0712E230CB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7067" y="1044928"/>
                <a:ext cx="612000" cy="612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FFB8BB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C813F03B-BCE2-6E94-9528-7C31A3C10B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55573" y="227627"/>
                <a:ext cx="1207844" cy="4246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CH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CH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FFN</m:t>
                          </m:r>
                        </m:e>
                        <m:sub>
                          <m:r>
                            <a:rPr lang="de-CH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de-CH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de-CH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e-CH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de-CH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de-CH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de-CH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de-DE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C813F03B-BCE2-6E94-9528-7C31A3C10B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573" y="227627"/>
                <a:ext cx="1207844" cy="42467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feld 63">
                <a:extLst>
                  <a:ext uri="{FF2B5EF4-FFF2-40B4-BE49-F238E27FC236}">
                    <a16:creationId xmlns:a16="http://schemas.microsoft.com/office/drawing/2014/main" id="{7A384A15-0F2D-D09B-37AF-57AFDD51C616}"/>
                  </a:ext>
                </a:extLst>
              </p:cNvPr>
              <p:cNvSpPr txBox="1"/>
              <p:nvPr/>
            </p:nvSpPr>
            <p:spPr>
              <a:xfrm>
                <a:off x="7957910" y="3046432"/>
                <a:ext cx="1057501" cy="4001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 Layer </a:t>
                </a:r>
                <a14:m>
                  <m:oMath xmlns:m="http://schemas.openxmlformats.org/officeDocument/2006/math">
                    <m:r>
                      <a:rPr lang="de-CH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(1×</m:t>
                    </m:r>
                    <m:sSub>
                      <m:sSubPr>
                        <m:ctrlPr>
                          <a:rPr lang="de-CH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CH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de-CH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de-CH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GB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Textfeld 63">
                <a:extLst>
                  <a:ext uri="{FF2B5EF4-FFF2-40B4-BE49-F238E27FC236}">
                    <a16:creationId xmlns:a16="http://schemas.microsoft.com/office/drawing/2014/main" id="{7A384A15-0F2D-D09B-37AF-57AFDD51C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7910" y="3046432"/>
                <a:ext cx="1057501" cy="400110"/>
              </a:xfrm>
              <a:prstGeom prst="rect">
                <a:avLst/>
              </a:prstGeom>
              <a:blipFill>
                <a:blip r:embed="rId10"/>
                <a:stretch>
                  <a:fillRect l="-10714" t="-15625" r="-2381" b="-156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feld 65">
                <a:extLst>
                  <a:ext uri="{FF2B5EF4-FFF2-40B4-BE49-F238E27FC236}">
                    <a16:creationId xmlns:a16="http://schemas.microsoft.com/office/drawing/2014/main" id="{AAE0908E-16CD-1BE2-4CAF-80EBDAEAC68A}"/>
                  </a:ext>
                </a:extLst>
              </p:cNvPr>
              <p:cNvSpPr txBox="1"/>
              <p:nvPr/>
            </p:nvSpPr>
            <p:spPr>
              <a:xfrm>
                <a:off x="7957910" y="2082061"/>
                <a:ext cx="1417109" cy="4149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Hidden Layer</a:t>
                </a:r>
              </a:p>
              <a:p>
                <a14:m>
                  <m:oMath xmlns:m="http://schemas.openxmlformats.org/officeDocument/2006/math">
                    <m:r>
                      <a:rPr lang="de-CH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de-CH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CH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de-CH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𝑓𝑓</m:t>
                        </m:r>
                      </m:sub>
                    </m:sSub>
                    <m:r>
                      <a:rPr lang="de-CH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de-CH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CH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de-CH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de-CH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GB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6" name="Textfeld 65">
                <a:extLst>
                  <a:ext uri="{FF2B5EF4-FFF2-40B4-BE49-F238E27FC236}">
                    <a16:creationId xmlns:a16="http://schemas.microsoft.com/office/drawing/2014/main" id="{AAE0908E-16CD-1BE2-4CAF-80EBDAEAC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7910" y="2082061"/>
                <a:ext cx="1417109" cy="414922"/>
              </a:xfrm>
              <a:prstGeom prst="rect">
                <a:avLst/>
              </a:prstGeom>
              <a:blipFill>
                <a:blip r:embed="rId11"/>
                <a:stretch>
                  <a:fillRect l="-7965" t="-15152" b="-1212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feld 66">
                <a:extLst>
                  <a:ext uri="{FF2B5EF4-FFF2-40B4-BE49-F238E27FC236}">
                    <a16:creationId xmlns:a16="http://schemas.microsoft.com/office/drawing/2014/main" id="{96698BAF-E5AD-0313-471D-A521E28228B5}"/>
                  </a:ext>
                </a:extLst>
              </p:cNvPr>
              <p:cNvSpPr txBox="1"/>
              <p:nvPr/>
            </p:nvSpPr>
            <p:spPr>
              <a:xfrm>
                <a:off x="7957127" y="1109708"/>
                <a:ext cx="1150712" cy="4149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 Layer</a:t>
                </a:r>
              </a:p>
              <a:p>
                <a14:m>
                  <m:oMath xmlns:m="http://schemas.openxmlformats.org/officeDocument/2006/math">
                    <m:r>
                      <a:rPr lang="de-CH" sz="1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(1×</m:t>
                    </m:r>
                    <m:sSub>
                      <m:sSubPr>
                        <m:ctrlPr>
                          <a:rPr lang="de-CH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CH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de-CH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de-CH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GB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7" name="Textfeld 66">
                <a:extLst>
                  <a:ext uri="{FF2B5EF4-FFF2-40B4-BE49-F238E27FC236}">
                    <a16:creationId xmlns:a16="http://schemas.microsoft.com/office/drawing/2014/main" id="{96698BAF-E5AD-0313-471D-A521E2822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7127" y="1109708"/>
                <a:ext cx="1150712" cy="414922"/>
              </a:xfrm>
              <a:prstGeom prst="rect">
                <a:avLst/>
              </a:prstGeom>
              <a:blipFill>
                <a:blip r:embed="rId12"/>
                <a:stretch>
                  <a:fillRect l="-9783" t="-11765" r="-1087" b="-117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047B4C16-B6C4-2388-A7ED-B15D1597DE69}"/>
                  </a:ext>
                </a:extLst>
              </p:cNvPr>
              <p:cNvSpPr txBox="1"/>
              <p:nvPr/>
            </p:nvSpPr>
            <p:spPr>
              <a:xfrm>
                <a:off x="7957910" y="2680911"/>
                <a:ext cx="1057500" cy="2518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CH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de-CH" sz="12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𝐖</m:t>
                        </m:r>
                      </m:e>
                      <m:sub>
                        <m:r>
                          <a:rPr lang="de-CH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de-CH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CH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de-CH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CH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𝑚𝑜𝑑𝑒𝑙</m:t>
                            </m:r>
                          </m:sub>
                        </m:sSub>
                        <m:r>
                          <a:rPr lang="de-CH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de-CH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CH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CH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𝑓𝑓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GB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047B4C16-B6C4-2388-A7ED-B15D1597D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7910" y="2680911"/>
                <a:ext cx="1057500" cy="251800"/>
              </a:xfrm>
              <a:prstGeom prst="rect">
                <a:avLst/>
              </a:prstGeom>
              <a:blipFill>
                <a:blip r:embed="rId13"/>
                <a:stretch>
                  <a:fillRect l="-4762" t="-15000" b="-1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feld 71">
                <a:extLst>
                  <a:ext uri="{FF2B5EF4-FFF2-40B4-BE49-F238E27FC236}">
                    <a16:creationId xmlns:a16="http://schemas.microsoft.com/office/drawing/2014/main" id="{F5EBFBB4-71A1-D977-A3F8-30DDE7099F68}"/>
                  </a:ext>
                </a:extLst>
              </p:cNvPr>
              <p:cNvSpPr txBox="1"/>
              <p:nvPr/>
            </p:nvSpPr>
            <p:spPr>
              <a:xfrm>
                <a:off x="7957127" y="1695546"/>
                <a:ext cx="1057500" cy="2601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CH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de-CH" sz="12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𝐖</m:t>
                        </m:r>
                      </m:e>
                      <m:sub>
                        <m:r>
                          <a:rPr lang="de-CH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de-CH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CH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de-CH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CH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𝑓𝑓</m:t>
                            </m:r>
                          </m:sub>
                        </m:sSub>
                        <m:r>
                          <a:rPr lang="de-CH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de-CH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CH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CH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GB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2" name="Textfeld 71">
                <a:extLst>
                  <a:ext uri="{FF2B5EF4-FFF2-40B4-BE49-F238E27FC236}">
                    <a16:creationId xmlns:a16="http://schemas.microsoft.com/office/drawing/2014/main" id="{F5EBFBB4-71A1-D977-A3F8-30DDE7099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7127" y="1695546"/>
                <a:ext cx="1057500" cy="260199"/>
              </a:xfrm>
              <a:prstGeom prst="rect">
                <a:avLst/>
              </a:prstGeom>
              <a:blipFill>
                <a:blip r:embed="rId14"/>
                <a:stretch>
                  <a:fillRect l="-4762" t="-9091" b="-454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feld 72">
            <a:extLst>
              <a:ext uri="{FF2B5EF4-FFF2-40B4-BE49-F238E27FC236}">
                <a16:creationId xmlns:a16="http://schemas.microsoft.com/office/drawing/2014/main" id="{D8C1A12E-C42C-6069-6A1F-BA68E49DCDED}"/>
              </a:ext>
            </a:extLst>
          </p:cNvPr>
          <p:cNvSpPr txBox="1"/>
          <p:nvPr/>
        </p:nvSpPr>
        <p:spPr>
          <a:xfrm>
            <a:off x="1085798" y="2176890"/>
            <a:ext cx="115071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  <a:endParaRPr lang="en-GB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4A4FCA2F-19B6-D8AD-E539-9D2817213F46}"/>
              </a:ext>
            </a:extLst>
          </p:cNvPr>
          <p:cNvSpPr txBox="1"/>
          <p:nvPr/>
        </p:nvSpPr>
        <p:spPr>
          <a:xfrm>
            <a:off x="1085798" y="7173038"/>
            <a:ext cx="115071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Decoder</a:t>
            </a:r>
            <a:endParaRPr lang="en-GB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635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>
            <a:extLst>
              <a:ext uri="{FF2B5EF4-FFF2-40B4-BE49-F238E27FC236}">
                <a16:creationId xmlns:a16="http://schemas.microsoft.com/office/drawing/2014/main" id="{EF827CC9-EA39-7FC7-734B-77249A61A126}"/>
              </a:ext>
            </a:extLst>
          </p:cNvPr>
          <p:cNvSpPr txBox="1"/>
          <p:nvPr/>
        </p:nvSpPr>
        <p:spPr>
          <a:xfrm>
            <a:off x="-84080" y="2439267"/>
            <a:ext cx="105750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Layer</a:t>
            </a:r>
          </a:p>
          <a:p>
            <a:pPr algn="r"/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(shifted right)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EDB9012-2CAF-F7A9-BF34-0EFF36C0B5A5}"/>
              </a:ext>
            </a:extLst>
          </p:cNvPr>
          <p:cNvSpPr txBox="1"/>
          <p:nvPr/>
        </p:nvSpPr>
        <p:spPr>
          <a:xfrm>
            <a:off x="-84080" y="1356572"/>
            <a:ext cx="105750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Positional Encoding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49FCBB2C-829C-E83A-3AEC-2A14F516E125}"/>
              </a:ext>
            </a:extLst>
          </p:cNvPr>
          <p:cNvSpPr txBox="1"/>
          <p:nvPr/>
        </p:nvSpPr>
        <p:spPr>
          <a:xfrm>
            <a:off x="-84080" y="1851625"/>
            <a:ext cx="105750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 algn="r"/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CFF1D9C1-FE7F-A54D-906A-8164B240296C}"/>
              </a:ext>
            </a:extLst>
          </p:cNvPr>
          <p:cNvSpPr>
            <a:spLocks noChangeAspect="1"/>
          </p:cNvSpPr>
          <p:nvPr/>
        </p:nvSpPr>
        <p:spPr>
          <a:xfrm>
            <a:off x="1437657" y="1360589"/>
            <a:ext cx="540000" cy="3541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endParaRPr lang="de-DE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Gerade Verbindung 63">
            <a:extLst>
              <a:ext uri="{FF2B5EF4-FFF2-40B4-BE49-F238E27FC236}">
                <a16:creationId xmlns:a16="http://schemas.microsoft.com/office/drawing/2014/main" id="{1EC876DD-592D-BD21-C929-8064B71E0DB0}"/>
              </a:ext>
            </a:extLst>
          </p:cNvPr>
          <p:cNvCxnSpPr>
            <a:cxnSpLocks/>
          </p:cNvCxnSpPr>
          <p:nvPr/>
        </p:nvCxnSpPr>
        <p:spPr>
          <a:xfrm flipV="1">
            <a:off x="2214977" y="1005690"/>
            <a:ext cx="0" cy="1908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hteck 64">
            <a:extLst>
              <a:ext uri="{FF2B5EF4-FFF2-40B4-BE49-F238E27FC236}">
                <a16:creationId xmlns:a16="http://schemas.microsoft.com/office/drawing/2014/main" id="{2E24F630-2276-4547-FB13-C11D591504C0}"/>
              </a:ext>
            </a:extLst>
          </p:cNvPr>
          <p:cNvSpPr>
            <a:spLocks noChangeAspect="1"/>
          </p:cNvSpPr>
          <p:nvPr/>
        </p:nvSpPr>
        <p:spPr>
          <a:xfrm>
            <a:off x="1437658" y="1355354"/>
            <a:ext cx="540000" cy="3606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CF6C9F5A-C8D8-2AF5-DA43-2BDB89CAC2B7}"/>
              </a:ext>
            </a:extLst>
          </p:cNvPr>
          <p:cNvSpPr>
            <a:spLocks noChangeAspect="1"/>
          </p:cNvSpPr>
          <p:nvPr/>
        </p:nvSpPr>
        <p:spPr>
          <a:xfrm>
            <a:off x="2498082" y="1349796"/>
            <a:ext cx="1343232" cy="3606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40FC23B7-B297-3E64-1334-1DE48D324A48}"/>
              </a:ext>
            </a:extLst>
          </p:cNvPr>
          <p:cNvSpPr>
            <a:spLocks noChangeAspect="1"/>
          </p:cNvSpPr>
          <p:nvPr/>
        </p:nvSpPr>
        <p:spPr>
          <a:xfrm>
            <a:off x="4360343" y="1354749"/>
            <a:ext cx="2169576" cy="3606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6" name="Gerade Verbindung 115">
            <a:extLst>
              <a:ext uri="{FF2B5EF4-FFF2-40B4-BE49-F238E27FC236}">
                <a16:creationId xmlns:a16="http://schemas.microsoft.com/office/drawing/2014/main" id="{ECA81D36-EA5F-AA04-B592-C446105292F5}"/>
              </a:ext>
            </a:extLst>
          </p:cNvPr>
          <p:cNvCxnSpPr>
            <a:cxnSpLocks/>
          </p:cNvCxnSpPr>
          <p:nvPr/>
        </p:nvCxnSpPr>
        <p:spPr>
          <a:xfrm flipV="1">
            <a:off x="4103632" y="1005690"/>
            <a:ext cx="0" cy="1908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hteck 116">
            <a:extLst>
              <a:ext uri="{FF2B5EF4-FFF2-40B4-BE49-F238E27FC236}">
                <a16:creationId xmlns:a16="http://schemas.microsoft.com/office/drawing/2014/main" id="{29ED5837-8BB2-1D43-B08D-0CBD17662997}"/>
              </a:ext>
            </a:extLst>
          </p:cNvPr>
          <p:cNvSpPr>
            <a:spLocks noChangeAspect="1"/>
          </p:cNvSpPr>
          <p:nvPr/>
        </p:nvSpPr>
        <p:spPr>
          <a:xfrm>
            <a:off x="7029577" y="1371099"/>
            <a:ext cx="540000" cy="3541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endParaRPr lang="de-DE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3" name="Gerade Verbindung 122">
            <a:extLst>
              <a:ext uri="{FF2B5EF4-FFF2-40B4-BE49-F238E27FC236}">
                <a16:creationId xmlns:a16="http://schemas.microsoft.com/office/drawing/2014/main" id="{B492F93F-F2F4-BED9-0E56-A78296C9C878}"/>
              </a:ext>
            </a:extLst>
          </p:cNvPr>
          <p:cNvCxnSpPr>
            <a:cxnSpLocks/>
          </p:cNvCxnSpPr>
          <p:nvPr/>
        </p:nvCxnSpPr>
        <p:spPr>
          <a:xfrm flipV="1">
            <a:off x="7806897" y="1016200"/>
            <a:ext cx="0" cy="1908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hteck 123">
            <a:extLst>
              <a:ext uri="{FF2B5EF4-FFF2-40B4-BE49-F238E27FC236}">
                <a16:creationId xmlns:a16="http://schemas.microsoft.com/office/drawing/2014/main" id="{70D266F2-4D91-F6EA-1CF8-4D1F5A3D3696}"/>
              </a:ext>
            </a:extLst>
          </p:cNvPr>
          <p:cNvSpPr>
            <a:spLocks noChangeAspect="1"/>
          </p:cNvSpPr>
          <p:nvPr/>
        </p:nvSpPr>
        <p:spPr>
          <a:xfrm>
            <a:off x="7029578" y="1365864"/>
            <a:ext cx="540000" cy="3606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9B7E66A8-80BC-52C1-01D9-AE2E13C9C4E3}"/>
              </a:ext>
            </a:extLst>
          </p:cNvPr>
          <p:cNvSpPr>
            <a:spLocks noChangeAspect="1"/>
          </p:cNvSpPr>
          <p:nvPr/>
        </p:nvSpPr>
        <p:spPr>
          <a:xfrm>
            <a:off x="8090002" y="1360306"/>
            <a:ext cx="1343232" cy="3606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02622E22-27CD-FFBD-EA72-7F61D9C01FCD}"/>
              </a:ext>
            </a:extLst>
          </p:cNvPr>
          <p:cNvSpPr>
            <a:spLocks noChangeAspect="1"/>
          </p:cNvSpPr>
          <p:nvPr/>
        </p:nvSpPr>
        <p:spPr>
          <a:xfrm>
            <a:off x="9952263" y="1365259"/>
            <a:ext cx="2169576" cy="3606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8" name="Gerade Verbindung 157">
            <a:extLst>
              <a:ext uri="{FF2B5EF4-FFF2-40B4-BE49-F238E27FC236}">
                <a16:creationId xmlns:a16="http://schemas.microsoft.com/office/drawing/2014/main" id="{44202C4B-5A78-E188-EBC1-58C8C0F25B08}"/>
              </a:ext>
            </a:extLst>
          </p:cNvPr>
          <p:cNvCxnSpPr>
            <a:cxnSpLocks/>
          </p:cNvCxnSpPr>
          <p:nvPr/>
        </p:nvCxnSpPr>
        <p:spPr>
          <a:xfrm flipV="1">
            <a:off x="9695552" y="1016200"/>
            <a:ext cx="0" cy="1908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158">
            <a:extLst>
              <a:ext uri="{FF2B5EF4-FFF2-40B4-BE49-F238E27FC236}">
                <a16:creationId xmlns:a16="http://schemas.microsoft.com/office/drawing/2014/main" id="{52A18E55-F47E-D2BB-102C-23C93F1E0DB9}"/>
              </a:ext>
            </a:extLst>
          </p:cNvPr>
          <p:cNvCxnSpPr>
            <a:cxnSpLocks/>
          </p:cNvCxnSpPr>
          <p:nvPr/>
        </p:nvCxnSpPr>
        <p:spPr>
          <a:xfrm flipV="1">
            <a:off x="6778048" y="507065"/>
            <a:ext cx="0" cy="24171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feld 160">
            <a:extLst>
              <a:ext uri="{FF2B5EF4-FFF2-40B4-BE49-F238E27FC236}">
                <a16:creationId xmlns:a16="http://schemas.microsoft.com/office/drawing/2014/main" id="{C326055D-45D8-5931-D69C-D6FE034526B4}"/>
              </a:ext>
            </a:extLst>
          </p:cNvPr>
          <p:cNvSpPr txBox="1"/>
          <p:nvPr/>
        </p:nvSpPr>
        <p:spPr>
          <a:xfrm>
            <a:off x="3337420" y="496157"/>
            <a:ext cx="157874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</a:t>
            </a:r>
            <a:endParaRPr lang="de-CH" sz="1600" b="1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Textfeld 161">
            <a:extLst>
              <a:ext uri="{FF2B5EF4-FFF2-40B4-BE49-F238E27FC236}">
                <a16:creationId xmlns:a16="http://schemas.microsoft.com/office/drawing/2014/main" id="{59DB8A7B-49DC-3F44-CE3D-FE816E43B394}"/>
              </a:ext>
            </a:extLst>
          </p:cNvPr>
          <p:cNvSpPr txBox="1"/>
          <p:nvPr/>
        </p:nvSpPr>
        <p:spPr>
          <a:xfrm>
            <a:off x="8929949" y="490324"/>
            <a:ext cx="157874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Model Testing</a:t>
            </a:r>
            <a:endParaRPr lang="de-CH" sz="1600" b="1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Textfeld 162">
                <a:extLst>
                  <a:ext uri="{FF2B5EF4-FFF2-40B4-BE49-F238E27FC236}">
                    <a16:creationId xmlns:a16="http://schemas.microsoft.com/office/drawing/2014/main" id="{72E434FD-03FD-259E-1BF7-218207E44DB7}"/>
                  </a:ext>
                </a:extLst>
              </p:cNvPr>
              <p:cNvSpPr txBox="1"/>
              <p:nvPr/>
            </p:nvSpPr>
            <p:spPr>
              <a:xfrm>
                <a:off x="1377835" y="1005711"/>
                <a:ext cx="64543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CH" sz="1400" b="0" i="0" noProof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t</m:t>
                      </m:r>
                      <m:r>
                        <a:rPr lang="de-CH" sz="1400" b="0" i="0" noProof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de-CH" sz="1400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3" name="Textfeld 162">
                <a:extLst>
                  <a:ext uri="{FF2B5EF4-FFF2-40B4-BE49-F238E27FC236}">
                    <a16:creationId xmlns:a16="http://schemas.microsoft.com/office/drawing/2014/main" id="{72E434FD-03FD-259E-1BF7-218207E44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835" y="1005711"/>
                <a:ext cx="645436" cy="215444"/>
              </a:xfrm>
              <a:prstGeom prst="rect">
                <a:avLst/>
              </a:prstGeom>
              <a:blipFill>
                <a:blip r:embed="rId2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Textfeld 163">
                <a:extLst>
                  <a:ext uri="{FF2B5EF4-FFF2-40B4-BE49-F238E27FC236}">
                    <a16:creationId xmlns:a16="http://schemas.microsoft.com/office/drawing/2014/main" id="{B07D2676-F894-19CB-1E2C-436691B5254C}"/>
                  </a:ext>
                </a:extLst>
              </p:cNvPr>
              <p:cNvSpPr txBox="1"/>
              <p:nvPr/>
            </p:nvSpPr>
            <p:spPr>
              <a:xfrm>
                <a:off x="2841981" y="1005711"/>
                <a:ext cx="64543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CH" sz="1400" b="0" i="0" noProof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t</m:t>
                      </m:r>
                      <m:r>
                        <a:rPr lang="de-CH" sz="1400" b="0" i="0" noProof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de-CH" sz="1400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4" name="Textfeld 163">
                <a:extLst>
                  <a:ext uri="{FF2B5EF4-FFF2-40B4-BE49-F238E27FC236}">
                    <a16:creationId xmlns:a16="http://schemas.microsoft.com/office/drawing/2014/main" id="{B07D2676-F894-19CB-1E2C-436691B52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981" y="1005711"/>
                <a:ext cx="645436" cy="215444"/>
              </a:xfrm>
              <a:prstGeom prst="rect">
                <a:avLst/>
              </a:prstGeom>
              <a:blipFill>
                <a:blip r:embed="rId3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feld 164">
                <a:extLst>
                  <a:ext uri="{FF2B5EF4-FFF2-40B4-BE49-F238E27FC236}">
                    <a16:creationId xmlns:a16="http://schemas.microsoft.com/office/drawing/2014/main" id="{A1B949D4-896B-45CF-A5EB-67147852E30E}"/>
                  </a:ext>
                </a:extLst>
              </p:cNvPr>
              <p:cNvSpPr txBox="1"/>
              <p:nvPr/>
            </p:nvSpPr>
            <p:spPr>
              <a:xfrm>
                <a:off x="5110701" y="1005711"/>
                <a:ext cx="64543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CH" sz="1400" b="0" i="0" noProof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t</m:t>
                      </m:r>
                      <m:r>
                        <a:rPr lang="de-CH" sz="1400" b="0" i="0" noProof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</m:t>
                      </m:r>
                    </m:oMath>
                  </m:oMathPara>
                </a14:m>
                <a:endParaRPr lang="de-CH" sz="1400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5" name="Textfeld 164">
                <a:extLst>
                  <a:ext uri="{FF2B5EF4-FFF2-40B4-BE49-F238E27FC236}">
                    <a16:creationId xmlns:a16="http://schemas.microsoft.com/office/drawing/2014/main" id="{A1B949D4-896B-45CF-A5EB-67147852E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701" y="1005711"/>
                <a:ext cx="645436" cy="215444"/>
              </a:xfrm>
              <a:prstGeom prst="rect">
                <a:avLst/>
              </a:prstGeom>
              <a:blipFill>
                <a:blip r:embed="rId4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Textfeld 165">
                <a:extLst>
                  <a:ext uri="{FF2B5EF4-FFF2-40B4-BE49-F238E27FC236}">
                    <a16:creationId xmlns:a16="http://schemas.microsoft.com/office/drawing/2014/main" id="{75F4B8B4-B2E5-367B-DD02-3E3950B2929B}"/>
                  </a:ext>
                </a:extLst>
              </p:cNvPr>
              <p:cNvSpPr txBox="1"/>
              <p:nvPr/>
            </p:nvSpPr>
            <p:spPr>
              <a:xfrm>
                <a:off x="6980216" y="1005711"/>
                <a:ext cx="64543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CH" sz="1400" b="0" i="0" noProof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t</m:t>
                      </m:r>
                      <m:r>
                        <a:rPr lang="de-CH" sz="1400" b="0" i="0" noProof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de-CH" sz="1400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6" name="Textfeld 165">
                <a:extLst>
                  <a:ext uri="{FF2B5EF4-FFF2-40B4-BE49-F238E27FC236}">
                    <a16:creationId xmlns:a16="http://schemas.microsoft.com/office/drawing/2014/main" id="{75F4B8B4-B2E5-367B-DD02-3E3950B29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0216" y="1005711"/>
                <a:ext cx="645436" cy="215444"/>
              </a:xfrm>
              <a:prstGeom prst="rect">
                <a:avLst/>
              </a:prstGeom>
              <a:blipFill>
                <a:blip r:embed="rId5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Textfeld 166">
                <a:extLst>
                  <a:ext uri="{FF2B5EF4-FFF2-40B4-BE49-F238E27FC236}">
                    <a16:creationId xmlns:a16="http://schemas.microsoft.com/office/drawing/2014/main" id="{9ADB3E34-27B2-74F8-304F-42ABF66EE836}"/>
                  </a:ext>
                </a:extLst>
              </p:cNvPr>
              <p:cNvSpPr txBox="1"/>
              <p:nvPr/>
            </p:nvSpPr>
            <p:spPr>
              <a:xfrm>
                <a:off x="8435838" y="1005711"/>
                <a:ext cx="64543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CH" sz="1400" b="0" i="0" noProof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t</m:t>
                      </m:r>
                      <m:r>
                        <a:rPr lang="de-CH" sz="1400" b="0" i="0" noProof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</m:t>
                      </m:r>
                    </m:oMath>
                  </m:oMathPara>
                </a14:m>
                <a:endParaRPr lang="de-CH" sz="1400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7" name="Textfeld 166">
                <a:extLst>
                  <a:ext uri="{FF2B5EF4-FFF2-40B4-BE49-F238E27FC236}">
                    <a16:creationId xmlns:a16="http://schemas.microsoft.com/office/drawing/2014/main" id="{9ADB3E34-27B2-74F8-304F-42ABF66EE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5838" y="1005711"/>
                <a:ext cx="645436" cy="215444"/>
              </a:xfrm>
              <a:prstGeom prst="rect">
                <a:avLst/>
              </a:prstGeom>
              <a:blipFill>
                <a:blip r:embed="rId6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Textfeld 167">
                <a:extLst>
                  <a:ext uri="{FF2B5EF4-FFF2-40B4-BE49-F238E27FC236}">
                    <a16:creationId xmlns:a16="http://schemas.microsoft.com/office/drawing/2014/main" id="{DCC83B8E-0911-C90B-081F-6C1B88459E40}"/>
                  </a:ext>
                </a:extLst>
              </p:cNvPr>
              <p:cNvSpPr txBox="1"/>
              <p:nvPr/>
            </p:nvSpPr>
            <p:spPr>
              <a:xfrm>
                <a:off x="10720404" y="1005711"/>
                <a:ext cx="64543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CH" sz="1400" b="0" i="0" noProof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t</m:t>
                      </m:r>
                      <m:r>
                        <a:rPr lang="de-CH" sz="1400" b="0" i="0" noProof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=3</m:t>
                      </m:r>
                    </m:oMath>
                  </m:oMathPara>
                </a14:m>
                <a:endParaRPr lang="de-CH" sz="1400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8" name="Textfeld 167">
                <a:extLst>
                  <a:ext uri="{FF2B5EF4-FFF2-40B4-BE49-F238E27FC236}">
                    <a16:creationId xmlns:a16="http://schemas.microsoft.com/office/drawing/2014/main" id="{DCC83B8E-0911-C90B-081F-6C1B88459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0404" y="1005711"/>
                <a:ext cx="645436" cy="215444"/>
              </a:xfrm>
              <a:prstGeom prst="rect">
                <a:avLst/>
              </a:prstGeom>
              <a:blipFill>
                <a:blip r:embed="rId7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0" name="Gerade Verbindung 169">
            <a:extLst>
              <a:ext uri="{FF2B5EF4-FFF2-40B4-BE49-F238E27FC236}">
                <a16:creationId xmlns:a16="http://schemas.microsoft.com/office/drawing/2014/main" id="{EFA5C693-6948-C8C9-14A7-E33E24DC1724}"/>
              </a:ext>
            </a:extLst>
          </p:cNvPr>
          <p:cNvCxnSpPr>
            <a:cxnSpLocks/>
            <a:stCxn id="56" idx="0"/>
            <a:endCxn id="65" idx="2"/>
          </p:cNvCxnSpPr>
          <p:nvPr/>
        </p:nvCxnSpPr>
        <p:spPr>
          <a:xfrm flipH="1" flipV="1">
            <a:off x="1707658" y="1715999"/>
            <a:ext cx="1235" cy="6387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Gerade Verbindung 172">
            <a:extLst>
              <a:ext uri="{FF2B5EF4-FFF2-40B4-BE49-F238E27FC236}">
                <a16:creationId xmlns:a16="http://schemas.microsoft.com/office/drawing/2014/main" id="{9B07A38A-4F1F-8302-6878-181BA96F21BF}"/>
              </a:ext>
            </a:extLst>
          </p:cNvPr>
          <p:cNvCxnSpPr>
            <a:cxnSpLocks/>
            <a:stCxn id="68" idx="0"/>
          </p:cNvCxnSpPr>
          <p:nvPr/>
        </p:nvCxnSpPr>
        <p:spPr>
          <a:xfrm flipV="1">
            <a:off x="2767922" y="1721234"/>
            <a:ext cx="1070" cy="6392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Gerade Verbindung 175">
            <a:extLst>
              <a:ext uri="{FF2B5EF4-FFF2-40B4-BE49-F238E27FC236}">
                <a16:creationId xmlns:a16="http://schemas.microsoft.com/office/drawing/2014/main" id="{248FE037-7A5F-FD62-241C-194C59963906}"/>
              </a:ext>
            </a:extLst>
          </p:cNvPr>
          <p:cNvCxnSpPr>
            <a:cxnSpLocks/>
          </p:cNvCxnSpPr>
          <p:nvPr/>
        </p:nvCxnSpPr>
        <p:spPr>
          <a:xfrm flipV="1">
            <a:off x="3555547" y="1720951"/>
            <a:ext cx="0" cy="63361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 Verbindung 178">
            <a:extLst>
              <a:ext uri="{FF2B5EF4-FFF2-40B4-BE49-F238E27FC236}">
                <a16:creationId xmlns:a16="http://schemas.microsoft.com/office/drawing/2014/main" id="{C64C1C46-7A91-30EA-E2F0-133AD49B8A5B}"/>
              </a:ext>
            </a:extLst>
          </p:cNvPr>
          <p:cNvCxnSpPr>
            <a:cxnSpLocks/>
            <a:stCxn id="85" idx="0"/>
          </p:cNvCxnSpPr>
          <p:nvPr/>
        </p:nvCxnSpPr>
        <p:spPr>
          <a:xfrm flipV="1">
            <a:off x="4630182" y="1725291"/>
            <a:ext cx="0" cy="62569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>
            <a:extLst>
              <a:ext uri="{FF2B5EF4-FFF2-40B4-BE49-F238E27FC236}">
                <a16:creationId xmlns:a16="http://schemas.microsoft.com/office/drawing/2014/main" id="{6DC17B61-3996-6228-7AF7-6F5DFF1A81F6}"/>
              </a:ext>
            </a:extLst>
          </p:cNvPr>
          <p:cNvCxnSpPr>
            <a:cxnSpLocks/>
          </p:cNvCxnSpPr>
          <p:nvPr/>
        </p:nvCxnSpPr>
        <p:spPr>
          <a:xfrm flipH="1" flipV="1">
            <a:off x="5429365" y="1715394"/>
            <a:ext cx="0" cy="64290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185">
            <a:extLst>
              <a:ext uri="{FF2B5EF4-FFF2-40B4-BE49-F238E27FC236}">
                <a16:creationId xmlns:a16="http://schemas.microsoft.com/office/drawing/2014/main" id="{78F959AC-6ADB-DD0E-8409-46B8CA94668C}"/>
              </a:ext>
            </a:extLst>
          </p:cNvPr>
          <p:cNvCxnSpPr>
            <a:cxnSpLocks/>
          </p:cNvCxnSpPr>
          <p:nvPr/>
        </p:nvCxnSpPr>
        <p:spPr>
          <a:xfrm flipV="1">
            <a:off x="6244153" y="1720951"/>
            <a:ext cx="0" cy="63003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Gerade Verbindung 188">
            <a:extLst>
              <a:ext uri="{FF2B5EF4-FFF2-40B4-BE49-F238E27FC236}">
                <a16:creationId xmlns:a16="http://schemas.microsoft.com/office/drawing/2014/main" id="{5C7E1DD0-0065-E3A3-DB63-A6CA40A22771}"/>
              </a:ext>
            </a:extLst>
          </p:cNvPr>
          <p:cNvCxnSpPr>
            <a:cxnSpLocks/>
            <a:stCxn id="118" idx="0"/>
            <a:endCxn id="124" idx="2"/>
          </p:cNvCxnSpPr>
          <p:nvPr/>
        </p:nvCxnSpPr>
        <p:spPr>
          <a:xfrm flipH="1" flipV="1">
            <a:off x="7299578" y="1726509"/>
            <a:ext cx="1235" cy="6387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 Verbindung 191">
            <a:extLst>
              <a:ext uri="{FF2B5EF4-FFF2-40B4-BE49-F238E27FC236}">
                <a16:creationId xmlns:a16="http://schemas.microsoft.com/office/drawing/2014/main" id="{262C0746-544F-6DFB-AC7A-554C489F44B8}"/>
              </a:ext>
            </a:extLst>
          </p:cNvPr>
          <p:cNvCxnSpPr>
            <a:cxnSpLocks/>
            <a:stCxn id="127" idx="0"/>
          </p:cNvCxnSpPr>
          <p:nvPr/>
        </p:nvCxnSpPr>
        <p:spPr>
          <a:xfrm flipH="1" flipV="1">
            <a:off x="8357629" y="1730526"/>
            <a:ext cx="2213" cy="6404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Gerade Verbindung 194">
            <a:extLst>
              <a:ext uri="{FF2B5EF4-FFF2-40B4-BE49-F238E27FC236}">
                <a16:creationId xmlns:a16="http://schemas.microsoft.com/office/drawing/2014/main" id="{8DADB52F-2601-383E-E057-23CD3A8B6D34}"/>
              </a:ext>
            </a:extLst>
          </p:cNvPr>
          <p:cNvCxnSpPr>
            <a:cxnSpLocks/>
          </p:cNvCxnSpPr>
          <p:nvPr/>
        </p:nvCxnSpPr>
        <p:spPr>
          <a:xfrm flipV="1">
            <a:off x="9147467" y="1730526"/>
            <a:ext cx="0" cy="63454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Gerade Verbindung 197">
            <a:extLst>
              <a:ext uri="{FF2B5EF4-FFF2-40B4-BE49-F238E27FC236}">
                <a16:creationId xmlns:a16="http://schemas.microsoft.com/office/drawing/2014/main" id="{B160E727-6E71-AF3F-876C-8A569B730492}"/>
              </a:ext>
            </a:extLst>
          </p:cNvPr>
          <p:cNvCxnSpPr>
            <a:cxnSpLocks/>
            <a:stCxn id="141" idx="0"/>
          </p:cNvCxnSpPr>
          <p:nvPr/>
        </p:nvCxnSpPr>
        <p:spPr>
          <a:xfrm flipV="1">
            <a:off x="10222102" y="1730526"/>
            <a:ext cx="0" cy="63097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 Verbindung 200">
            <a:extLst>
              <a:ext uri="{FF2B5EF4-FFF2-40B4-BE49-F238E27FC236}">
                <a16:creationId xmlns:a16="http://schemas.microsoft.com/office/drawing/2014/main" id="{2A09C5D1-9021-09D5-0B1E-8E8171D29C55}"/>
              </a:ext>
            </a:extLst>
          </p:cNvPr>
          <p:cNvCxnSpPr>
            <a:cxnSpLocks/>
          </p:cNvCxnSpPr>
          <p:nvPr/>
        </p:nvCxnSpPr>
        <p:spPr>
          <a:xfrm flipH="1" flipV="1">
            <a:off x="11021285" y="1725904"/>
            <a:ext cx="0" cy="64290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Gerade Verbindung 206">
            <a:extLst>
              <a:ext uri="{FF2B5EF4-FFF2-40B4-BE49-F238E27FC236}">
                <a16:creationId xmlns:a16="http://schemas.microsoft.com/office/drawing/2014/main" id="{15F1FDAA-B27F-0CFC-151C-ACF2F1652FCA}"/>
              </a:ext>
            </a:extLst>
          </p:cNvPr>
          <p:cNvCxnSpPr>
            <a:cxnSpLocks/>
          </p:cNvCxnSpPr>
          <p:nvPr/>
        </p:nvCxnSpPr>
        <p:spPr>
          <a:xfrm flipV="1">
            <a:off x="11836073" y="1730526"/>
            <a:ext cx="0" cy="63097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hteck 55">
                <a:extLst>
                  <a:ext uri="{FF2B5EF4-FFF2-40B4-BE49-F238E27FC236}">
                    <a16:creationId xmlns:a16="http://schemas.microsoft.com/office/drawing/2014/main" id="{F1BDE80A-C607-BF70-445B-F73728DE4D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38893" y="2354764"/>
                <a:ext cx="540000" cy="540000"/>
              </a:xfrm>
              <a:prstGeom prst="rect">
                <a:avLst/>
              </a:prstGeom>
              <a:solidFill>
                <a:srgbClr val="FFB8BB"/>
              </a:solidFill>
              <a:ln>
                <a:solidFill>
                  <a:srgbClr val="FFB8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9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de-CH" sz="9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𝐒𝐨𝐒</m:t>
                      </m:r>
                      <m:r>
                        <a:rPr lang="de-CH" sz="9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&gt;</m:t>
                      </m:r>
                    </m:oMath>
                  </m:oMathPara>
                </a14:m>
                <a:endParaRPr lang="de-DE" sz="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6" name="Rechteck 55">
                <a:extLst>
                  <a:ext uri="{FF2B5EF4-FFF2-40B4-BE49-F238E27FC236}">
                    <a16:creationId xmlns:a16="http://schemas.microsoft.com/office/drawing/2014/main" id="{F1BDE80A-C607-BF70-445B-F73728DE4D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893" y="2354764"/>
                <a:ext cx="540000" cy="54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FFB8BB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89A4EC74-A690-572D-2F59-6EDF6C03A8D3}"/>
              </a:ext>
            </a:extLst>
          </p:cNvPr>
          <p:cNvGrpSpPr/>
          <p:nvPr/>
        </p:nvGrpSpPr>
        <p:grpSpPr>
          <a:xfrm>
            <a:off x="1618857" y="1850348"/>
            <a:ext cx="177600" cy="354192"/>
            <a:chOff x="2416721" y="6810600"/>
            <a:chExt cx="177600" cy="354192"/>
          </a:xfrm>
        </p:grpSpPr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EF785399-8567-E277-FF3C-D6A798334D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18675" y="6810600"/>
              <a:ext cx="175646" cy="3541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9" name="Gerade Verbindung 58">
              <a:extLst>
                <a:ext uri="{FF2B5EF4-FFF2-40B4-BE49-F238E27FC236}">
                  <a16:creationId xmlns:a16="http://schemas.microsoft.com/office/drawing/2014/main" id="{3EFF1799-C963-33B4-5A81-E15926A30ED7}"/>
                </a:ext>
              </a:extLst>
            </p:cNvPr>
            <p:cNvCxnSpPr>
              <a:cxnSpLocks/>
            </p:cNvCxnSpPr>
            <p:nvPr/>
          </p:nvCxnSpPr>
          <p:spPr>
            <a:xfrm>
              <a:off x="2416721" y="7042780"/>
              <a:ext cx="175646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59">
              <a:extLst>
                <a:ext uri="{FF2B5EF4-FFF2-40B4-BE49-F238E27FC236}">
                  <a16:creationId xmlns:a16="http://schemas.microsoft.com/office/drawing/2014/main" id="{B5BA4A39-A98A-86FB-50DE-7BE669799928}"/>
                </a:ext>
              </a:extLst>
            </p:cNvPr>
            <p:cNvCxnSpPr>
              <a:cxnSpLocks/>
            </p:cNvCxnSpPr>
            <p:nvPr/>
          </p:nvCxnSpPr>
          <p:spPr>
            <a:xfrm>
              <a:off x="2416721" y="6919758"/>
              <a:ext cx="175646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Rechteck 65">
                <a:extLst>
                  <a:ext uri="{FF2B5EF4-FFF2-40B4-BE49-F238E27FC236}">
                    <a16:creationId xmlns:a16="http://schemas.microsoft.com/office/drawing/2014/main" id="{830ACD96-873E-72FF-096D-C7574A1CA4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01313" y="2354561"/>
                <a:ext cx="540000" cy="540000"/>
              </a:xfrm>
              <a:prstGeom prst="rect">
                <a:avLst/>
              </a:prstGeom>
              <a:solidFill>
                <a:srgbClr val="FFB8BB"/>
              </a:solidFill>
              <a:ln>
                <a:solidFill>
                  <a:srgbClr val="FFB8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de-CH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CH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6" name="Rechteck 65">
                <a:extLst>
                  <a:ext uri="{FF2B5EF4-FFF2-40B4-BE49-F238E27FC236}">
                    <a16:creationId xmlns:a16="http://schemas.microsoft.com/office/drawing/2014/main" id="{830ACD96-873E-72FF-096D-C7574A1CA4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313" y="2354561"/>
                <a:ext cx="540000" cy="54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FFB8BB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Rechteck 67">
                <a:extLst>
                  <a:ext uri="{FF2B5EF4-FFF2-40B4-BE49-F238E27FC236}">
                    <a16:creationId xmlns:a16="http://schemas.microsoft.com/office/drawing/2014/main" id="{27B451D7-A855-5BDB-A6B5-EDF726B982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97922" y="2360502"/>
                <a:ext cx="540000" cy="540000"/>
              </a:xfrm>
              <a:prstGeom prst="rect">
                <a:avLst/>
              </a:prstGeom>
              <a:solidFill>
                <a:srgbClr val="FFB8BB"/>
              </a:solidFill>
              <a:ln>
                <a:solidFill>
                  <a:srgbClr val="FFB8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9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de-CH" sz="9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𝐒𝐨𝐒</m:t>
                      </m:r>
                      <m:r>
                        <a:rPr lang="de-CH" sz="9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&gt;</m:t>
                      </m:r>
                    </m:oMath>
                  </m:oMathPara>
                </a14:m>
                <a:endParaRPr lang="de-DE" sz="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8" name="Rechteck 67">
                <a:extLst>
                  <a:ext uri="{FF2B5EF4-FFF2-40B4-BE49-F238E27FC236}">
                    <a16:creationId xmlns:a16="http://schemas.microsoft.com/office/drawing/2014/main" id="{27B451D7-A855-5BDB-A6B5-EDF726B982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922" y="2360502"/>
                <a:ext cx="540000" cy="54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FFB8BB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C25E89C8-1442-251A-5AF2-5D81E6C98744}"/>
              </a:ext>
            </a:extLst>
          </p:cNvPr>
          <p:cNvGrpSpPr/>
          <p:nvPr/>
        </p:nvGrpSpPr>
        <p:grpSpPr>
          <a:xfrm>
            <a:off x="2677886" y="1856086"/>
            <a:ext cx="177600" cy="354192"/>
            <a:chOff x="2416721" y="6810600"/>
            <a:chExt cx="177600" cy="354192"/>
          </a:xfrm>
        </p:grpSpPr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8A14C81C-F032-A8B2-4ECB-AD1314ADEB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18675" y="6810600"/>
              <a:ext cx="175646" cy="3541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" name="Gerade Verbindung 73">
              <a:extLst>
                <a:ext uri="{FF2B5EF4-FFF2-40B4-BE49-F238E27FC236}">
                  <a16:creationId xmlns:a16="http://schemas.microsoft.com/office/drawing/2014/main" id="{5A175605-96AE-91BE-AC7A-9896800D4BAB}"/>
                </a:ext>
              </a:extLst>
            </p:cNvPr>
            <p:cNvCxnSpPr>
              <a:cxnSpLocks/>
            </p:cNvCxnSpPr>
            <p:nvPr/>
          </p:nvCxnSpPr>
          <p:spPr>
            <a:xfrm>
              <a:off x="2416721" y="7042780"/>
              <a:ext cx="175646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74">
              <a:extLst>
                <a:ext uri="{FF2B5EF4-FFF2-40B4-BE49-F238E27FC236}">
                  <a16:creationId xmlns:a16="http://schemas.microsoft.com/office/drawing/2014/main" id="{4BA861C4-72B0-B92D-31D6-C5B31DF4E444}"/>
                </a:ext>
              </a:extLst>
            </p:cNvPr>
            <p:cNvCxnSpPr>
              <a:cxnSpLocks/>
            </p:cNvCxnSpPr>
            <p:nvPr/>
          </p:nvCxnSpPr>
          <p:spPr>
            <a:xfrm>
              <a:off x="2416721" y="6919758"/>
              <a:ext cx="175646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916DFF70-9D01-D844-7377-1B0346590C2B}"/>
              </a:ext>
            </a:extLst>
          </p:cNvPr>
          <p:cNvGrpSpPr/>
          <p:nvPr/>
        </p:nvGrpSpPr>
        <p:grpSpPr>
          <a:xfrm>
            <a:off x="3468960" y="1845576"/>
            <a:ext cx="184578" cy="354192"/>
            <a:chOff x="2418675" y="6810600"/>
            <a:chExt cx="184578" cy="354192"/>
          </a:xfrm>
        </p:grpSpPr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0591992E-E761-9763-FDE1-377CA6D4FB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18675" y="6810600"/>
              <a:ext cx="175646" cy="3541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8" name="Gerade Verbindung 77">
              <a:extLst>
                <a:ext uri="{FF2B5EF4-FFF2-40B4-BE49-F238E27FC236}">
                  <a16:creationId xmlns:a16="http://schemas.microsoft.com/office/drawing/2014/main" id="{49E59EDE-9C24-42F7-571B-AAB3A7641D06}"/>
                </a:ext>
              </a:extLst>
            </p:cNvPr>
            <p:cNvCxnSpPr>
              <a:cxnSpLocks/>
            </p:cNvCxnSpPr>
            <p:nvPr/>
          </p:nvCxnSpPr>
          <p:spPr>
            <a:xfrm>
              <a:off x="2427607" y="7042780"/>
              <a:ext cx="175646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 Verbindung 78">
              <a:extLst>
                <a:ext uri="{FF2B5EF4-FFF2-40B4-BE49-F238E27FC236}">
                  <a16:creationId xmlns:a16="http://schemas.microsoft.com/office/drawing/2014/main" id="{212AB1D8-E04C-C463-F9F8-BDBB1F68CBFA}"/>
                </a:ext>
              </a:extLst>
            </p:cNvPr>
            <p:cNvCxnSpPr>
              <a:cxnSpLocks/>
            </p:cNvCxnSpPr>
            <p:nvPr/>
          </p:nvCxnSpPr>
          <p:spPr>
            <a:xfrm>
              <a:off x="2427607" y="6919758"/>
              <a:ext cx="175646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Rechteck 82">
                <a:extLst>
                  <a:ext uri="{FF2B5EF4-FFF2-40B4-BE49-F238E27FC236}">
                    <a16:creationId xmlns:a16="http://schemas.microsoft.com/office/drawing/2014/main" id="{FF4461DF-BD76-B9FE-C008-C120322D5D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77949" y="2358300"/>
                <a:ext cx="540000" cy="540000"/>
              </a:xfrm>
              <a:prstGeom prst="rect">
                <a:avLst/>
              </a:prstGeom>
              <a:solidFill>
                <a:srgbClr val="FFB8BB"/>
              </a:solidFill>
              <a:ln>
                <a:solidFill>
                  <a:srgbClr val="FFB8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de-CH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CH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3" name="Rechteck 82">
                <a:extLst>
                  <a:ext uri="{FF2B5EF4-FFF2-40B4-BE49-F238E27FC236}">
                    <a16:creationId xmlns:a16="http://schemas.microsoft.com/office/drawing/2014/main" id="{FF4461DF-BD76-B9FE-C008-C120322D5D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949" y="2358300"/>
                <a:ext cx="540000" cy="540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FFB8BB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Rechteck 84">
                <a:extLst>
                  <a:ext uri="{FF2B5EF4-FFF2-40B4-BE49-F238E27FC236}">
                    <a16:creationId xmlns:a16="http://schemas.microsoft.com/office/drawing/2014/main" id="{BCC5211E-E529-EBFD-B6CF-CF4729F5BD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60182" y="2350989"/>
                <a:ext cx="540000" cy="540000"/>
              </a:xfrm>
              <a:prstGeom prst="rect">
                <a:avLst/>
              </a:prstGeom>
              <a:solidFill>
                <a:srgbClr val="FFB8BB"/>
              </a:solidFill>
              <a:ln>
                <a:solidFill>
                  <a:srgbClr val="FFB8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9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de-CH" sz="9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𝐒𝐨𝐒</m:t>
                      </m:r>
                      <m:r>
                        <a:rPr lang="de-CH" sz="9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&gt;</m:t>
                      </m:r>
                    </m:oMath>
                  </m:oMathPara>
                </a14:m>
                <a:endParaRPr lang="de-DE" sz="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5" name="Rechteck 84">
                <a:extLst>
                  <a:ext uri="{FF2B5EF4-FFF2-40B4-BE49-F238E27FC236}">
                    <a16:creationId xmlns:a16="http://schemas.microsoft.com/office/drawing/2014/main" id="{BCC5211E-E529-EBFD-B6CF-CF4729F5BD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0182" y="2350989"/>
                <a:ext cx="540000" cy="5400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FFB8BB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Rechteck 85">
                <a:extLst>
                  <a:ext uri="{FF2B5EF4-FFF2-40B4-BE49-F238E27FC236}">
                    <a16:creationId xmlns:a16="http://schemas.microsoft.com/office/drawing/2014/main" id="{12CA4E46-C92F-4B32-A397-9D42F4C28F0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89919" y="2350989"/>
                <a:ext cx="540000" cy="540000"/>
              </a:xfrm>
              <a:prstGeom prst="rect">
                <a:avLst/>
              </a:prstGeom>
              <a:solidFill>
                <a:srgbClr val="FFB8BB"/>
              </a:solidFill>
              <a:ln>
                <a:solidFill>
                  <a:srgbClr val="FFB8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de-CH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6" name="Rechteck 85">
                <a:extLst>
                  <a:ext uri="{FF2B5EF4-FFF2-40B4-BE49-F238E27FC236}">
                    <a16:creationId xmlns:a16="http://schemas.microsoft.com/office/drawing/2014/main" id="{12CA4E46-C92F-4B32-A397-9D42F4C28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919" y="2350989"/>
                <a:ext cx="540000" cy="540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rgbClr val="FFB8BB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FA45A870-7E03-CCA4-DDFD-B21E7E110231}"/>
              </a:ext>
            </a:extLst>
          </p:cNvPr>
          <p:cNvGrpSpPr/>
          <p:nvPr/>
        </p:nvGrpSpPr>
        <p:grpSpPr>
          <a:xfrm>
            <a:off x="4540146" y="1846573"/>
            <a:ext cx="177600" cy="354192"/>
            <a:chOff x="2416721" y="6810600"/>
            <a:chExt cx="177600" cy="354192"/>
          </a:xfrm>
        </p:grpSpPr>
        <p:sp>
          <p:nvSpPr>
            <p:cNvPr id="92" name="Rechteck 91">
              <a:extLst>
                <a:ext uri="{FF2B5EF4-FFF2-40B4-BE49-F238E27FC236}">
                  <a16:creationId xmlns:a16="http://schemas.microsoft.com/office/drawing/2014/main" id="{C11B3F89-E764-D635-4E74-5AA95CE8BE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18675" y="6810600"/>
              <a:ext cx="175646" cy="3541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3" name="Gerade Verbindung 92">
              <a:extLst>
                <a:ext uri="{FF2B5EF4-FFF2-40B4-BE49-F238E27FC236}">
                  <a16:creationId xmlns:a16="http://schemas.microsoft.com/office/drawing/2014/main" id="{0BED7D12-EA65-B5C4-EECA-804DE78D1862}"/>
                </a:ext>
              </a:extLst>
            </p:cNvPr>
            <p:cNvCxnSpPr>
              <a:cxnSpLocks/>
            </p:cNvCxnSpPr>
            <p:nvPr/>
          </p:nvCxnSpPr>
          <p:spPr>
            <a:xfrm>
              <a:off x="2416721" y="7042780"/>
              <a:ext cx="175646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 Verbindung 93">
              <a:extLst>
                <a:ext uri="{FF2B5EF4-FFF2-40B4-BE49-F238E27FC236}">
                  <a16:creationId xmlns:a16="http://schemas.microsoft.com/office/drawing/2014/main" id="{17229159-312A-C567-6CD4-208CFE260468}"/>
                </a:ext>
              </a:extLst>
            </p:cNvPr>
            <p:cNvCxnSpPr>
              <a:cxnSpLocks/>
            </p:cNvCxnSpPr>
            <p:nvPr/>
          </p:nvCxnSpPr>
          <p:spPr>
            <a:xfrm>
              <a:off x="2416721" y="6919758"/>
              <a:ext cx="175646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uppieren 94">
            <a:extLst>
              <a:ext uri="{FF2B5EF4-FFF2-40B4-BE49-F238E27FC236}">
                <a16:creationId xmlns:a16="http://schemas.microsoft.com/office/drawing/2014/main" id="{B1907C89-7966-FC12-4D13-5D632F1D5AE3}"/>
              </a:ext>
            </a:extLst>
          </p:cNvPr>
          <p:cNvGrpSpPr/>
          <p:nvPr/>
        </p:nvGrpSpPr>
        <p:grpSpPr>
          <a:xfrm>
            <a:off x="5345596" y="1849315"/>
            <a:ext cx="184578" cy="354192"/>
            <a:chOff x="2418675" y="6810600"/>
            <a:chExt cx="184578" cy="354192"/>
          </a:xfrm>
        </p:grpSpPr>
        <p:sp>
          <p:nvSpPr>
            <p:cNvPr id="96" name="Rechteck 95">
              <a:extLst>
                <a:ext uri="{FF2B5EF4-FFF2-40B4-BE49-F238E27FC236}">
                  <a16:creationId xmlns:a16="http://schemas.microsoft.com/office/drawing/2014/main" id="{826872E7-611A-21B3-620E-8C5837C7C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18675" y="6810600"/>
              <a:ext cx="175646" cy="3541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7" name="Gerade Verbindung 96">
              <a:extLst>
                <a:ext uri="{FF2B5EF4-FFF2-40B4-BE49-F238E27FC236}">
                  <a16:creationId xmlns:a16="http://schemas.microsoft.com/office/drawing/2014/main" id="{FB1F869F-6867-FCED-3DB7-A7D2840DE69F}"/>
                </a:ext>
              </a:extLst>
            </p:cNvPr>
            <p:cNvCxnSpPr>
              <a:cxnSpLocks/>
            </p:cNvCxnSpPr>
            <p:nvPr/>
          </p:nvCxnSpPr>
          <p:spPr>
            <a:xfrm>
              <a:off x="2427607" y="7042780"/>
              <a:ext cx="175646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 Verbindung 97">
              <a:extLst>
                <a:ext uri="{FF2B5EF4-FFF2-40B4-BE49-F238E27FC236}">
                  <a16:creationId xmlns:a16="http://schemas.microsoft.com/office/drawing/2014/main" id="{1EE200BB-6F9B-BDCD-DF73-7519B4A37E85}"/>
                </a:ext>
              </a:extLst>
            </p:cNvPr>
            <p:cNvCxnSpPr>
              <a:cxnSpLocks/>
            </p:cNvCxnSpPr>
            <p:nvPr/>
          </p:nvCxnSpPr>
          <p:spPr>
            <a:xfrm>
              <a:off x="2427607" y="6919758"/>
              <a:ext cx="175646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uppieren 98">
            <a:extLst>
              <a:ext uri="{FF2B5EF4-FFF2-40B4-BE49-F238E27FC236}">
                <a16:creationId xmlns:a16="http://schemas.microsoft.com/office/drawing/2014/main" id="{274C903C-579B-1D06-0AA6-3D5F6811B06D}"/>
              </a:ext>
            </a:extLst>
          </p:cNvPr>
          <p:cNvGrpSpPr/>
          <p:nvPr/>
        </p:nvGrpSpPr>
        <p:grpSpPr>
          <a:xfrm>
            <a:off x="6163647" y="1845544"/>
            <a:ext cx="177600" cy="354192"/>
            <a:chOff x="2416721" y="6810600"/>
            <a:chExt cx="177600" cy="354192"/>
          </a:xfrm>
        </p:grpSpPr>
        <p:sp>
          <p:nvSpPr>
            <p:cNvPr id="100" name="Rechteck 99">
              <a:extLst>
                <a:ext uri="{FF2B5EF4-FFF2-40B4-BE49-F238E27FC236}">
                  <a16:creationId xmlns:a16="http://schemas.microsoft.com/office/drawing/2014/main" id="{97B902A0-2068-6DDC-88DC-6E6B6959B9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18675" y="6810600"/>
              <a:ext cx="175646" cy="3541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1" name="Gerade Verbindung 100">
              <a:extLst>
                <a:ext uri="{FF2B5EF4-FFF2-40B4-BE49-F238E27FC236}">
                  <a16:creationId xmlns:a16="http://schemas.microsoft.com/office/drawing/2014/main" id="{B9542ABD-63BA-E92C-280F-DF5C8767681D}"/>
                </a:ext>
              </a:extLst>
            </p:cNvPr>
            <p:cNvCxnSpPr>
              <a:cxnSpLocks/>
            </p:cNvCxnSpPr>
            <p:nvPr/>
          </p:nvCxnSpPr>
          <p:spPr>
            <a:xfrm>
              <a:off x="2416721" y="7042780"/>
              <a:ext cx="175646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 Verbindung 101">
              <a:extLst>
                <a:ext uri="{FF2B5EF4-FFF2-40B4-BE49-F238E27FC236}">
                  <a16:creationId xmlns:a16="http://schemas.microsoft.com/office/drawing/2014/main" id="{5967C87A-A8DC-9ED8-701B-C0A8BE982548}"/>
                </a:ext>
              </a:extLst>
            </p:cNvPr>
            <p:cNvCxnSpPr>
              <a:cxnSpLocks/>
            </p:cNvCxnSpPr>
            <p:nvPr/>
          </p:nvCxnSpPr>
          <p:spPr>
            <a:xfrm>
              <a:off x="2416721" y="6919758"/>
              <a:ext cx="175646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Rechteck 117">
                <a:extLst>
                  <a:ext uri="{FF2B5EF4-FFF2-40B4-BE49-F238E27FC236}">
                    <a16:creationId xmlns:a16="http://schemas.microsoft.com/office/drawing/2014/main" id="{D09F8E1C-5912-6439-6441-FF1E3EBD90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30813" y="2365274"/>
                <a:ext cx="540000" cy="540000"/>
              </a:xfrm>
              <a:prstGeom prst="rect">
                <a:avLst/>
              </a:prstGeom>
              <a:solidFill>
                <a:srgbClr val="FFB8BB"/>
              </a:solidFill>
              <a:ln>
                <a:solidFill>
                  <a:srgbClr val="FFB8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9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de-CH" sz="9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𝐒𝐨𝐒</m:t>
                      </m:r>
                      <m:r>
                        <a:rPr lang="de-CH" sz="9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&gt;</m:t>
                      </m:r>
                    </m:oMath>
                  </m:oMathPara>
                </a14:m>
                <a:endParaRPr lang="de-DE" sz="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8" name="Rechteck 117">
                <a:extLst>
                  <a:ext uri="{FF2B5EF4-FFF2-40B4-BE49-F238E27FC236}">
                    <a16:creationId xmlns:a16="http://schemas.microsoft.com/office/drawing/2014/main" id="{D09F8E1C-5912-6439-6441-FF1E3EBD90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813" y="2365274"/>
                <a:ext cx="540000" cy="5400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rgbClr val="FFB8BB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9" name="Gruppieren 118">
            <a:extLst>
              <a:ext uri="{FF2B5EF4-FFF2-40B4-BE49-F238E27FC236}">
                <a16:creationId xmlns:a16="http://schemas.microsoft.com/office/drawing/2014/main" id="{C08A8C65-D8B5-D650-65F6-BC056C240EAF}"/>
              </a:ext>
            </a:extLst>
          </p:cNvPr>
          <p:cNvGrpSpPr/>
          <p:nvPr/>
        </p:nvGrpSpPr>
        <p:grpSpPr>
          <a:xfrm>
            <a:off x="7210777" y="1860858"/>
            <a:ext cx="177600" cy="354192"/>
            <a:chOff x="2416721" y="6810600"/>
            <a:chExt cx="177600" cy="354192"/>
          </a:xfrm>
        </p:grpSpPr>
        <p:sp>
          <p:nvSpPr>
            <p:cNvPr id="120" name="Rechteck 119">
              <a:extLst>
                <a:ext uri="{FF2B5EF4-FFF2-40B4-BE49-F238E27FC236}">
                  <a16:creationId xmlns:a16="http://schemas.microsoft.com/office/drawing/2014/main" id="{AD14B7D9-6947-8634-9F06-E77A0151C2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18675" y="6810600"/>
              <a:ext cx="175646" cy="3541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1" name="Gerade Verbindung 120">
              <a:extLst>
                <a:ext uri="{FF2B5EF4-FFF2-40B4-BE49-F238E27FC236}">
                  <a16:creationId xmlns:a16="http://schemas.microsoft.com/office/drawing/2014/main" id="{06EB2BCA-4E06-1F86-98D6-B54CDAC58F16}"/>
                </a:ext>
              </a:extLst>
            </p:cNvPr>
            <p:cNvCxnSpPr>
              <a:cxnSpLocks/>
            </p:cNvCxnSpPr>
            <p:nvPr/>
          </p:nvCxnSpPr>
          <p:spPr>
            <a:xfrm>
              <a:off x="2416721" y="7042780"/>
              <a:ext cx="175646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Gerade Verbindung 121">
              <a:extLst>
                <a:ext uri="{FF2B5EF4-FFF2-40B4-BE49-F238E27FC236}">
                  <a16:creationId xmlns:a16="http://schemas.microsoft.com/office/drawing/2014/main" id="{89622BCB-0A0D-5AF3-4463-4D091244A993}"/>
                </a:ext>
              </a:extLst>
            </p:cNvPr>
            <p:cNvCxnSpPr>
              <a:cxnSpLocks/>
            </p:cNvCxnSpPr>
            <p:nvPr/>
          </p:nvCxnSpPr>
          <p:spPr>
            <a:xfrm>
              <a:off x="2416721" y="6919758"/>
              <a:ext cx="175646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Rechteck 124">
                <a:extLst>
                  <a:ext uri="{FF2B5EF4-FFF2-40B4-BE49-F238E27FC236}">
                    <a16:creationId xmlns:a16="http://schemas.microsoft.com/office/drawing/2014/main" id="{3340A6B5-BE24-D9B4-BD56-8F6F07875A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93233" y="2365071"/>
                <a:ext cx="540000" cy="540000"/>
              </a:xfrm>
              <a:prstGeom prst="rect">
                <a:avLst/>
              </a:prstGeom>
              <a:solidFill>
                <a:srgbClr val="FFB8BB"/>
              </a:solidFill>
              <a:ln>
                <a:solidFill>
                  <a:srgbClr val="FFB8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de-CH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CH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5" name="Rechteck 124">
                <a:extLst>
                  <a:ext uri="{FF2B5EF4-FFF2-40B4-BE49-F238E27FC236}">
                    <a16:creationId xmlns:a16="http://schemas.microsoft.com/office/drawing/2014/main" id="{3340A6B5-BE24-D9B4-BD56-8F6F07875A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3233" y="2365071"/>
                <a:ext cx="540000" cy="5400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rgbClr val="FFB8BB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Rechteck 126">
                <a:extLst>
                  <a:ext uri="{FF2B5EF4-FFF2-40B4-BE49-F238E27FC236}">
                    <a16:creationId xmlns:a16="http://schemas.microsoft.com/office/drawing/2014/main" id="{DF82F07B-15D8-392D-FAF7-833AE4A9D4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89842" y="2371012"/>
                <a:ext cx="540000" cy="540000"/>
              </a:xfrm>
              <a:prstGeom prst="rect">
                <a:avLst/>
              </a:prstGeom>
              <a:solidFill>
                <a:srgbClr val="FFB8BB"/>
              </a:solidFill>
              <a:ln>
                <a:solidFill>
                  <a:srgbClr val="FFB8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9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de-CH" sz="9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𝐒𝐨𝐒</m:t>
                      </m:r>
                      <m:r>
                        <a:rPr lang="de-CH" sz="9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&gt;</m:t>
                      </m:r>
                    </m:oMath>
                  </m:oMathPara>
                </a14:m>
                <a:endParaRPr lang="de-DE" sz="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7" name="Rechteck 126">
                <a:extLst>
                  <a:ext uri="{FF2B5EF4-FFF2-40B4-BE49-F238E27FC236}">
                    <a16:creationId xmlns:a16="http://schemas.microsoft.com/office/drawing/2014/main" id="{DF82F07B-15D8-392D-FAF7-833AE4A9D4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842" y="2371012"/>
                <a:ext cx="540000" cy="5400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rgbClr val="FFB8BB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0" name="Gruppieren 129">
            <a:extLst>
              <a:ext uri="{FF2B5EF4-FFF2-40B4-BE49-F238E27FC236}">
                <a16:creationId xmlns:a16="http://schemas.microsoft.com/office/drawing/2014/main" id="{03D85B88-41C3-F1DB-2DA6-58012BF86396}"/>
              </a:ext>
            </a:extLst>
          </p:cNvPr>
          <p:cNvGrpSpPr/>
          <p:nvPr/>
        </p:nvGrpSpPr>
        <p:grpSpPr>
          <a:xfrm>
            <a:off x="8269806" y="1866596"/>
            <a:ext cx="177600" cy="354192"/>
            <a:chOff x="2416721" y="6810600"/>
            <a:chExt cx="177600" cy="354192"/>
          </a:xfrm>
        </p:grpSpPr>
        <p:sp>
          <p:nvSpPr>
            <p:cNvPr id="131" name="Rechteck 130">
              <a:extLst>
                <a:ext uri="{FF2B5EF4-FFF2-40B4-BE49-F238E27FC236}">
                  <a16:creationId xmlns:a16="http://schemas.microsoft.com/office/drawing/2014/main" id="{8C468D81-96DF-C2B9-E68D-8F5C0A8AB8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18675" y="6810600"/>
              <a:ext cx="175646" cy="3541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2" name="Gerade Verbindung 131">
              <a:extLst>
                <a:ext uri="{FF2B5EF4-FFF2-40B4-BE49-F238E27FC236}">
                  <a16:creationId xmlns:a16="http://schemas.microsoft.com/office/drawing/2014/main" id="{391D2522-1920-96A0-7858-EAD16AC31F46}"/>
                </a:ext>
              </a:extLst>
            </p:cNvPr>
            <p:cNvCxnSpPr>
              <a:cxnSpLocks/>
            </p:cNvCxnSpPr>
            <p:nvPr/>
          </p:nvCxnSpPr>
          <p:spPr>
            <a:xfrm>
              <a:off x="2416721" y="7042780"/>
              <a:ext cx="175646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 Verbindung 132">
              <a:extLst>
                <a:ext uri="{FF2B5EF4-FFF2-40B4-BE49-F238E27FC236}">
                  <a16:creationId xmlns:a16="http://schemas.microsoft.com/office/drawing/2014/main" id="{BFC86824-7761-43CD-4D43-BFFCEFA7442F}"/>
                </a:ext>
              </a:extLst>
            </p:cNvPr>
            <p:cNvCxnSpPr>
              <a:cxnSpLocks/>
            </p:cNvCxnSpPr>
            <p:nvPr/>
          </p:nvCxnSpPr>
          <p:spPr>
            <a:xfrm>
              <a:off x="2416721" y="6919758"/>
              <a:ext cx="175646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uppieren 133">
            <a:extLst>
              <a:ext uri="{FF2B5EF4-FFF2-40B4-BE49-F238E27FC236}">
                <a16:creationId xmlns:a16="http://schemas.microsoft.com/office/drawing/2014/main" id="{0617B50F-5D10-E0EC-DF9E-71C5BAB7E6C4}"/>
              </a:ext>
            </a:extLst>
          </p:cNvPr>
          <p:cNvGrpSpPr/>
          <p:nvPr/>
        </p:nvGrpSpPr>
        <p:grpSpPr>
          <a:xfrm>
            <a:off x="9060880" y="1856086"/>
            <a:ext cx="184578" cy="354192"/>
            <a:chOff x="2418675" y="6810600"/>
            <a:chExt cx="184578" cy="354192"/>
          </a:xfrm>
        </p:grpSpPr>
        <p:sp>
          <p:nvSpPr>
            <p:cNvPr id="135" name="Rechteck 134">
              <a:extLst>
                <a:ext uri="{FF2B5EF4-FFF2-40B4-BE49-F238E27FC236}">
                  <a16:creationId xmlns:a16="http://schemas.microsoft.com/office/drawing/2014/main" id="{F655CB3F-C177-F8E4-DAE7-F9C1BDA94A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18675" y="6810600"/>
              <a:ext cx="175646" cy="3541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6" name="Gerade Verbindung 135">
              <a:extLst>
                <a:ext uri="{FF2B5EF4-FFF2-40B4-BE49-F238E27FC236}">
                  <a16:creationId xmlns:a16="http://schemas.microsoft.com/office/drawing/2014/main" id="{63CBBDCC-E527-2463-A61E-B76E04DB9101}"/>
                </a:ext>
              </a:extLst>
            </p:cNvPr>
            <p:cNvCxnSpPr>
              <a:cxnSpLocks/>
            </p:cNvCxnSpPr>
            <p:nvPr/>
          </p:nvCxnSpPr>
          <p:spPr>
            <a:xfrm>
              <a:off x="2427607" y="7042780"/>
              <a:ext cx="175646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Gerade Verbindung 136">
              <a:extLst>
                <a:ext uri="{FF2B5EF4-FFF2-40B4-BE49-F238E27FC236}">
                  <a16:creationId xmlns:a16="http://schemas.microsoft.com/office/drawing/2014/main" id="{903EEF26-36EA-3443-9FF9-128CAD71C1F7}"/>
                </a:ext>
              </a:extLst>
            </p:cNvPr>
            <p:cNvCxnSpPr>
              <a:cxnSpLocks/>
            </p:cNvCxnSpPr>
            <p:nvPr/>
          </p:nvCxnSpPr>
          <p:spPr>
            <a:xfrm>
              <a:off x="2427607" y="6919758"/>
              <a:ext cx="175646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Rechteck 138">
                <a:extLst>
                  <a:ext uri="{FF2B5EF4-FFF2-40B4-BE49-F238E27FC236}">
                    <a16:creationId xmlns:a16="http://schemas.microsoft.com/office/drawing/2014/main" id="{E677A756-C9D6-5ABF-20DC-8F81AD985DD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769869" y="2368810"/>
                <a:ext cx="540000" cy="540000"/>
              </a:xfrm>
              <a:prstGeom prst="rect">
                <a:avLst/>
              </a:prstGeom>
              <a:solidFill>
                <a:srgbClr val="FFB8BB"/>
              </a:solidFill>
              <a:ln>
                <a:solidFill>
                  <a:srgbClr val="FFB8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de-CH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CH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9" name="Rechteck 138">
                <a:extLst>
                  <a:ext uri="{FF2B5EF4-FFF2-40B4-BE49-F238E27FC236}">
                    <a16:creationId xmlns:a16="http://schemas.microsoft.com/office/drawing/2014/main" id="{E677A756-C9D6-5ABF-20DC-8F81AD985D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9869" y="2368810"/>
                <a:ext cx="540000" cy="5400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rgbClr val="FFB8BB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Rechteck 140">
                <a:extLst>
                  <a:ext uri="{FF2B5EF4-FFF2-40B4-BE49-F238E27FC236}">
                    <a16:creationId xmlns:a16="http://schemas.microsoft.com/office/drawing/2014/main" id="{82A00A44-7A07-AE09-8D83-4C422E71261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952102" y="2361499"/>
                <a:ext cx="540000" cy="540000"/>
              </a:xfrm>
              <a:prstGeom prst="rect">
                <a:avLst/>
              </a:prstGeom>
              <a:solidFill>
                <a:srgbClr val="FFB8BB"/>
              </a:solidFill>
              <a:ln>
                <a:solidFill>
                  <a:srgbClr val="FFB8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9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de-CH" sz="9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𝐒𝐨𝐒</m:t>
                      </m:r>
                      <m:r>
                        <a:rPr lang="de-CH" sz="9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&gt;</m:t>
                      </m:r>
                    </m:oMath>
                  </m:oMathPara>
                </a14:m>
                <a:endParaRPr lang="de-DE" sz="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1" name="Rechteck 140">
                <a:extLst>
                  <a:ext uri="{FF2B5EF4-FFF2-40B4-BE49-F238E27FC236}">
                    <a16:creationId xmlns:a16="http://schemas.microsoft.com/office/drawing/2014/main" id="{82A00A44-7A07-AE09-8D83-4C422E7126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2102" y="2361499"/>
                <a:ext cx="540000" cy="5400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rgbClr val="FFB8BB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Rechteck 141">
                <a:extLst>
                  <a:ext uri="{FF2B5EF4-FFF2-40B4-BE49-F238E27FC236}">
                    <a16:creationId xmlns:a16="http://schemas.microsoft.com/office/drawing/2014/main" id="{D8ADEC64-CA21-91F9-694C-00260D10A9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581839" y="2361499"/>
                <a:ext cx="540000" cy="540000"/>
              </a:xfrm>
              <a:prstGeom prst="rect">
                <a:avLst/>
              </a:prstGeom>
              <a:solidFill>
                <a:srgbClr val="FFB8BB"/>
              </a:solidFill>
              <a:ln>
                <a:solidFill>
                  <a:srgbClr val="FFB8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CH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de-CH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2" name="Rechteck 141">
                <a:extLst>
                  <a:ext uri="{FF2B5EF4-FFF2-40B4-BE49-F238E27FC236}">
                    <a16:creationId xmlns:a16="http://schemas.microsoft.com/office/drawing/2014/main" id="{D8ADEC64-CA21-91F9-694C-00260D10A9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1839" y="2361499"/>
                <a:ext cx="540000" cy="54000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rgbClr val="FFB8BB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5" name="Gruppieren 144">
            <a:extLst>
              <a:ext uri="{FF2B5EF4-FFF2-40B4-BE49-F238E27FC236}">
                <a16:creationId xmlns:a16="http://schemas.microsoft.com/office/drawing/2014/main" id="{C1B98284-EF54-F039-B740-EC3BB4E6C229}"/>
              </a:ext>
            </a:extLst>
          </p:cNvPr>
          <p:cNvGrpSpPr/>
          <p:nvPr/>
        </p:nvGrpSpPr>
        <p:grpSpPr>
          <a:xfrm>
            <a:off x="10132066" y="1857083"/>
            <a:ext cx="177600" cy="354192"/>
            <a:chOff x="2416721" y="6810600"/>
            <a:chExt cx="177600" cy="354192"/>
          </a:xfrm>
        </p:grpSpPr>
        <p:sp>
          <p:nvSpPr>
            <p:cNvPr id="146" name="Rechteck 145">
              <a:extLst>
                <a:ext uri="{FF2B5EF4-FFF2-40B4-BE49-F238E27FC236}">
                  <a16:creationId xmlns:a16="http://schemas.microsoft.com/office/drawing/2014/main" id="{4EF493DD-E222-6657-E59B-E7AEB4C7B3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18675" y="6810600"/>
              <a:ext cx="175646" cy="3541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7" name="Gerade Verbindung 146">
              <a:extLst>
                <a:ext uri="{FF2B5EF4-FFF2-40B4-BE49-F238E27FC236}">
                  <a16:creationId xmlns:a16="http://schemas.microsoft.com/office/drawing/2014/main" id="{1F126693-C591-4101-5F1B-D2D56F934F1E}"/>
                </a:ext>
              </a:extLst>
            </p:cNvPr>
            <p:cNvCxnSpPr>
              <a:cxnSpLocks/>
            </p:cNvCxnSpPr>
            <p:nvPr/>
          </p:nvCxnSpPr>
          <p:spPr>
            <a:xfrm>
              <a:off x="2416721" y="7042780"/>
              <a:ext cx="175646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Gerade Verbindung 147">
              <a:extLst>
                <a:ext uri="{FF2B5EF4-FFF2-40B4-BE49-F238E27FC236}">
                  <a16:creationId xmlns:a16="http://schemas.microsoft.com/office/drawing/2014/main" id="{73AC8E00-8FBF-C8F1-1BBA-6BAC15CD52C6}"/>
                </a:ext>
              </a:extLst>
            </p:cNvPr>
            <p:cNvCxnSpPr>
              <a:cxnSpLocks/>
            </p:cNvCxnSpPr>
            <p:nvPr/>
          </p:nvCxnSpPr>
          <p:spPr>
            <a:xfrm>
              <a:off x="2416721" y="6919758"/>
              <a:ext cx="175646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uppieren 148">
            <a:extLst>
              <a:ext uri="{FF2B5EF4-FFF2-40B4-BE49-F238E27FC236}">
                <a16:creationId xmlns:a16="http://schemas.microsoft.com/office/drawing/2014/main" id="{C0338C2A-F0E3-6BD1-264F-66A0DCC818B1}"/>
              </a:ext>
            </a:extLst>
          </p:cNvPr>
          <p:cNvGrpSpPr/>
          <p:nvPr/>
        </p:nvGrpSpPr>
        <p:grpSpPr>
          <a:xfrm>
            <a:off x="10937516" y="1859825"/>
            <a:ext cx="184578" cy="354192"/>
            <a:chOff x="2418675" y="6810600"/>
            <a:chExt cx="184578" cy="354192"/>
          </a:xfrm>
        </p:grpSpPr>
        <p:sp>
          <p:nvSpPr>
            <p:cNvPr id="150" name="Rechteck 149">
              <a:extLst>
                <a:ext uri="{FF2B5EF4-FFF2-40B4-BE49-F238E27FC236}">
                  <a16:creationId xmlns:a16="http://schemas.microsoft.com/office/drawing/2014/main" id="{C332C82D-CCF4-6CB3-19F8-022D7A1524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18675" y="6810600"/>
              <a:ext cx="175646" cy="3541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1" name="Gerade Verbindung 150">
              <a:extLst>
                <a:ext uri="{FF2B5EF4-FFF2-40B4-BE49-F238E27FC236}">
                  <a16:creationId xmlns:a16="http://schemas.microsoft.com/office/drawing/2014/main" id="{EDB38B1D-0B4F-4A67-1D66-B445DF0D35C7}"/>
                </a:ext>
              </a:extLst>
            </p:cNvPr>
            <p:cNvCxnSpPr>
              <a:cxnSpLocks/>
            </p:cNvCxnSpPr>
            <p:nvPr/>
          </p:nvCxnSpPr>
          <p:spPr>
            <a:xfrm>
              <a:off x="2427607" y="7042780"/>
              <a:ext cx="175646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Gerade Verbindung 151">
              <a:extLst>
                <a:ext uri="{FF2B5EF4-FFF2-40B4-BE49-F238E27FC236}">
                  <a16:creationId xmlns:a16="http://schemas.microsoft.com/office/drawing/2014/main" id="{34B203D4-05AF-D71D-B0BE-B263B3A7878C}"/>
                </a:ext>
              </a:extLst>
            </p:cNvPr>
            <p:cNvCxnSpPr>
              <a:cxnSpLocks/>
            </p:cNvCxnSpPr>
            <p:nvPr/>
          </p:nvCxnSpPr>
          <p:spPr>
            <a:xfrm>
              <a:off x="2427607" y="6919758"/>
              <a:ext cx="175646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Gruppieren 152">
            <a:extLst>
              <a:ext uri="{FF2B5EF4-FFF2-40B4-BE49-F238E27FC236}">
                <a16:creationId xmlns:a16="http://schemas.microsoft.com/office/drawing/2014/main" id="{82834B81-BCA5-A0B5-89C9-4F10FA141FB3}"/>
              </a:ext>
            </a:extLst>
          </p:cNvPr>
          <p:cNvGrpSpPr/>
          <p:nvPr/>
        </p:nvGrpSpPr>
        <p:grpSpPr>
          <a:xfrm>
            <a:off x="11755567" y="1856054"/>
            <a:ext cx="177600" cy="354192"/>
            <a:chOff x="2416721" y="6810600"/>
            <a:chExt cx="177600" cy="354192"/>
          </a:xfrm>
        </p:grpSpPr>
        <p:sp>
          <p:nvSpPr>
            <p:cNvPr id="154" name="Rechteck 153">
              <a:extLst>
                <a:ext uri="{FF2B5EF4-FFF2-40B4-BE49-F238E27FC236}">
                  <a16:creationId xmlns:a16="http://schemas.microsoft.com/office/drawing/2014/main" id="{A038445C-AB86-E0ED-D374-B0A6B5BDCF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18675" y="6810600"/>
              <a:ext cx="175646" cy="3541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5" name="Gerade Verbindung 154">
              <a:extLst>
                <a:ext uri="{FF2B5EF4-FFF2-40B4-BE49-F238E27FC236}">
                  <a16:creationId xmlns:a16="http://schemas.microsoft.com/office/drawing/2014/main" id="{F8EAE20F-9A06-DC5B-B117-4B14DEEBD19F}"/>
                </a:ext>
              </a:extLst>
            </p:cNvPr>
            <p:cNvCxnSpPr>
              <a:cxnSpLocks/>
            </p:cNvCxnSpPr>
            <p:nvPr/>
          </p:nvCxnSpPr>
          <p:spPr>
            <a:xfrm>
              <a:off x="2416721" y="7042780"/>
              <a:ext cx="175646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Gerade Verbindung 155">
              <a:extLst>
                <a:ext uri="{FF2B5EF4-FFF2-40B4-BE49-F238E27FC236}">
                  <a16:creationId xmlns:a16="http://schemas.microsoft.com/office/drawing/2014/main" id="{E5802CD2-B5CA-5E46-98EC-66B1BAFEA09B}"/>
                </a:ext>
              </a:extLst>
            </p:cNvPr>
            <p:cNvCxnSpPr>
              <a:cxnSpLocks/>
            </p:cNvCxnSpPr>
            <p:nvPr/>
          </p:nvCxnSpPr>
          <p:spPr>
            <a:xfrm>
              <a:off x="2416721" y="6919758"/>
              <a:ext cx="175646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5465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1811</Words>
  <Application>Microsoft Macintosh PowerPoint</Application>
  <PresentationFormat>Benutzerdefiniert</PresentationFormat>
  <Paragraphs>964</Paragraphs>
  <Slides>14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Times New Roman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Kampe, NiklasLeander</dc:creator>
  <cp:lastModifiedBy>Kampe, NiklasLeander</cp:lastModifiedBy>
  <cp:revision>132</cp:revision>
  <dcterms:created xsi:type="dcterms:W3CDTF">2023-03-06T19:51:29Z</dcterms:created>
  <dcterms:modified xsi:type="dcterms:W3CDTF">2023-04-12T13:48:23Z</dcterms:modified>
</cp:coreProperties>
</file>