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-124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83777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1a53e5424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51a53e5424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1a53e5424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1a53e5424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1a53e5424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1a53e5424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1a53e5424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1a53e5424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1a53e5424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1a53e5424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1a53e5424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1a53e5424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1a53e5424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1a53e5424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1a53e5424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1a53e5424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1a53e5424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1a53e5424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1a53e5424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1a53e5424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neuformation.de/uebersicht-ueber-uns/fragen-faq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288500" y="1205619"/>
            <a:ext cx="5326500" cy="9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PublicationService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288500" y="4216625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 b="1">
                <a:latin typeface="Maven Pro"/>
                <a:ea typeface="Maven Pro"/>
                <a:cs typeface="Maven Pro"/>
                <a:sym typeface="Maven Pro"/>
              </a:rPr>
              <a:t>Tornike, Oleksandra, Nikita</a:t>
            </a:r>
            <a:r>
              <a:rPr lang="de" sz="2400" b="1">
                <a:solidFill>
                  <a:srgbClr val="616770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sz="2400" b="1">
              <a:solidFill>
                <a:srgbClr val="61677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Referenzen</a:t>
            </a:r>
            <a:endParaRPr/>
          </a:p>
        </p:txBody>
      </p:sp>
      <p:sp>
        <p:nvSpPr>
          <p:cNvPr id="333" name="Google Shape;333;p2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https://neuformation.de/uebersicht-ueber-uns/fragen-faq/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>
            <a:spLocks noGrp="1"/>
          </p:cNvSpPr>
          <p:nvPr>
            <p:ph type="title"/>
          </p:nvPr>
        </p:nvSpPr>
        <p:spPr>
          <a:xfrm>
            <a:off x="1326750" y="2078850"/>
            <a:ext cx="2783400" cy="9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4800"/>
              <a:t>Fragen?</a:t>
            </a:r>
            <a:endParaRPr sz="4800"/>
          </a:p>
        </p:txBody>
      </p:sp>
      <p:pic>
        <p:nvPicPr>
          <p:cNvPr id="339" name="Google Shape;3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65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Agenda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➢"/>
            </a:pPr>
            <a:r>
              <a:rPr lang="de" sz="1800" b="1">
                <a:latin typeface="Maven Pro"/>
                <a:ea typeface="Maven Pro"/>
                <a:cs typeface="Maven Pro"/>
                <a:sym typeface="Maven Pro"/>
              </a:rPr>
              <a:t>Einführung</a:t>
            </a:r>
            <a:endParaRPr sz="1800" b="1"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➢"/>
            </a:pPr>
            <a:r>
              <a:rPr lang="de" sz="1800" b="1">
                <a:latin typeface="Maven Pro"/>
                <a:ea typeface="Maven Pro"/>
                <a:cs typeface="Maven Pro"/>
                <a:sym typeface="Maven Pro"/>
              </a:rPr>
              <a:t>Ziele / Nicht Ziele</a:t>
            </a:r>
            <a:endParaRPr sz="1800" b="1"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➢"/>
            </a:pPr>
            <a:r>
              <a:rPr lang="de" sz="1800" b="1">
                <a:latin typeface="Maven Pro"/>
                <a:ea typeface="Maven Pro"/>
                <a:cs typeface="Maven Pro"/>
                <a:sym typeface="Maven Pro"/>
              </a:rPr>
              <a:t>Implementierung </a:t>
            </a:r>
            <a:endParaRPr sz="1800" b="1"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➢"/>
            </a:pPr>
            <a:r>
              <a:rPr lang="de" sz="1800" b="1">
                <a:latin typeface="Maven Pro"/>
                <a:ea typeface="Maven Pro"/>
                <a:cs typeface="Maven Pro"/>
                <a:sym typeface="Maven Pro"/>
              </a:rPr>
              <a:t>Live Demo</a:t>
            </a:r>
            <a:endParaRPr sz="1800" b="1"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➢"/>
            </a:pPr>
            <a:r>
              <a:rPr lang="de" sz="1800" b="1">
                <a:latin typeface="Maven Pro"/>
                <a:ea typeface="Maven Pro"/>
                <a:cs typeface="Maven Pro"/>
                <a:sym typeface="Maven Pro"/>
              </a:rPr>
              <a:t>Referenzen</a:t>
            </a:r>
            <a:endParaRPr sz="1800" b="1"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b="1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Einführung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1481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➢"/>
            </a:pPr>
            <a:r>
              <a:rPr lang="de" sz="1800" b="1">
                <a:latin typeface="Maven Pro"/>
                <a:ea typeface="Maven Pro"/>
                <a:cs typeface="Maven Pro"/>
                <a:sym typeface="Maven Pro"/>
              </a:rPr>
              <a:t>Jeder Service muss unabhängig entwickelt und implementiert werden.</a:t>
            </a:r>
            <a:endParaRPr sz="1800" b="1"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➢"/>
            </a:pPr>
            <a:r>
              <a:rPr lang="de" sz="1800" b="1">
                <a:latin typeface="Maven Pro"/>
                <a:ea typeface="Maven Pro"/>
                <a:cs typeface="Maven Pro"/>
                <a:sym typeface="Maven Pro"/>
              </a:rPr>
              <a:t>Ein Microservice sollte eine fachliche Einheit sein, so dass eine fachliche Anforderung am besten nur Änderungen an einem Microservice bedingt.</a:t>
            </a:r>
            <a:endParaRPr sz="1800" b="1"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➢"/>
            </a:pPr>
            <a:r>
              <a:rPr lang="de" sz="1800" b="1">
                <a:latin typeface="Maven Pro"/>
                <a:ea typeface="Maven Pro"/>
                <a:cs typeface="Maven Pro"/>
                <a:sym typeface="Maven Pro"/>
              </a:rPr>
              <a:t>Die Services können einfach ersetzt werden.</a:t>
            </a:r>
            <a:endParaRPr sz="1800" b="1"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➢"/>
            </a:pPr>
            <a:r>
              <a:rPr lang="de" sz="1800" b="1">
                <a:latin typeface="Maven Pro"/>
                <a:ea typeface="Maven Pro"/>
                <a:cs typeface="Maven Pro"/>
                <a:sym typeface="Maven Pro"/>
              </a:rPr>
              <a:t>Ein Microservice wird nur von einem Team entwickelt.</a:t>
            </a:r>
            <a:endParaRPr sz="1800" b="1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mtClean="0"/>
              <a:t>Ziele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 b="1" dirty="0">
                <a:latin typeface="Maven Pro"/>
                <a:ea typeface="Maven Pro"/>
                <a:cs typeface="Maven Pro"/>
                <a:sym typeface="Maven Pro"/>
              </a:rPr>
              <a:t>Ziele</a:t>
            </a:r>
            <a:endParaRPr sz="2400" b="1" dirty="0"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Maven Pro"/>
              <a:buChar char="➢"/>
            </a:pPr>
            <a:r>
              <a:rPr lang="de" sz="1800" b="1" dirty="0">
                <a:latin typeface="Maven Pro"/>
                <a:ea typeface="Maven Pro"/>
                <a:cs typeface="Maven Pro"/>
                <a:sym typeface="Maven Pro"/>
              </a:rPr>
              <a:t>Ein PublicationsService zu erschaffen, das ermöglichst den Usern, die Publication zu suchen oder eine zu veroffentlichen.</a:t>
            </a:r>
            <a:endParaRPr sz="1800" b="1" dirty="0"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 b="1" dirty="0"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Maven Pro"/>
              <a:buChar char="➢"/>
            </a:pPr>
            <a:endParaRPr sz="1800" b="1" dirty="0"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b="1" dirty="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Implementierung</a:t>
            </a:r>
            <a:endParaRPr/>
          </a:p>
        </p:txBody>
      </p:sp>
      <p:pic>
        <p:nvPicPr>
          <p:cNvPr id="302" name="Google Shape;302;p17"/>
          <p:cNvPicPr preferRelativeResize="0"/>
          <p:nvPr/>
        </p:nvPicPr>
        <p:blipFill rotWithShape="1">
          <a:blip r:embed="rId3">
            <a:alphaModFix/>
          </a:blip>
          <a:srcRect l="25639" t="22322" r="27902" b="8930"/>
          <a:stretch/>
        </p:blipFill>
        <p:spPr>
          <a:xfrm>
            <a:off x="2068650" y="1105650"/>
            <a:ext cx="4685198" cy="390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18"/>
          <p:cNvPicPr preferRelativeResize="0"/>
          <p:nvPr/>
        </p:nvPicPr>
        <p:blipFill rotWithShape="1">
          <a:blip r:embed="rId3">
            <a:alphaModFix/>
          </a:blip>
          <a:srcRect l="25990" t="21527" r="22225" b="8712"/>
          <a:stretch/>
        </p:blipFill>
        <p:spPr>
          <a:xfrm>
            <a:off x="1816550" y="584725"/>
            <a:ext cx="6153826" cy="4662951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8"/>
          <p:cNvSpPr txBox="1">
            <a:spLocks noGrp="1"/>
          </p:cNvSpPr>
          <p:nvPr>
            <p:ph type="title"/>
          </p:nvPr>
        </p:nvSpPr>
        <p:spPr>
          <a:xfrm>
            <a:off x="1257875" y="5847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Implementierung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19"/>
          <p:cNvPicPr preferRelativeResize="0"/>
          <p:nvPr/>
        </p:nvPicPr>
        <p:blipFill rotWithShape="1">
          <a:blip r:embed="rId3">
            <a:alphaModFix/>
          </a:blip>
          <a:srcRect l="21623" t="24104" r="27902" b="7143"/>
          <a:stretch/>
        </p:blipFill>
        <p:spPr>
          <a:xfrm>
            <a:off x="1928825" y="476250"/>
            <a:ext cx="5567198" cy="4265401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9"/>
          <p:cNvSpPr txBox="1">
            <a:spLocks noGrp="1"/>
          </p:cNvSpPr>
          <p:nvPr>
            <p:ph type="title"/>
          </p:nvPr>
        </p:nvSpPr>
        <p:spPr>
          <a:xfrm>
            <a:off x="1197175" y="5740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Implementierung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body" idx="1"/>
          </p:nvPr>
        </p:nvSpPr>
        <p:spPr>
          <a:xfrm>
            <a:off x="632725" y="1851300"/>
            <a:ext cx="4235400" cy="19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de" sz="1800" b="1"/>
              <a:t>Dieses Programm verwendet die REST Spring-Technologie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de" sz="1800" b="1"/>
              <a:t>In-Memory Repository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de" sz="1800" b="1"/>
              <a:t>Nur eine Package </a:t>
            </a:r>
            <a:endParaRPr sz="1800" b="1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b="1"/>
          </a:p>
        </p:txBody>
      </p:sp>
      <p:pic>
        <p:nvPicPr>
          <p:cNvPr id="320" name="Google Shape;320;p20"/>
          <p:cNvPicPr preferRelativeResize="0"/>
          <p:nvPr/>
        </p:nvPicPr>
        <p:blipFill rotWithShape="1">
          <a:blip r:embed="rId3">
            <a:alphaModFix/>
          </a:blip>
          <a:srcRect t="7286" r="75657" b="42287"/>
          <a:stretch/>
        </p:blipFill>
        <p:spPr>
          <a:xfrm>
            <a:off x="5283800" y="756750"/>
            <a:ext cx="3524702" cy="410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0"/>
          <p:cNvSpPr txBox="1">
            <a:spLocks noGrp="1"/>
          </p:cNvSpPr>
          <p:nvPr>
            <p:ph type="title"/>
          </p:nvPr>
        </p:nvSpPr>
        <p:spPr>
          <a:xfrm>
            <a:off x="1257875" y="6189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Implementierung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Live Demo</a:t>
            </a:r>
            <a:endParaRPr/>
          </a:p>
        </p:txBody>
      </p:sp>
      <p:sp>
        <p:nvSpPr>
          <p:cNvPr id="327" name="Google Shape;327;p2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Macintosh PowerPoint</Application>
  <PresentationFormat>Экран (16:9)</PresentationFormat>
  <Paragraphs>28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Nunito</vt:lpstr>
      <vt:lpstr>Maven Pro</vt:lpstr>
      <vt:lpstr>Momentum</vt:lpstr>
      <vt:lpstr>PublicationService</vt:lpstr>
      <vt:lpstr>Agenda</vt:lpstr>
      <vt:lpstr>Einführung</vt:lpstr>
      <vt:lpstr>Ziele</vt:lpstr>
      <vt:lpstr>Implementierung</vt:lpstr>
      <vt:lpstr>Implementierung</vt:lpstr>
      <vt:lpstr>Implementierung</vt:lpstr>
      <vt:lpstr>Implementierung</vt:lpstr>
      <vt:lpstr>Live Demo</vt:lpstr>
      <vt:lpstr>Referenzen</vt:lpstr>
      <vt:lpstr>Fragen?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PublicationService</dc:title>
  <cp:lastModifiedBy>Никита</cp:lastModifiedBy>
  <cp:revision>1</cp:revision>
  <dcterms:modified xsi:type="dcterms:W3CDTF">2019-06-05T15:10:47Z</dcterms:modified>
</cp:coreProperties>
</file>