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8" r:id="rId2"/>
    <p:sldId id="256" r:id="rId3"/>
    <p:sldId id="257" r:id="rId4"/>
    <p:sldId id="262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7382AFE-2191-6B3C-0DAB-87926A1991AF}" v="4005" dt="2020-04-03T02:57:22.44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KOLLY SANTOS DA SILVA ." userId="S::nikolly.silva@bandtec.com.br::298d1bcc-3ec1-4dff-b5cf-af464ff65790" providerId="AD" clId="Web-{57382AFE-2191-6B3C-0DAB-87926A1991AF}"/>
    <pc:docChg chg="addSld delSld modSld sldOrd addMainMaster delMainMaster">
      <pc:chgData name="NIKOLLY SANTOS DA SILVA ." userId="S::nikolly.silva@bandtec.com.br::298d1bcc-3ec1-4dff-b5cf-af464ff65790" providerId="AD" clId="Web-{57382AFE-2191-6B3C-0DAB-87926A1991AF}" dt="2020-04-03T02:57:22.447" v="4009" actId="1076"/>
      <pc:docMkLst>
        <pc:docMk/>
      </pc:docMkLst>
      <pc:sldChg chg="addSp delSp modSp mod ord setBg modClrScheme delDesignElem chgLayout">
        <pc:chgData name="NIKOLLY SANTOS DA SILVA ." userId="S::nikolly.silva@bandtec.com.br::298d1bcc-3ec1-4dff-b5cf-af464ff65790" providerId="AD" clId="Web-{57382AFE-2191-6B3C-0DAB-87926A1991AF}" dt="2020-04-02T23:17:44.746" v="1356"/>
        <pc:sldMkLst>
          <pc:docMk/>
          <pc:sldMk cId="109857222" sldId="256"/>
        </pc:sldMkLst>
        <pc:spChg chg="mod ord">
          <ac:chgData name="NIKOLLY SANTOS DA SILVA ." userId="S::nikolly.silva@bandtec.com.br::298d1bcc-3ec1-4dff-b5cf-af464ff65790" providerId="AD" clId="Web-{57382AFE-2191-6B3C-0DAB-87926A1991AF}" dt="2020-04-02T22:58:27.372" v="697" actId="20577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NIKOLLY SANTOS DA SILVA ." userId="S::nikolly.silva@bandtec.com.br::298d1bcc-3ec1-4dff-b5cf-af464ff65790" providerId="AD" clId="Web-{57382AFE-2191-6B3C-0DAB-87926A1991AF}" dt="2020-04-02T23:00:38.519" v="768" actId="20577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NIKOLLY SANTOS DA SILVA ." userId="S::nikolly.silva@bandtec.com.br::298d1bcc-3ec1-4dff-b5cf-af464ff65790" providerId="AD" clId="Web-{57382AFE-2191-6B3C-0DAB-87926A1991AF}" dt="2020-04-02T22:14:02.595" v="22"/>
          <ac:spMkLst>
            <pc:docMk/>
            <pc:sldMk cId="109857222" sldId="256"/>
            <ac:spMk id="4" creationId="{81306B06-3D89-4C69-B990-AC56C5D3D62F}"/>
          </ac:spMkLst>
        </pc:spChg>
        <pc:spChg chg="add del">
          <ac:chgData name="NIKOLLY SANTOS DA SILVA ." userId="S::nikolly.silva@bandtec.com.br::298d1bcc-3ec1-4dff-b5cf-af464ff65790" providerId="AD" clId="Web-{57382AFE-2191-6B3C-0DAB-87926A1991AF}" dt="2020-04-02T21:55:52.977" v="7"/>
          <ac:spMkLst>
            <pc:docMk/>
            <pc:sldMk cId="109857222" sldId="256"/>
            <ac:spMk id="5" creationId="{A540FAC9-3505-49ED-9B06-A0F8C1485394}"/>
          </ac:spMkLst>
        </pc:spChg>
        <pc:spChg chg="add del">
          <ac:chgData name="NIKOLLY SANTOS DA SILVA ." userId="S::nikolly.silva@bandtec.com.br::298d1bcc-3ec1-4dff-b5cf-af464ff65790" providerId="AD" clId="Web-{57382AFE-2191-6B3C-0DAB-87926A1991AF}" dt="2020-04-02T21:55:52.977" v="7"/>
          <ac:spMkLst>
            <pc:docMk/>
            <pc:sldMk cId="109857222" sldId="256"/>
            <ac:spMk id="6" creationId="{9879B3CD-E329-42F5-B136-BA1F37EC0532}"/>
          </ac:spMkLst>
        </pc:spChg>
        <pc:spChg chg="add del">
          <ac:chgData name="NIKOLLY SANTOS DA SILVA ." userId="S::nikolly.silva@bandtec.com.br::298d1bcc-3ec1-4dff-b5cf-af464ff65790" providerId="AD" clId="Web-{57382AFE-2191-6B3C-0DAB-87926A1991AF}" dt="2020-04-02T21:55:50.274" v="5"/>
          <ac:spMkLst>
            <pc:docMk/>
            <pc:sldMk cId="109857222" sldId="256"/>
            <ac:spMk id="8" creationId="{62AE8E50-35D4-4D5A-A4BB-168CBB027DA2}"/>
          </ac:spMkLst>
        </pc:spChg>
        <pc:spChg chg="add del">
          <ac:chgData name="NIKOLLY SANTOS DA SILVA ." userId="S::nikolly.silva@bandtec.com.br::298d1bcc-3ec1-4dff-b5cf-af464ff65790" providerId="AD" clId="Web-{57382AFE-2191-6B3C-0DAB-87926A1991AF}" dt="2020-04-02T21:55:52.977" v="7"/>
          <ac:spMkLst>
            <pc:docMk/>
            <pc:sldMk cId="109857222" sldId="256"/>
            <ac:spMk id="9" creationId="{EA0B4097-B645-43E0-A2B5-B8D688E74592}"/>
          </ac:spMkLst>
        </pc:spChg>
        <pc:spChg chg="add del">
          <ac:chgData name="NIKOLLY SANTOS DA SILVA ." userId="S::nikolly.silva@bandtec.com.br::298d1bcc-3ec1-4dff-b5cf-af464ff65790" providerId="AD" clId="Web-{57382AFE-2191-6B3C-0DAB-87926A1991AF}" dt="2020-04-02T21:55:50.274" v="5"/>
          <ac:spMkLst>
            <pc:docMk/>
            <pc:sldMk cId="109857222" sldId="256"/>
            <ac:spMk id="10" creationId="{C37D1D6D-17D8-4296-B000-665D1892D01E}"/>
          </ac:spMkLst>
        </pc:spChg>
        <pc:spChg chg="add del">
          <ac:chgData name="NIKOLLY SANTOS DA SILVA ." userId="S::nikolly.silva@bandtec.com.br::298d1bcc-3ec1-4dff-b5cf-af464ff65790" providerId="AD" clId="Web-{57382AFE-2191-6B3C-0DAB-87926A1991AF}" dt="2020-04-02T22:13:03.843" v="17"/>
          <ac:spMkLst>
            <pc:docMk/>
            <pc:sldMk cId="109857222" sldId="256"/>
            <ac:spMk id="11" creationId="{62AE8E50-35D4-4D5A-A4BB-168CBB027DA2}"/>
          </ac:spMkLst>
        </pc:spChg>
        <pc:spChg chg="add del">
          <ac:chgData name="NIKOLLY SANTOS DA SILVA ." userId="S::nikolly.silva@bandtec.com.br::298d1bcc-3ec1-4dff-b5cf-af464ff65790" providerId="AD" clId="Web-{57382AFE-2191-6B3C-0DAB-87926A1991AF}" dt="2020-04-02T21:55:50.274" v="5"/>
          <ac:spMkLst>
            <pc:docMk/>
            <pc:sldMk cId="109857222" sldId="256"/>
            <ac:spMk id="12" creationId="{1B26E892-1320-40AA-9CA1-246721C18768}"/>
          </ac:spMkLst>
        </pc:spChg>
        <pc:spChg chg="add del">
          <ac:chgData name="NIKOLLY SANTOS DA SILVA ." userId="S::nikolly.silva@bandtec.com.br::298d1bcc-3ec1-4dff-b5cf-af464ff65790" providerId="AD" clId="Web-{57382AFE-2191-6B3C-0DAB-87926A1991AF}" dt="2020-04-02T22:13:03.843" v="17"/>
          <ac:spMkLst>
            <pc:docMk/>
            <pc:sldMk cId="109857222" sldId="256"/>
            <ac:spMk id="13" creationId="{C37D1D6D-17D8-4296-B000-665D1892D01E}"/>
          </ac:spMkLst>
        </pc:spChg>
        <pc:spChg chg="add del">
          <ac:chgData name="NIKOLLY SANTOS DA SILVA ." userId="S::nikolly.silva@bandtec.com.br::298d1bcc-3ec1-4dff-b5cf-af464ff65790" providerId="AD" clId="Web-{57382AFE-2191-6B3C-0DAB-87926A1991AF}" dt="2020-04-02T22:13:03.843" v="17"/>
          <ac:spMkLst>
            <pc:docMk/>
            <pc:sldMk cId="109857222" sldId="256"/>
            <ac:spMk id="15" creationId="{1B26E892-1320-40AA-9CA1-246721C18768}"/>
          </ac:spMkLst>
        </pc:spChg>
        <pc:spChg chg="add del">
          <ac:chgData name="NIKOLLY SANTOS DA SILVA ." userId="S::nikolly.silva@bandtec.com.br::298d1bcc-3ec1-4dff-b5cf-af464ff65790" providerId="AD" clId="Web-{57382AFE-2191-6B3C-0DAB-87926A1991AF}" dt="2020-04-02T21:55:50.274" v="5"/>
          <ac:spMkLst>
            <pc:docMk/>
            <pc:sldMk cId="109857222" sldId="256"/>
            <ac:spMk id="16" creationId="{C170DF7D-4686-4BD5-A9CD-C8964928468D}"/>
          </ac:spMkLst>
        </pc:spChg>
        <pc:spChg chg="add del">
          <ac:chgData name="NIKOLLY SANTOS DA SILVA ." userId="S::nikolly.silva@bandtec.com.br::298d1bcc-3ec1-4dff-b5cf-af464ff65790" providerId="AD" clId="Web-{57382AFE-2191-6B3C-0DAB-87926A1991AF}" dt="2020-04-02T22:13:03.843" v="17"/>
          <ac:spMkLst>
            <pc:docMk/>
            <pc:sldMk cId="109857222" sldId="256"/>
            <ac:spMk id="18" creationId="{C170DF7D-4686-4BD5-A9CD-C8964928468D}"/>
          </ac:spMkLst>
        </pc:spChg>
        <pc:spChg chg="add del">
          <ac:chgData name="NIKOLLY SANTOS DA SILVA ." userId="S::nikolly.silva@bandtec.com.br::298d1bcc-3ec1-4dff-b5cf-af464ff65790" providerId="AD" clId="Web-{57382AFE-2191-6B3C-0DAB-87926A1991AF}" dt="2020-04-02T22:47:56.676" v="495"/>
          <ac:spMkLst>
            <pc:docMk/>
            <pc:sldMk cId="109857222" sldId="256"/>
            <ac:spMk id="19" creationId="{62AE8E50-35D4-4D5A-A4BB-168CBB027DA2}"/>
          </ac:spMkLst>
        </pc:spChg>
        <pc:spChg chg="add del">
          <ac:chgData name="NIKOLLY SANTOS DA SILVA ." userId="S::nikolly.silva@bandtec.com.br::298d1bcc-3ec1-4dff-b5cf-af464ff65790" providerId="AD" clId="Web-{57382AFE-2191-6B3C-0DAB-87926A1991AF}" dt="2020-04-02T22:47:56.676" v="495"/>
          <ac:spMkLst>
            <pc:docMk/>
            <pc:sldMk cId="109857222" sldId="256"/>
            <ac:spMk id="20" creationId="{C37D1D6D-17D8-4296-B000-665D1892D01E}"/>
          </ac:spMkLst>
        </pc:spChg>
        <pc:spChg chg="add del">
          <ac:chgData name="NIKOLLY SANTOS DA SILVA ." userId="S::nikolly.silva@bandtec.com.br::298d1bcc-3ec1-4dff-b5cf-af464ff65790" providerId="AD" clId="Web-{57382AFE-2191-6B3C-0DAB-87926A1991AF}" dt="2020-04-02T22:47:56.676" v="495"/>
          <ac:spMkLst>
            <pc:docMk/>
            <pc:sldMk cId="109857222" sldId="256"/>
            <ac:spMk id="21" creationId="{1B26E892-1320-40AA-9CA1-246721C18768}"/>
          </ac:spMkLst>
        </pc:spChg>
        <pc:spChg chg="add del">
          <ac:chgData name="NIKOLLY SANTOS DA SILVA ." userId="S::nikolly.silva@bandtec.com.br::298d1bcc-3ec1-4dff-b5cf-af464ff65790" providerId="AD" clId="Web-{57382AFE-2191-6B3C-0DAB-87926A1991AF}" dt="2020-04-02T22:47:56.676" v="495"/>
          <ac:spMkLst>
            <pc:docMk/>
            <pc:sldMk cId="109857222" sldId="256"/>
            <ac:spMk id="23" creationId="{C170DF7D-4686-4BD5-A9CD-C8964928468D}"/>
          </ac:spMkLst>
        </pc:spChg>
        <pc:spChg chg="add">
          <ac:chgData name="NIKOLLY SANTOS DA SILVA ." userId="S::nikolly.silva@bandtec.com.br::298d1bcc-3ec1-4dff-b5cf-af464ff65790" providerId="AD" clId="Web-{57382AFE-2191-6B3C-0DAB-87926A1991AF}" dt="2020-04-02T22:48:46.427" v="500"/>
          <ac:spMkLst>
            <pc:docMk/>
            <pc:sldMk cId="109857222" sldId="256"/>
            <ac:spMk id="24" creationId="{8E019540-1104-4B12-9F83-45F58674186F}"/>
          </ac:spMkLst>
        </pc:spChg>
        <pc:spChg chg="add">
          <ac:chgData name="NIKOLLY SANTOS DA SILVA ." userId="S::nikolly.silva@bandtec.com.br::298d1bcc-3ec1-4dff-b5cf-af464ff65790" providerId="AD" clId="Web-{57382AFE-2191-6B3C-0DAB-87926A1991AF}" dt="2020-04-02T22:48:46.427" v="500"/>
          <ac:spMkLst>
            <pc:docMk/>
            <pc:sldMk cId="109857222" sldId="256"/>
            <ac:spMk id="25" creationId="{11D976D6-8C98-48CC-8C34-0468F31678C2}"/>
          </ac:spMkLst>
        </pc:spChg>
        <pc:spChg chg="add">
          <ac:chgData name="NIKOLLY SANTOS DA SILVA ." userId="S::nikolly.silva@bandtec.com.br::298d1bcc-3ec1-4dff-b5cf-af464ff65790" providerId="AD" clId="Web-{57382AFE-2191-6B3C-0DAB-87926A1991AF}" dt="2020-04-02T22:48:46.427" v="500"/>
          <ac:spMkLst>
            <pc:docMk/>
            <pc:sldMk cId="109857222" sldId="256"/>
            <ac:spMk id="26" creationId="{3580CFD6-E44A-486A-9E73-D8D948F78A34}"/>
          </ac:spMkLst>
        </pc:spChg>
        <pc:cxnChg chg="add del">
          <ac:chgData name="NIKOLLY SANTOS DA SILVA ." userId="S::nikolly.silva@bandtec.com.br::298d1bcc-3ec1-4dff-b5cf-af464ff65790" providerId="AD" clId="Web-{57382AFE-2191-6B3C-0DAB-87926A1991AF}" dt="2020-04-02T21:55:52.977" v="7"/>
          <ac:cxnSpMkLst>
            <pc:docMk/>
            <pc:sldMk cId="109857222" sldId="256"/>
            <ac:cxnSpMk id="7" creationId="{51B042EF-3024-4C57-B282-1B30607FB7C7}"/>
          </ac:cxnSpMkLst>
        </pc:cxnChg>
        <pc:cxnChg chg="add del">
          <ac:chgData name="NIKOLLY SANTOS DA SILVA ." userId="S::nikolly.silva@bandtec.com.br::298d1bcc-3ec1-4dff-b5cf-af464ff65790" providerId="AD" clId="Web-{57382AFE-2191-6B3C-0DAB-87926A1991AF}" dt="2020-04-02T21:55:50.274" v="5"/>
          <ac:cxnSpMkLst>
            <pc:docMk/>
            <pc:sldMk cId="109857222" sldId="256"/>
            <ac:cxnSpMk id="14" creationId="{C9A1F79C-E4D1-4AAE-BA11-3A09005252E3}"/>
          </ac:cxnSpMkLst>
        </pc:cxnChg>
        <pc:cxnChg chg="add del">
          <ac:chgData name="NIKOLLY SANTOS DA SILVA ." userId="S::nikolly.silva@bandtec.com.br::298d1bcc-3ec1-4dff-b5cf-af464ff65790" providerId="AD" clId="Web-{57382AFE-2191-6B3C-0DAB-87926A1991AF}" dt="2020-04-02T22:13:03.843" v="17"/>
          <ac:cxnSpMkLst>
            <pc:docMk/>
            <pc:sldMk cId="109857222" sldId="256"/>
            <ac:cxnSpMk id="17" creationId="{C9A1F79C-E4D1-4AAE-BA11-3A09005252E3}"/>
          </ac:cxnSpMkLst>
        </pc:cxnChg>
        <pc:cxnChg chg="add del">
          <ac:chgData name="NIKOLLY SANTOS DA SILVA ." userId="S::nikolly.silva@bandtec.com.br::298d1bcc-3ec1-4dff-b5cf-af464ff65790" providerId="AD" clId="Web-{57382AFE-2191-6B3C-0DAB-87926A1991AF}" dt="2020-04-02T22:47:56.676" v="495"/>
          <ac:cxnSpMkLst>
            <pc:docMk/>
            <pc:sldMk cId="109857222" sldId="256"/>
            <ac:cxnSpMk id="22" creationId="{C9A1F79C-E4D1-4AAE-BA11-3A09005252E3}"/>
          </ac:cxnSpMkLst>
        </pc:cxnChg>
      </pc:sldChg>
      <pc:sldChg chg="addSp modSp new mod setBg modClrScheme chgLayout">
        <pc:chgData name="NIKOLLY SANTOS DA SILVA ." userId="S::nikolly.silva@bandtec.com.br::298d1bcc-3ec1-4dff-b5cf-af464ff65790" providerId="AD" clId="Web-{57382AFE-2191-6B3C-0DAB-87926A1991AF}" dt="2020-04-02T23:34:21.739" v="1733"/>
        <pc:sldMkLst>
          <pc:docMk/>
          <pc:sldMk cId="546575181" sldId="257"/>
        </pc:sldMkLst>
        <pc:spChg chg="add mod">
          <ac:chgData name="NIKOLLY SANTOS DA SILVA ." userId="S::nikolly.silva@bandtec.com.br::298d1bcc-3ec1-4dff-b5cf-af464ff65790" providerId="AD" clId="Web-{57382AFE-2191-6B3C-0DAB-87926A1991AF}" dt="2020-04-02T23:27:29.066" v="1676" actId="20577"/>
          <ac:spMkLst>
            <pc:docMk/>
            <pc:sldMk cId="546575181" sldId="257"/>
            <ac:spMk id="2" creationId="{700B8FAC-569B-4D64-A7AD-9C18DF18808A}"/>
          </ac:spMkLst>
        </pc:spChg>
        <pc:spChg chg="add mod">
          <ac:chgData name="NIKOLLY SANTOS DA SILVA ." userId="S::nikolly.silva@bandtec.com.br::298d1bcc-3ec1-4dff-b5cf-af464ff65790" providerId="AD" clId="Web-{57382AFE-2191-6B3C-0DAB-87926A1991AF}" dt="2020-04-02T23:34:21.739" v="1733"/>
          <ac:spMkLst>
            <pc:docMk/>
            <pc:sldMk cId="546575181" sldId="257"/>
            <ac:spMk id="3" creationId="{B186243D-B35C-4386-8A34-3205F63FDCF3}"/>
          </ac:spMkLst>
        </pc:spChg>
        <pc:spChg chg="add mod">
          <ac:chgData name="NIKOLLY SANTOS DA SILVA ." userId="S::nikolly.silva@bandtec.com.br::298d1bcc-3ec1-4dff-b5cf-af464ff65790" providerId="AD" clId="Web-{57382AFE-2191-6B3C-0DAB-87926A1991AF}" dt="2020-04-02T22:54:24.113" v="571" actId="20577"/>
          <ac:spMkLst>
            <pc:docMk/>
            <pc:sldMk cId="546575181" sldId="257"/>
            <ac:spMk id="4" creationId="{515E1D94-E15D-4592-AF76-CE5F42C3A985}"/>
          </ac:spMkLst>
        </pc:spChg>
        <pc:spChg chg="add mod">
          <ac:chgData name="NIKOLLY SANTOS DA SILVA ." userId="S::nikolly.silva@bandtec.com.br::298d1bcc-3ec1-4dff-b5cf-af464ff65790" providerId="AD" clId="Web-{57382AFE-2191-6B3C-0DAB-87926A1991AF}" dt="2020-04-02T23:33:38.034" v="1726"/>
          <ac:spMkLst>
            <pc:docMk/>
            <pc:sldMk cId="546575181" sldId="257"/>
            <ac:spMk id="5" creationId="{344CAEC2-7771-4C85-BB4C-D1E47AF65A75}"/>
          </ac:spMkLst>
        </pc:spChg>
        <pc:spChg chg="add mod">
          <ac:chgData name="NIKOLLY SANTOS DA SILVA ." userId="S::nikolly.silva@bandtec.com.br::298d1bcc-3ec1-4dff-b5cf-af464ff65790" providerId="AD" clId="Web-{57382AFE-2191-6B3C-0DAB-87926A1991AF}" dt="2020-04-02T23:33:20.049" v="1724"/>
          <ac:spMkLst>
            <pc:docMk/>
            <pc:sldMk cId="546575181" sldId="257"/>
            <ac:spMk id="6" creationId="{FD362D82-3A5B-489C-BBD5-C6467061534B}"/>
          </ac:spMkLst>
        </pc:spChg>
        <pc:spChg chg="add mod">
          <ac:chgData name="NIKOLLY SANTOS DA SILVA ." userId="S::nikolly.silva@bandtec.com.br::298d1bcc-3ec1-4dff-b5cf-af464ff65790" providerId="AD" clId="Web-{57382AFE-2191-6B3C-0DAB-87926A1991AF}" dt="2020-04-02T23:33:29.924" v="1725"/>
          <ac:spMkLst>
            <pc:docMk/>
            <pc:sldMk cId="546575181" sldId="257"/>
            <ac:spMk id="7" creationId="{7973FDF7-B47D-4FE5-9922-D2FE3E66B3A0}"/>
          </ac:spMkLst>
        </pc:spChg>
        <pc:spChg chg="add mod">
          <ac:chgData name="NIKOLLY SANTOS DA SILVA ." userId="S::nikolly.silva@bandtec.com.br::298d1bcc-3ec1-4dff-b5cf-af464ff65790" providerId="AD" clId="Web-{57382AFE-2191-6B3C-0DAB-87926A1991AF}" dt="2020-04-02T23:29:38.978" v="1700" actId="20577"/>
          <ac:spMkLst>
            <pc:docMk/>
            <pc:sldMk cId="546575181" sldId="257"/>
            <ac:spMk id="8" creationId="{2B4B538F-A50B-45A8-88B2-BB7CEEE01816}"/>
          </ac:spMkLst>
        </pc:spChg>
        <pc:spChg chg="add mod">
          <ac:chgData name="NIKOLLY SANTOS DA SILVA ." userId="S::nikolly.silva@bandtec.com.br::298d1bcc-3ec1-4dff-b5cf-af464ff65790" providerId="AD" clId="Web-{57382AFE-2191-6B3C-0DAB-87926A1991AF}" dt="2020-04-02T23:11:39.841" v="801" actId="20577"/>
          <ac:spMkLst>
            <pc:docMk/>
            <pc:sldMk cId="546575181" sldId="257"/>
            <ac:spMk id="11" creationId="{E37ECB34-DA97-4B65-8139-AD4AF5F2CF85}"/>
          </ac:spMkLst>
        </pc:spChg>
        <pc:picChg chg="add mod">
          <ac:chgData name="NIKOLLY SANTOS DA SILVA ." userId="S::nikolly.silva@bandtec.com.br::298d1bcc-3ec1-4dff-b5cf-af464ff65790" providerId="AD" clId="Web-{57382AFE-2191-6B3C-0DAB-87926A1991AF}" dt="2020-04-02T23:11:54.560" v="806" actId="1076"/>
          <ac:picMkLst>
            <pc:docMk/>
            <pc:sldMk cId="546575181" sldId="257"/>
            <ac:picMk id="9" creationId="{58D3E026-2804-4DB7-981B-2B4443137429}"/>
          </ac:picMkLst>
        </pc:picChg>
      </pc:sldChg>
      <pc:sldChg chg="addSp delSp modSp new del mod setBg modClrScheme setClrOvrMap chgLayout">
        <pc:chgData name="NIKOLLY SANTOS DA SILVA ." userId="S::nikolly.silva@bandtec.com.br::298d1bcc-3ec1-4dff-b5cf-af464ff65790" providerId="AD" clId="Web-{57382AFE-2191-6B3C-0DAB-87926A1991AF}" dt="2020-04-02T22:12:31.529" v="15"/>
        <pc:sldMkLst>
          <pc:docMk/>
          <pc:sldMk cId="3883339261" sldId="257"/>
        </pc:sldMkLst>
        <pc:spChg chg="del mod ord">
          <ac:chgData name="NIKOLLY SANTOS DA SILVA ." userId="S::nikolly.silva@bandtec.com.br::298d1bcc-3ec1-4dff-b5cf-af464ff65790" providerId="AD" clId="Web-{57382AFE-2191-6B3C-0DAB-87926A1991AF}" dt="2020-04-02T22:12:14.122" v="14"/>
          <ac:spMkLst>
            <pc:docMk/>
            <pc:sldMk cId="3883339261" sldId="257"/>
            <ac:spMk id="2" creationId="{32DC58E3-2213-4F5F-A92D-A6197EC6D105}"/>
          </ac:spMkLst>
        </pc:spChg>
        <pc:spChg chg="del mod ord">
          <ac:chgData name="NIKOLLY SANTOS DA SILVA ." userId="S::nikolly.silva@bandtec.com.br::298d1bcc-3ec1-4dff-b5cf-af464ff65790" providerId="AD" clId="Web-{57382AFE-2191-6B3C-0DAB-87926A1991AF}" dt="2020-04-02T22:12:04.512" v="13"/>
          <ac:spMkLst>
            <pc:docMk/>
            <pc:sldMk cId="3883339261" sldId="257"/>
            <ac:spMk id="3" creationId="{CF8D00AE-4892-424D-AB55-3297266EDAD7}"/>
          </ac:spMkLst>
        </pc:spChg>
        <pc:spChg chg="add">
          <ac:chgData name="NIKOLLY SANTOS DA SILVA ." userId="S::nikolly.silva@bandtec.com.br::298d1bcc-3ec1-4dff-b5cf-af464ff65790" providerId="AD" clId="Web-{57382AFE-2191-6B3C-0DAB-87926A1991AF}" dt="2020-04-02T21:55:43.289" v="3"/>
          <ac:spMkLst>
            <pc:docMk/>
            <pc:sldMk cId="3883339261" sldId="257"/>
            <ac:spMk id="8" creationId="{A10C41F2-1746-4431-9B52-B9F147A896B8}"/>
          </ac:spMkLst>
        </pc:spChg>
        <pc:spChg chg="add">
          <ac:chgData name="NIKOLLY SANTOS DA SILVA ." userId="S::nikolly.silva@bandtec.com.br::298d1bcc-3ec1-4dff-b5cf-af464ff65790" providerId="AD" clId="Web-{57382AFE-2191-6B3C-0DAB-87926A1991AF}" dt="2020-04-02T21:55:43.289" v="3"/>
          <ac:spMkLst>
            <pc:docMk/>
            <pc:sldMk cId="3883339261" sldId="257"/>
            <ac:spMk id="10" creationId="{7984928E-D694-4849-BBAD-D7C7DC405478}"/>
          </ac:spMkLst>
        </pc:spChg>
        <pc:spChg chg="add">
          <ac:chgData name="NIKOLLY SANTOS DA SILVA ." userId="S::nikolly.silva@bandtec.com.br::298d1bcc-3ec1-4dff-b5cf-af464ff65790" providerId="AD" clId="Web-{57382AFE-2191-6B3C-0DAB-87926A1991AF}" dt="2020-04-02T21:55:43.289" v="3"/>
          <ac:spMkLst>
            <pc:docMk/>
            <pc:sldMk cId="3883339261" sldId="257"/>
            <ac:spMk id="12" creationId="{A24A153C-9BEC-46E7-9AA4-DFC65A2B1A87}"/>
          </ac:spMkLst>
        </pc:spChg>
        <pc:cxnChg chg="add">
          <ac:chgData name="NIKOLLY SANTOS DA SILVA ." userId="S::nikolly.silva@bandtec.com.br::298d1bcc-3ec1-4dff-b5cf-af464ff65790" providerId="AD" clId="Web-{57382AFE-2191-6B3C-0DAB-87926A1991AF}" dt="2020-04-02T21:55:43.289" v="3"/>
          <ac:cxnSpMkLst>
            <pc:docMk/>
            <pc:sldMk cId="3883339261" sldId="257"/>
            <ac:cxnSpMk id="14" creationId="{99237721-19CF-41B1-AA0A-E1E1A8282D52}"/>
          </ac:cxnSpMkLst>
        </pc:cxnChg>
      </pc:sldChg>
      <pc:sldChg chg="addSp delSp modSp new">
        <pc:chgData name="NIKOLLY SANTOS DA SILVA ." userId="S::nikolly.silva@bandtec.com.br::298d1bcc-3ec1-4dff-b5cf-af464ff65790" providerId="AD" clId="Web-{57382AFE-2191-6B3C-0DAB-87926A1991AF}" dt="2020-04-02T23:36:45.932" v="1798" actId="20577"/>
        <pc:sldMkLst>
          <pc:docMk/>
          <pc:sldMk cId="1869056233" sldId="258"/>
        </pc:sldMkLst>
        <pc:spChg chg="mod">
          <ac:chgData name="NIKOLLY SANTOS DA SILVA ." userId="S::nikolly.silva@bandtec.com.br::298d1bcc-3ec1-4dff-b5cf-af464ff65790" providerId="AD" clId="Web-{57382AFE-2191-6B3C-0DAB-87926A1991AF}" dt="2020-04-02T23:20:09.205" v="1528" actId="1076"/>
          <ac:spMkLst>
            <pc:docMk/>
            <pc:sldMk cId="1869056233" sldId="258"/>
            <ac:spMk id="2" creationId="{912D0F8B-107C-40B7-BE0B-A8139BFDB83E}"/>
          </ac:spMkLst>
        </pc:spChg>
        <pc:spChg chg="mod">
          <ac:chgData name="NIKOLLY SANTOS DA SILVA ." userId="S::nikolly.silva@bandtec.com.br::298d1bcc-3ec1-4dff-b5cf-af464ff65790" providerId="AD" clId="Web-{57382AFE-2191-6B3C-0DAB-87926A1991AF}" dt="2020-04-02T23:36:45.932" v="1798" actId="20577"/>
          <ac:spMkLst>
            <pc:docMk/>
            <pc:sldMk cId="1869056233" sldId="258"/>
            <ac:spMk id="3" creationId="{CF33E6D3-D029-4958-9D25-1001E9791C37}"/>
          </ac:spMkLst>
        </pc:spChg>
        <pc:spChg chg="add del mod">
          <ac:chgData name="NIKOLLY SANTOS DA SILVA ." userId="S::nikolly.silva@bandtec.com.br::298d1bcc-3ec1-4dff-b5cf-af464ff65790" providerId="AD" clId="Web-{57382AFE-2191-6B3C-0DAB-87926A1991AF}" dt="2020-04-02T23:18:30.717" v="1371"/>
          <ac:spMkLst>
            <pc:docMk/>
            <pc:sldMk cId="1869056233" sldId="258"/>
            <ac:spMk id="4" creationId="{16CA5740-05C8-4271-996D-CB6D91D4F1E0}"/>
          </ac:spMkLst>
        </pc:spChg>
        <pc:spChg chg="add mod">
          <ac:chgData name="NIKOLLY SANTOS DA SILVA ." userId="S::nikolly.silva@bandtec.com.br::298d1bcc-3ec1-4dff-b5cf-af464ff65790" providerId="AD" clId="Web-{57382AFE-2191-6B3C-0DAB-87926A1991AF}" dt="2020-04-02T23:34:47.271" v="1734" actId="20577"/>
          <ac:spMkLst>
            <pc:docMk/>
            <pc:sldMk cId="1869056233" sldId="258"/>
            <ac:spMk id="6" creationId="{77C48791-8142-4A4A-BAAE-55468F5B889D}"/>
          </ac:spMkLst>
        </pc:spChg>
        <pc:spChg chg="add mod">
          <ac:chgData name="NIKOLLY SANTOS DA SILVA ." userId="S::nikolly.silva@bandtec.com.br::298d1bcc-3ec1-4dff-b5cf-af464ff65790" providerId="AD" clId="Web-{57382AFE-2191-6B3C-0DAB-87926A1991AF}" dt="2020-04-02T23:22:02.663" v="1639" actId="20577"/>
          <ac:spMkLst>
            <pc:docMk/>
            <pc:sldMk cId="1869056233" sldId="258"/>
            <ac:spMk id="7" creationId="{2B2DDF34-A653-4E5B-B524-64C63757E925}"/>
          </ac:spMkLst>
        </pc:spChg>
        <pc:picChg chg="add mod">
          <ac:chgData name="NIKOLLY SANTOS DA SILVA ." userId="S::nikolly.silva@bandtec.com.br::298d1bcc-3ec1-4dff-b5cf-af464ff65790" providerId="AD" clId="Web-{57382AFE-2191-6B3C-0DAB-87926A1991AF}" dt="2020-04-02T23:23:19.447" v="1646" actId="1076"/>
          <ac:picMkLst>
            <pc:docMk/>
            <pc:sldMk cId="1869056233" sldId="258"/>
            <ac:picMk id="8" creationId="{D32FE503-40A1-4C26-954B-FDB920EF8FC3}"/>
          </ac:picMkLst>
        </pc:picChg>
      </pc:sldChg>
      <pc:sldChg chg="addSp delSp modSp new">
        <pc:chgData name="NIKOLLY SANTOS DA SILVA ." userId="S::nikolly.silva@bandtec.com.br::298d1bcc-3ec1-4dff-b5cf-af464ff65790" providerId="AD" clId="Web-{57382AFE-2191-6B3C-0DAB-87926A1991AF}" dt="2020-04-03T02:53:46.981" v="3968" actId="14100"/>
        <pc:sldMkLst>
          <pc:docMk/>
          <pc:sldMk cId="3782026815" sldId="259"/>
        </pc:sldMkLst>
        <pc:spChg chg="add del mod">
          <ac:chgData name="NIKOLLY SANTOS DA SILVA ." userId="S::nikolly.silva@bandtec.com.br::298d1bcc-3ec1-4dff-b5cf-af464ff65790" providerId="AD" clId="Web-{57382AFE-2191-6B3C-0DAB-87926A1991AF}" dt="2020-04-03T01:07:53.294" v="1812"/>
          <ac:spMkLst>
            <pc:docMk/>
            <pc:sldMk cId="3782026815" sldId="259"/>
            <ac:spMk id="2" creationId="{477045ED-3247-45BF-A554-3914E32E5024}"/>
          </ac:spMkLst>
        </pc:spChg>
        <pc:spChg chg="add del mod">
          <ac:chgData name="NIKOLLY SANTOS DA SILVA ." userId="S::nikolly.silva@bandtec.com.br::298d1bcc-3ec1-4dff-b5cf-af464ff65790" providerId="AD" clId="Web-{57382AFE-2191-6B3C-0DAB-87926A1991AF}" dt="2020-04-03T02:52:39.586" v="3937"/>
          <ac:spMkLst>
            <pc:docMk/>
            <pc:sldMk cId="3782026815" sldId="259"/>
            <ac:spMk id="2" creationId="{675BBD7F-DC1E-44A5-932A-F815E32B875C}"/>
          </ac:spMkLst>
        </pc:spChg>
        <pc:spChg chg="add del mod">
          <ac:chgData name="NIKOLLY SANTOS DA SILVA ." userId="S::nikolly.silva@bandtec.com.br::298d1bcc-3ec1-4dff-b5cf-af464ff65790" providerId="AD" clId="Web-{57382AFE-2191-6B3C-0DAB-87926A1991AF}" dt="2020-04-03T02:53:26.120" v="3959"/>
          <ac:spMkLst>
            <pc:docMk/>
            <pc:sldMk cId="3782026815" sldId="259"/>
            <ac:spMk id="6" creationId="{85D2475D-F216-45FB-9735-E3AF64D8A161}"/>
          </ac:spMkLst>
        </pc:spChg>
        <pc:spChg chg="add mod">
          <ac:chgData name="NIKOLLY SANTOS DA SILVA ." userId="S::nikolly.silva@bandtec.com.br::298d1bcc-3ec1-4dff-b5cf-af464ff65790" providerId="AD" clId="Web-{57382AFE-2191-6B3C-0DAB-87926A1991AF}" dt="2020-04-03T02:53:38.168" v="3963" actId="20577"/>
          <ac:spMkLst>
            <pc:docMk/>
            <pc:sldMk cId="3782026815" sldId="259"/>
            <ac:spMk id="7" creationId="{F4A95D61-C38F-443A-A6B1-4D87C0C1E143}"/>
          </ac:spMkLst>
        </pc:spChg>
        <pc:spChg chg="add del mod">
          <ac:chgData name="NIKOLLY SANTOS DA SILVA ." userId="S::nikolly.silva@bandtec.com.br::298d1bcc-3ec1-4dff-b5cf-af464ff65790" providerId="AD" clId="Web-{57382AFE-2191-6B3C-0DAB-87926A1991AF}" dt="2020-04-03T01:15:12.854" v="1864"/>
          <ac:spMkLst>
            <pc:docMk/>
            <pc:sldMk cId="3782026815" sldId="259"/>
            <ac:spMk id="9" creationId="{A786FF5B-4FE4-4CE1-B669-FF04055A45E9}"/>
          </ac:spMkLst>
        </pc:spChg>
        <pc:spChg chg="add mod">
          <ac:chgData name="NIKOLLY SANTOS DA SILVA ." userId="S::nikolly.silva@bandtec.com.br::298d1bcc-3ec1-4dff-b5cf-af464ff65790" providerId="AD" clId="Web-{57382AFE-2191-6B3C-0DAB-87926A1991AF}" dt="2020-04-03T01:36:52.487" v="2055" actId="1076"/>
          <ac:spMkLst>
            <pc:docMk/>
            <pc:sldMk cId="3782026815" sldId="259"/>
            <ac:spMk id="14" creationId="{32B54A08-E135-43E7-A67C-049E241030BB}"/>
          </ac:spMkLst>
        </pc:spChg>
        <pc:spChg chg="add mod">
          <ac:chgData name="NIKOLLY SANTOS DA SILVA ." userId="S::nikolly.silva@bandtec.com.br::298d1bcc-3ec1-4dff-b5cf-af464ff65790" providerId="AD" clId="Web-{57382AFE-2191-6B3C-0DAB-87926A1991AF}" dt="2020-04-03T02:53:46.981" v="3968" actId="14100"/>
          <ac:spMkLst>
            <pc:docMk/>
            <pc:sldMk cId="3782026815" sldId="259"/>
            <ac:spMk id="15" creationId="{6694C3A8-CACC-461F-AE9B-41B1DF387C8E}"/>
          </ac:spMkLst>
        </pc:spChg>
        <pc:picChg chg="add del mod">
          <ac:chgData name="NIKOLLY SANTOS DA SILVA ." userId="S::nikolly.silva@bandtec.com.br::298d1bcc-3ec1-4dff-b5cf-af464ff65790" providerId="AD" clId="Web-{57382AFE-2191-6B3C-0DAB-87926A1991AF}" dt="2020-04-03T01:09:27.231" v="1828"/>
          <ac:picMkLst>
            <pc:docMk/>
            <pc:sldMk cId="3782026815" sldId="259"/>
            <ac:picMk id="3" creationId="{7E1A86C1-45E6-4381-8F8B-B039D0B03239}"/>
          </ac:picMkLst>
        </pc:picChg>
        <pc:picChg chg="add del mod">
          <ac:chgData name="NIKOLLY SANTOS DA SILVA ." userId="S::nikolly.silva@bandtec.com.br::298d1bcc-3ec1-4dff-b5cf-af464ff65790" providerId="AD" clId="Web-{57382AFE-2191-6B3C-0DAB-87926A1991AF}" dt="2020-04-03T01:13:20.183" v="1839"/>
          <ac:picMkLst>
            <pc:docMk/>
            <pc:sldMk cId="3782026815" sldId="259"/>
            <ac:picMk id="5" creationId="{F9D7272A-E816-4153-BF39-704DBD1CD5E3}"/>
          </ac:picMkLst>
        </pc:picChg>
        <pc:picChg chg="add del mod">
          <ac:chgData name="NIKOLLY SANTOS DA SILVA ." userId="S::nikolly.silva@bandtec.com.br::298d1bcc-3ec1-4dff-b5cf-af464ff65790" providerId="AD" clId="Web-{57382AFE-2191-6B3C-0DAB-87926A1991AF}" dt="2020-04-03T01:14:00.011" v="1843"/>
          <ac:picMkLst>
            <pc:docMk/>
            <pc:sldMk cId="3782026815" sldId="259"/>
            <ac:picMk id="7" creationId="{4E7D203D-9F5B-4336-9E1C-4CB78A2C2BBA}"/>
          </ac:picMkLst>
        </pc:picChg>
        <pc:picChg chg="add mod">
          <ac:chgData name="NIKOLLY SANTOS DA SILVA ." userId="S::nikolly.silva@bandtec.com.br::298d1bcc-3ec1-4dff-b5cf-af464ff65790" providerId="AD" clId="Web-{57382AFE-2191-6B3C-0DAB-87926A1991AF}" dt="2020-04-03T01:36:49.721" v="2054" actId="1076"/>
          <ac:picMkLst>
            <pc:docMk/>
            <pc:sldMk cId="3782026815" sldId="259"/>
            <ac:picMk id="10" creationId="{7CF46AE6-0600-48A9-9A99-A6C00BE18073}"/>
          </ac:picMkLst>
        </pc:picChg>
        <pc:picChg chg="add del mod">
          <ac:chgData name="NIKOLLY SANTOS DA SILVA ." userId="S::nikolly.silva@bandtec.com.br::298d1bcc-3ec1-4dff-b5cf-af464ff65790" providerId="AD" clId="Web-{57382AFE-2191-6B3C-0DAB-87926A1991AF}" dt="2020-04-03T01:29:36.568" v="1874"/>
          <ac:picMkLst>
            <pc:docMk/>
            <pc:sldMk cId="3782026815" sldId="259"/>
            <ac:picMk id="12" creationId="{A24F72D9-AD7A-408B-81BA-F644ED2435D6}"/>
          </ac:picMkLst>
        </pc:picChg>
      </pc:sldChg>
      <pc:sldChg chg="addSp modSp new">
        <pc:chgData name="NIKOLLY SANTOS DA SILVA ." userId="S::nikolly.silva@bandtec.com.br::298d1bcc-3ec1-4dff-b5cf-af464ff65790" providerId="AD" clId="Web-{57382AFE-2191-6B3C-0DAB-87926A1991AF}" dt="2020-04-03T02:27:22.703" v="3839"/>
        <pc:sldMkLst>
          <pc:docMk/>
          <pc:sldMk cId="3488267618" sldId="260"/>
        </pc:sldMkLst>
        <pc:graphicFrameChg chg="add mod modGraphic">
          <ac:chgData name="NIKOLLY SANTOS DA SILVA ." userId="S::nikolly.silva@bandtec.com.br::298d1bcc-3ec1-4dff-b5cf-af464ff65790" providerId="AD" clId="Web-{57382AFE-2191-6B3C-0DAB-87926A1991AF}" dt="2020-04-03T02:27:22.703" v="3839"/>
          <ac:graphicFrameMkLst>
            <pc:docMk/>
            <pc:sldMk cId="3488267618" sldId="260"/>
            <ac:graphicFrameMk id="2" creationId="{9BC3C21C-390F-41FB-A69A-AEA4AE561DB3}"/>
          </ac:graphicFrameMkLst>
        </pc:graphicFrameChg>
      </pc:sldChg>
      <pc:sldChg chg="addSp delSp modSp new mod setBg">
        <pc:chgData name="NIKOLLY SANTOS DA SILVA ." userId="S::nikolly.silva@bandtec.com.br::298d1bcc-3ec1-4dff-b5cf-af464ff65790" providerId="AD" clId="Web-{57382AFE-2191-6B3C-0DAB-87926A1991AF}" dt="2020-04-03T02:57:22.447" v="4009" actId="1076"/>
        <pc:sldMkLst>
          <pc:docMk/>
          <pc:sldMk cId="469816513" sldId="261"/>
        </pc:sldMkLst>
        <pc:spChg chg="add mod">
          <ac:chgData name="NIKOLLY SANTOS DA SILVA ." userId="S::nikolly.silva@bandtec.com.br::298d1bcc-3ec1-4dff-b5cf-af464ff65790" providerId="AD" clId="Web-{57382AFE-2191-6B3C-0DAB-87926A1991AF}" dt="2020-04-03T02:57:22.447" v="4009" actId="1076"/>
          <ac:spMkLst>
            <pc:docMk/>
            <pc:sldMk cId="469816513" sldId="261"/>
            <ac:spMk id="3" creationId="{453D65EB-F527-48AC-ACF3-FE173F67FECE}"/>
          </ac:spMkLst>
        </pc:spChg>
        <pc:spChg chg="add del">
          <ac:chgData name="NIKOLLY SANTOS DA SILVA ." userId="S::nikolly.silva@bandtec.com.br::298d1bcc-3ec1-4dff-b5cf-af464ff65790" providerId="AD" clId="Web-{57382AFE-2191-6B3C-0DAB-87926A1991AF}" dt="2020-04-03T02:31:07.561" v="3853"/>
          <ac:spMkLst>
            <pc:docMk/>
            <pc:sldMk cId="469816513" sldId="261"/>
            <ac:spMk id="4" creationId="{8C266B9D-DC87-430A-8D3A-2E83639A1768}"/>
          </ac:spMkLst>
        </pc:spChg>
        <pc:spChg chg="add del">
          <ac:chgData name="NIKOLLY SANTOS DA SILVA ." userId="S::nikolly.silva@bandtec.com.br::298d1bcc-3ec1-4dff-b5cf-af464ff65790" providerId="AD" clId="Web-{57382AFE-2191-6B3C-0DAB-87926A1991AF}" dt="2020-04-03T02:31:07.561" v="3853"/>
          <ac:spMkLst>
            <pc:docMk/>
            <pc:sldMk cId="469816513" sldId="261"/>
            <ac:spMk id="5" creationId="{69282F36-261B-49B3-8CA9-FB857C475A0E}"/>
          </ac:spMkLst>
        </pc:spChg>
        <pc:spChg chg="add del">
          <ac:chgData name="NIKOLLY SANTOS DA SILVA ." userId="S::nikolly.silva@bandtec.com.br::298d1bcc-3ec1-4dff-b5cf-af464ff65790" providerId="AD" clId="Web-{57382AFE-2191-6B3C-0DAB-87926A1991AF}" dt="2020-04-03T02:31:07.561" v="3853"/>
          <ac:spMkLst>
            <pc:docMk/>
            <pc:sldMk cId="469816513" sldId="261"/>
            <ac:spMk id="6" creationId="{B87215C3-3B83-4BE7-9213-26E084BD6158}"/>
          </ac:spMkLst>
        </pc:spChg>
        <pc:spChg chg="add del">
          <ac:chgData name="NIKOLLY SANTOS DA SILVA ." userId="S::nikolly.silva@bandtec.com.br::298d1bcc-3ec1-4dff-b5cf-af464ff65790" providerId="AD" clId="Web-{57382AFE-2191-6B3C-0DAB-87926A1991AF}" dt="2020-04-03T02:31:00.077" v="3849"/>
          <ac:spMkLst>
            <pc:docMk/>
            <pc:sldMk cId="469816513" sldId="261"/>
            <ac:spMk id="7" creationId="{2F8F80BB-E8B6-43B3-9462-B4D497D2802A}"/>
          </ac:spMkLst>
        </pc:spChg>
        <pc:spChg chg="add mod">
          <ac:chgData name="NIKOLLY SANTOS DA SILVA ." userId="S::nikolly.silva@bandtec.com.br::298d1bcc-3ec1-4dff-b5cf-af464ff65790" providerId="AD" clId="Web-{57382AFE-2191-6B3C-0DAB-87926A1991AF}" dt="2020-04-03T02:56:06.474" v="4001" actId="1076"/>
          <ac:spMkLst>
            <pc:docMk/>
            <pc:sldMk cId="469816513" sldId="261"/>
            <ac:spMk id="8" creationId="{F036E437-01FC-4DC3-A066-F1BF6B595D56}"/>
          </ac:spMkLst>
        </pc:spChg>
        <pc:spChg chg="add del">
          <ac:chgData name="NIKOLLY SANTOS DA SILVA ." userId="S::nikolly.silva@bandtec.com.br::298d1bcc-3ec1-4dff-b5cf-af464ff65790" providerId="AD" clId="Web-{57382AFE-2191-6B3C-0DAB-87926A1991AF}" dt="2020-04-03T02:31:00.077" v="3849"/>
          <ac:spMkLst>
            <pc:docMk/>
            <pc:sldMk cId="469816513" sldId="261"/>
            <ac:spMk id="9" creationId="{942C8AD6-8796-482B-ACC1-6D686B08E7AC}"/>
          </ac:spMkLst>
        </pc:spChg>
        <pc:spChg chg="add del">
          <ac:chgData name="NIKOLLY SANTOS DA SILVA ." userId="S::nikolly.silva@bandtec.com.br::298d1bcc-3ec1-4dff-b5cf-af464ff65790" providerId="AD" clId="Web-{57382AFE-2191-6B3C-0DAB-87926A1991AF}" dt="2020-04-03T02:31:00.077" v="3849"/>
          <ac:spMkLst>
            <pc:docMk/>
            <pc:sldMk cId="469816513" sldId="261"/>
            <ac:spMk id="11" creationId="{B6B3BF72-6DFA-42DA-A667-9E3A1BCFF7EB}"/>
          </ac:spMkLst>
        </pc:spChg>
        <pc:spChg chg="add del">
          <ac:chgData name="NIKOLLY SANTOS DA SILVA ." userId="S::nikolly.silva@bandtec.com.br::298d1bcc-3ec1-4dff-b5cf-af464ff65790" providerId="AD" clId="Web-{57382AFE-2191-6B3C-0DAB-87926A1991AF}" dt="2020-04-03T02:31:07.561" v="3853"/>
          <ac:spMkLst>
            <pc:docMk/>
            <pc:sldMk cId="469816513" sldId="261"/>
            <ac:spMk id="13" creationId="{13A105D4-2907-419E-8223-4C266BA1E5FB}"/>
          </ac:spMkLst>
        </pc:spChg>
        <pc:spChg chg="add del">
          <ac:chgData name="NIKOLLY SANTOS DA SILVA ." userId="S::nikolly.silva@bandtec.com.br::298d1bcc-3ec1-4dff-b5cf-af464ff65790" providerId="AD" clId="Web-{57382AFE-2191-6B3C-0DAB-87926A1991AF}" dt="2020-04-03T02:31:07.561" v="3853"/>
          <ac:spMkLst>
            <pc:docMk/>
            <pc:sldMk cId="469816513" sldId="261"/>
            <ac:spMk id="15" creationId="{1EEE7F17-8E08-4C69-8E22-661908E6DF72}"/>
          </ac:spMkLst>
        </pc:spChg>
        <pc:picChg chg="add mod">
          <ac:chgData name="NIKOLLY SANTOS DA SILVA ." userId="S::nikolly.silva@bandtec.com.br::298d1bcc-3ec1-4dff-b5cf-af464ff65790" providerId="AD" clId="Web-{57382AFE-2191-6B3C-0DAB-87926A1991AF}" dt="2020-04-03T02:31:07.561" v="3853"/>
          <ac:picMkLst>
            <pc:docMk/>
            <pc:sldMk cId="469816513" sldId="261"/>
            <ac:picMk id="2" creationId="{6140706A-7EC0-413E-B206-A9FD99B0F7FD}"/>
          </ac:picMkLst>
        </pc:picChg>
      </pc:sldChg>
      <pc:sldChg chg="addSp modSp new ord">
        <pc:chgData name="NIKOLLY SANTOS DA SILVA ." userId="S::nikolly.silva@bandtec.com.br::298d1bcc-3ec1-4dff-b5cf-af464ff65790" providerId="AD" clId="Web-{57382AFE-2191-6B3C-0DAB-87926A1991AF}" dt="2020-04-03T02:55:19.971" v="3977" actId="1076"/>
        <pc:sldMkLst>
          <pc:docMk/>
          <pc:sldMk cId="702757991" sldId="262"/>
        </pc:sldMkLst>
        <pc:spChg chg="add mod">
          <ac:chgData name="NIKOLLY SANTOS DA SILVA ." userId="S::nikolly.silva@bandtec.com.br::298d1bcc-3ec1-4dff-b5cf-af464ff65790" providerId="AD" clId="Web-{57382AFE-2191-6B3C-0DAB-87926A1991AF}" dt="2020-04-03T02:55:17.502" v="3976" actId="1076"/>
          <ac:spMkLst>
            <pc:docMk/>
            <pc:sldMk cId="702757991" sldId="262"/>
            <ac:spMk id="5" creationId="{FA51A5C5-5100-40C5-89C6-85535C600E82}"/>
          </ac:spMkLst>
        </pc:spChg>
        <pc:picChg chg="add mod">
          <ac:chgData name="NIKOLLY SANTOS DA SILVA ." userId="S::nikolly.silva@bandtec.com.br::298d1bcc-3ec1-4dff-b5cf-af464ff65790" providerId="AD" clId="Web-{57382AFE-2191-6B3C-0DAB-87926A1991AF}" dt="2020-04-03T02:55:19.971" v="3977" actId="1076"/>
          <ac:picMkLst>
            <pc:docMk/>
            <pc:sldMk cId="702757991" sldId="262"/>
            <ac:picMk id="2" creationId="{87540722-BB73-4F80-BCE1-23BE0276BA6C}"/>
          </ac:picMkLst>
        </pc:picChg>
      </pc:sldChg>
      <pc:sldMasterChg chg="del delSldLayout">
        <pc:chgData name="NIKOLLY SANTOS DA SILVA ." userId="S::nikolly.silva@bandtec.com.br::298d1bcc-3ec1-4dff-b5cf-af464ff65790" providerId="AD" clId="Web-{57382AFE-2191-6B3C-0DAB-87926A1991AF}" dt="2020-04-02T21:55:26.649" v="1"/>
        <pc:sldMasterMkLst>
          <pc:docMk/>
          <pc:sldMasterMk cId="2460954070" sldId="2147483660"/>
        </pc:sldMasterMkLst>
        <pc:sldLayoutChg chg="del">
          <pc:chgData name="NIKOLLY SANTOS DA SILVA ." userId="S::nikolly.silva@bandtec.com.br::298d1bcc-3ec1-4dff-b5cf-af464ff65790" providerId="AD" clId="Web-{57382AFE-2191-6B3C-0DAB-87926A1991AF}" dt="2020-04-02T21:55:26.649" v="1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NIKOLLY SANTOS DA SILVA ." userId="S::nikolly.silva@bandtec.com.br::298d1bcc-3ec1-4dff-b5cf-af464ff65790" providerId="AD" clId="Web-{57382AFE-2191-6B3C-0DAB-87926A1991AF}" dt="2020-04-02T21:55:26.649" v="1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NIKOLLY SANTOS DA SILVA ." userId="S::nikolly.silva@bandtec.com.br::298d1bcc-3ec1-4dff-b5cf-af464ff65790" providerId="AD" clId="Web-{57382AFE-2191-6B3C-0DAB-87926A1991AF}" dt="2020-04-02T21:55:26.649" v="1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NIKOLLY SANTOS DA SILVA ." userId="S::nikolly.silva@bandtec.com.br::298d1bcc-3ec1-4dff-b5cf-af464ff65790" providerId="AD" clId="Web-{57382AFE-2191-6B3C-0DAB-87926A1991AF}" dt="2020-04-02T21:55:26.649" v="1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NIKOLLY SANTOS DA SILVA ." userId="S::nikolly.silva@bandtec.com.br::298d1bcc-3ec1-4dff-b5cf-af464ff65790" providerId="AD" clId="Web-{57382AFE-2191-6B3C-0DAB-87926A1991AF}" dt="2020-04-02T21:55:26.649" v="1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NIKOLLY SANTOS DA SILVA ." userId="S::nikolly.silva@bandtec.com.br::298d1bcc-3ec1-4dff-b5cf-af464ff65790" providerId="AD" clId="Web-{57382AFE-2191-6B3C-0DAB-87926A1991AF}" dt="2020-04-02T21:55:26.649" v="1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NIKOLLY SANTOS DA SILVA ." userId="S::nikolly.silva@bandtec.com.br::298d1bcc-3ec1-4dff-b5cf-af464ff65790" providerId="AD" clId="Web-{57382AFE-2191-6B3C-0DAB-87926A1991AF}" dt="2020-04-02T21:55:26.649" v="1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NIKOLLY SANTOS DA SILVA ." userId="S::nikolly.silva@bandtec.com.br::298d1bcc-3ec1-4dff-b5cf-af464ff65790" providerId="AD" clId="Web-{57382AFE-2191-6B3C-0DAB-87926A1991AF}" dt="2020-04-02T21:55:26.649" v="1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NIKOLLY SANTOS DA SILVA ." userId="S::nikolly.silva@bandtec.com.br::298d1bcc-3ec1-4dff-b5cf-af464ff65790" providerId="AD" clId="Web-{57382AFE-2191-6B3C-0DAB-87926A1991AF}" dt="2020-04-02T21:55:26.649" v="1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NIKOLLY SANTOS DA SILVA ." userId="S::nikolly.silva@bandtec.com.br::298d1bcc-3ec1-4dff-b5cf-af464ff65790" providerId="AD" clId="Web-{57382AFE-2191-6B3C-0DAB-87926A1991AF}" dt="2020-04-02T21:55:26.649" v="1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NIKOLLY SANTOS DA SILVA ." userId="S::nikolly.silva@bandtec.com.br::298d1bcc-3ec1-4dff-b5cf-af464ff65790" providerId="AD" clId="Web-{57382AFE-2191-6B3C-0DAB-87926A1991AF}" dt="2020-04-02T21:55:26.649" v="1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 modSldLayout">
        <pc:chgData name="NIKOLLY SANTOS DA SILVA ." userId="S::nikolly.silva@bandtec.com.br::298d1bcc-3ec1-4dff-b5cf-af464ff65790" providerId="AD" clId="Web-{57382AFE-2191-6B3C-0DAB-87926A1991AF}" dt="2020-04-02T21:55:37.805" v="2"/>
        <pc:sldMasterMkLst>
          <pc:docMk/>
          <pc:sldMasterMk cId="4115507935" sldId="2147483672"/>
        </pc:sldMasterMkLst>
        <pc:sldLayoutChg chg="add del mod replId">
          <pc:chgData name="NIKOLLY SANTOS DA SILVA ." userId="S::nikolly.silva@bandtec.com.br::298d1bcc-3ec1-4dff-b5cf-af464ff65790" providerId="AD" clId="Web-{57382AFE-2191-6B3C-0DAB-87926A1991AF}" dt="2020-04-02T21:55:37.805" v="2"/>
          <pc:sldLayoutMkLst>
            <pc:docMk/>
            <pc:sldMasterMk cId="4115507935" sldId="2147483672"/>
            <pc:sldLayoutMk cId="3135855734" sldId="2147483673"/>
          </pc:sldLayoutMkLst>
        </pc:sldLayoutChg>
        <pc:sldLayoutChg chg="add del mod replId">
          <pc:chgData name="NIKOLLY SANTOS DA SILVA ." userId="S::nikolly.silva@bandtec.com.br::298d1bcc-3ec1-4dff-b5cf-af464ff65790" providerId="AD" clId="Web-{57382AFE-2191-6B3C-0DAB-87926A1991AF}" dt="2020-04-02T21:55:37.805" v="2"/>
          <pc:sldLayoutMkLst>
            <pc:docMk/>
            <pc:sldMasterMk cId="4115507935" sldId="2147483672"/>
            <pc:sldLayoutMk cId="2211613195" sldId="2147483674"/>
          </pc:sldLayoutMkLst>
        </pc:sldLayoutChg>
        <pc:sldLayoutChg chg="add del mod replId">
          <pc:chgData name="NIKOLLY SANTOS DA SILVA ." userId="S::nikolly.silva@bandtec.com.br::298d1bcc-3ec1-4dff-b5cf-af464ff65790" providerId="AD" clId="Web-{57382AFE-2191-6B3C-0DAB-87926A1991AF}" dt="2020-04-02T21:55:37.805" v="2"/>
          <pc:sldLayoutMkLst>
            <pc:docMk/>
            <pc:sldMasterMk cId="4115507935" sldId="2147483672"/>
            <pc:sldLayoutMk cId="2651319798" sldId="2147483675"/>
          </pc:sldLayoutMkLst>
        </pc:sldLayoutChg>
        <pc:sldLayoutChg chg="add del mod replId">
          <pc:chgData name="NIKOLLY SANTOS DA SILVA ." userId="S::nikolly.silva@bandtec.com.br::298d1bcc-3ec1-4dff-b5cf-af464ff65790" providerId="AD" clId="Web-{57382AFE-2191-6B3C-0DAB-87926A1991AF}" dt="2020-04-02T21:55:37.805" v="2"/>
          <pc:sldLayoutMkLst>
            <pc:docMk/>
            <pc:sldMasterMk cId="4115507935" sldId="2147483672"/>
            <pc:sldLayoutMk cId="262781609" sldId="2147483676"/>
          </pc:sldLayoutMkLst>
        </pc:sldLayoutChg>
        <pc:sldLayoutChg chg="add del mod replId">
          <pc:chgData name="NIKOLLY SANTOS DA SILVA ." userId="S::nikolly.silva@bandtec.com.br::298d1bcc-3ec1-4dff-b5cf-af464ff65790" providerId="AD" clId="Web-{57382AFE-2191-6B3C-0DAB-87926A1991AF}" dt="2020-04-02T21:55:37.805" v="2"/>
          <pc:sldLayoutMkLst>
            <pc:docMk/>
            <pc:sldMasterMk cId="4115507935" sldId="2147483672"/>
            <pc:sldLayoutMk cId="1151360494" sldId="2147483677"/>
          </pc:sldLayoutMkLst>
        </pc:sldLayoutChg>
        <pc:sldLayoutChg chg="add del mod replId">
          <pc:chgData name="NIKOLLY SANTOS DA SILVA ." userId="S::nikolly.silva@bandtec.com.br::298d1bcc-3ec1-4dff-b5cf-af464ff65790" providerId="AD" clId="Web-{57382AFE-2191-6B3C-0DAB-87926A1991AF}" dt="2020-04-02T21:55:37.805" v="2"/>
          <pc:sldLayoutMkLst>
            <pc:docMk/>
            <pc:sldMasterMk cId="4115507935" sldId="2147483672"/>
            <pc:sldLayoutMk cId="4275270260" sldId="2147483678"/>
          </pc:sldLayoutMkLst>
        </pc:sldLayoutChg>
        <pc:sldLayoutChg chg="add del mod replId">
          <pc:chgData name="NIKOLLY SANTOS DA SILVA ." userId="S::nikolly.silva@bandtec.com.br::298d1bcc-3ec1-4dff-b5cf-af464ff65790" providerId="AD" clId="Web-{57382AFE-2191-6B3C-0DAB-87926A1991AF}" dt="2020-04-02T21:55:37.805" v="2"/>
          <pc:sldLayoutMkLst>
            <pc:docMk/>
            <pc:sldMasterMk cId="4115507935" sldId="2147483672"/>
            <pc:sldLayoutMk cId="4040365540" sldId="2147483679"/>
          </pc:sldLayoutMkLst>
        </pc:sldLayoutChg>
        <pc:sldLayoutChg chg="add del mod replId">
          <pc:chgData name="NIKOLLY SANTOS DA SILVA ." userId="S::nikolly.silva@bandtec.com.br::298d1bcc-3ec1-4dff-b5cf-af464ff65790" providerId="AD" clId="Web-{57382AFE-2191-6B3C-0DAB-87926A1991AF}" dt="2020-04-02T21:55:37.805" v="2"/>
          <pc:sldLayoutMkLst>
            <pc:docMk/>
            <pc:sldMasterMk cId="4115507935" sldId="2147483672"/>
            <pc:sldLayoutMk cId="3717251601" sldId="2147483680"/>
          </pc:sldLayoutMkLst>
        </pc:sldLayoutChg>
        <pc:sldLayoutChg chg="add del mod replId">
          <pc:chgData name="NIKOLLY SANTOS DA SILVA ." userId="S::nikolly.silva@bandtec.com.br::298d1bcc-3ec1-4dff-b5cf-af464ff65790" providerId="AD" clId="Web-{57382AFE-2191-6B3C-0DAB-87926A1991AF}" dt="2020-04-02T21:55:37.805" v="2"/>
          <pc:sldLayoutMkLst>
            <pc:docMk/>
            <pc:sldMasterMk cId="4115507935" sldId="2147483672"/>
            <pc:sldLayoutMk cId="1345209598" sldId="2147483681"/>
          </pc:sldLayoutMkLst>
        </pc:sldLayoutChg>
        <pc:sldLayoutChg chg="add del mod replId">
          <pc:chgData name="NIKOLLY SANTOS DA SILVA ." userId="S::nikolly.silva@bandtec.com.br::298d1bcc-3ec1-4dff-b5cf-af464ff65790" providerId="AD" clId="Web-{57382AFE-2191-6B3C-0DAB-87926A1991AF}" dt="2020-04-02T21:55:37.805" v="2"/>
          <pc:sldLayoutMkLst>
            <pc:docMk/>
            <pc:sldMasterMk cId="4115507935" sldId="2147483672"/>
            <pc:sldLayoutMk cId="467919371" sldId="2147483682"/>
          </pc:sldLayoutMkLst>
        </pc:sldLayoutChg>
        <pc:sldLayoutChg chg="add del mod replId">
          <pc:chgData name="NIKOLLY SANTOS DA SILVA ." userId="S::nikolly.silva@bandtec.com.br::298d1bcc-3ec1-4dff-b5cf-af464ff65790" providerId="AD" clId="Web-{57382AFE-2191-6B3C-0DAB-87926A1991AF}" dt="2020-04-02T21:55:37.805" v="2"/>
          <pc:sldLayoutMkLst>
            <pc:docMk/>
            <pc:sldMasterMk cId="4115507935" sldId="2147483672"/>
            <pc:sldLayoutMk cId="3731293326" sldId="2147483683"/>
          </pc:sldLayoutMkLst>
        </pc:sldLayoutChg>
      </pc:sldMasterChg>
      <pc:sldMasterChg chg="add del addSldLayout delSldLayout modSldLayout">
        <pc:chgData name="NIKOLLY SANTOS DA SILVA ." userId="S::nikolly.silva@bandtec.com.br::298d1bcc-3ec1-4dff-b5cf-af464ff65790" providerId="AD" clId="Web-{57382AFE-2191-6B3C-0DAB-87926A1991AF}" dt="2020-04-02T22:13:03.843" v="17"/>
        <pc:sldMasterMkLst>
          <pc:docMk/>
          <pc:sldMasterMk cId="536214919" sldId="2147483684"/>
        </pc:sldMasterMkLst>
        <pc:sldLayoutChg chg="add del mod replId">
          <pc:chgData name="NIKOLLY SANTOS DA SILVA ." userId="S::nikolly.silva@bandtec.com.br::298d1bcc-3ec1-4dff-b5cf-af464ff65790" providerId="AD" clId="Web-{57382AFE-2191-6B3C-0DAB-87926A1991AF}" dt="2020-04-02T22:13:03.843" v="17"/>
          <pc:sldLayoutMkLst>
            <pc:docMk/>
            <pc:sldMasterMk cId="536214919" sldId="2147483684"/>
            <pc:sldLayoutMk cId="74206523" sldId="2147483685"/>
          </pc:sldLayoutMkLst>
        </pc:sldLayoutChg>
        <pc:sldLayoutChg chg="add del mod replId">
          <pc:chgData name="NIKOLLY SANTOS DA SILVA ." userId="S::nikolly.silva@bandtec.com.br::298d1bcc-3ec1-4dff-b5cf-af464ff65790" providerId="AD" clId="Web-{57382AFE-2191-6B3C-0DAB-87926A1991AF}" dt="2020-04-02T22:13:03.843" v="17"/>
          <pc:sldLayoutMkLst>
            <pc:docMk/>
            <pc:sldMasterMk cId="536214919" sldId="2147483684"/>
            <pc:sldLayoutMk cId="4101318409" sldId="2147483686"/>
          </pc:sldLayoutMkLst>
        </pc:sldLayoutChg>
        <pc:sldLayoutChg chg="add del mod replId">
          <pc:chgData name="NIKOLLY SANTOS DA SILVA ." userId="S::nikolly.silva@bandtec.com.br::298d1bcc-3ec1-4dff-b5cf-af464ff65790" providerId="AD" clId="Web-{57382AFE-2191-6B3C-0DAB-87926A1991AF}" dt="2020-04-02T22:13:03.843" v="17"/>
          <pc:sldLayoutMkLst>
            <pc:docMk/>
            <pc:sldMasterMk cId="536214919" sldId="2147483684"/>
            <pc:sldLayoutMk cId="2768821182" sldId="2147483687"/>
          </pc:sldLayoutMkLst>
        </pc:sldLayoutChg>
        <pc:sldLayoutChg chg="add del mod replId">
          <pc:chgData name="NIKOLLY SANTOS DA SILVA ." userId="S::nikolly.silva@bandtec.com.br::298d1bcc-3ec1-4dff-b5cf-af464ff65790" providerId="AD" clId="Web-{57382AFE-2191-6B3C-0DAB-87926A1991AF}" dt="2020-04-02T22:13:03.843" v="17"/>
          <pc:sldLayoutMkLst>
            <pc:docMk/>
            <pc:sldMasterMk cId="536214919" sldId="2147483684"/>
            <pc:sldLayoutMk cId="3545474146" sldId="2147483688"/>
          </pc:sldLayoutMkLst>
        </pc:sldLayoutChg>
        <pc:sldLayoutChg chg="add del mod replId">
          <pc:chgData name="NIKOLLY SANTOS DA SILVA ." userId="S::nikolly.silva@bandtec.com.br::298d1bcc-3ec1-4dff-b5cf-af464ff65790" providerId="AD" clId="Web-{57382AFE-2191-6B3C-0DAB-87926A1991AF}" dt="2020-04-02T22:13:03.843" v="17"/>
          <pc:sldLayoutMkLst>
            <pc:docMk/>
            <pc:sldMasterMk cId="536214919" sldId="2147483684"/>
            <pc:sldLayoutMk cId="3346025394" sldId="2147483689"/>
          </pc:sldLayoutMkLst>
        </pc:sldLayoutChg>
        <pc:sldLayoutChg chg="add del mod replId">
          <pc:chgData name="NIKOLLY SANTOS DA SILVA ." userId="S::nikolly.silva@bandtec.com.br::298d1bcc-3ec1-4dff-b5cf-af464ff65790" providerId="AD" clId="Web-{57382AFE-2191-6B3C-0DAB-87926A1991AF}" dt="2020-04-02T22:13:03.843" v="17"/>
          <pc:sldLayoutMkLst>
            <pc:docMk/>
            <pc:sldMasterMk cId="536214919" sldId="2147483684"/>
            <pc:sldLayoutMk cId="3583393403" sldId="2147483690"/>
          </pc:sldLayoutMkLst>
        </pc:sldLayoutChg>
        <pc:sldLayoutChg chg="add del mod replId">
          <pc:chgData name="NIKOLLY SANTOS DA SILVA ." userId="S::nikolly.silva@bandtec.com.br::298d1bcc-3ec1-4dff-b5cf-af464ff65790" providerId="AD" clId="Web-{57382AFE-2191-6B3C-0DAB-87926A1991AF}" dt="2020-04-02T22:13:03.843" v="17"/>
          <pc:sldLayoutMkLst>
            <pc:docMk/>
            <pc:sldMasterMk cId="536214919" sldId="2147483684"/>
            <pc:sldLayoutMk cId="18459991" sldId="2147483691"/>
          </pc:sldLayoutMkLst>
        </pc:sldLayoutChg>
        <pc:sldLayoutChg chg="add del mod replId">
          <pc:chgData name="NIKOLLY SANTOS DA SILVA ." userId="S::nikolly.silva@bandtec.com.br::298d1bcc-3ec1-4dff-b5cf-af464ff65790" providerId="AD" clId="Web-{57382AFE-2191-6B3C-0DAB-87926A1991AF}" dt="2020-04-02T22:13:03.843" v="17"/>
          <pc:sldLayoutMkLst>
            <pc:docMk/>
            <pc:sldMasterMk cId="536214919" sldId="2147483684"/>
            <pc:sldLayoutMk cId="811466793" sldId="2147483692"/>
          </pc:sldLayoutMkLst>
        </pc:sldLayoutChg>
        <pc:sldLayoutChg chg="add del mod replId">
          <pc:chgData name="NIKOLLY SANTOS DA SILVA ." userId="S::nikolly.silva@bandtec.com.br::298d1bcc-3ec1-4dff-b5cf-af464ff65790" providerId="AD" clId="Web-{57382AFE-2191-6B3C-0DAB-87926A1991AF}" dt="2020-04-02T22:13:03.843" v="17"/>
          <pc:sldLayoutMkLst>
            <pc:docMk/>
            <pc:sldMasterMk cId="536214919" sldId="2147483684"/>
            <pc:sldLayoutMk cId="3904045873" sldId="2147483693"/>
          </pc:sldLayoutMkLst>
        </pc:sldLayoutChg>
        <pc:sldLayoutChg chg="add del mod replId">
          <pc:chgData name="NIKOLLY SANTOS DA SILVA ." userId="S::nikolly.silva@bandtec.com.br::298d1bcc-3ec1-4dff-b5cf-af464ff65790" providerId="AD" clId="Web-{57382AFE-2191-6B3C-0DAB-87926A1991AF}" dt="2020-04-02T22:13:03.843" v="17"/>
          <pc:sldLayoutMkLst>
            <pc:docMk/>
            <pc:sldMasterMk cId="536214919" sldId="2147483684"/>
            <pc:sldLayoutMk cId="259138341" sldId="2147483694"/>
          </pc:sldLayoutMkLst>
        </pc:sldLayoutChg>
        <pc:sldLayoutChg chg="add del mod replId">
          <pc:chgData name="NIKOLLY SANTOS DA SILVA ." userId="S::nikolly.silva@bandtec.com.br::298d1bcc-3ec1-4dff-b5cf-af464ff65790" providerId="AD" clId="Web-{57382AFE-2191-6B3C-0DAB-87926A1991AF}" dt="2020-04-02T22:13:03.843" v="17"/>
          <pc:sldLayoutMkLst>
            <pc:docMk/>
            <pc:sldMasterMk cId="536214919" sldId="2147483684"/>
            <pc:sldLayoutMk cId="1616430352" sldId="2147483695"/>
          </pc:sldLayoutMkLst>
        </pc:sldLayoutChg>
      </pc:sldMasterChg>
      <pc:sldMasterChg chg="add del addSldLayout delSldLayout modSldLayout">
        <pc:chgData name="NIKOLLY SANTOS DA SILVA ." userId="S::nikolly.silva@bandtec.com.br::298d1bcc-3ec1-4dff-b5cf-af464ff65790" providerId="AD" clId="Web-{57382AFE-2191-6B3C-0DAB-87926A1991AF}" dt="2020-04-02T22:13:09.499" v="18"/>
        <pc:sldMasterMkLst>
          <pc:docMk/>
          <pc:sldMasterMk cId="657988547" sldId="2147483696"/>
        </pc:sldMasterMkLst>
        <pc:sldLayoutChg chg="add del mod replId">
          <pc:chgData name="NIKOLLY SANTOS DA SILVA ." userId="S::nikolly.silva@bandtec.com.br::298d1bcc-3ec1-4dff-b5cf-af464ff65790" providerId="AD" clId="Web-{57382AFE-2191-6B3C-0DAB-87926A1991AF}" dt="2020-04-02T22:13:09.499" v="18"/>
          <pc:sldLayoutMkLst>
            <pc:docMk/>
            <pc:sldMasterMk cId="657988547" sldId="2147483696"/>
            <pc:sldLayoutMk cId="1648402863" sldId="2147483697"/>
          </pc:sldLayoutMkLst>
        </pc:sldLayoutChg>
        <pc:sldLayoutChg chg="add del mod replId">
          <pc:chgData name="NIKOLLY SANTOS DA SILVA ." userId="S::nikolly.silva@bandtec.com.br::298d1bcc-3ec1-4dff-b5cf-af464ff65790" providerId="AD" clId="Web-{57382AFE-2191-6B3C-0DAB-87926A1991AF}" dt="2020-04-02T22:13:09.499" v="18"/>
          <pc:sldLayoutMkLst>
            <pc:docMk/>
            <pc:sldMasterMk cId="657988547" sldId="2147483696"/>
            <pc:sldLayoutMk cId="4234166726" sldId="2147483698"/>
          </pc:sldLayoutMkLst>
        </pc:sldLayoutChg>
        <pc:sldLayoutChg chg="add del mod replId">
          <pc:chgData name="NIKOLLY SANTOS DA SILVA ." userId="S::nikolly.silva@bandtec.com.br::298d1bcc-3ec1-4dff-b5cf-af464ff65790" providerId="AD" clId="Web-{57382AFE-2191-6B3C-0DAB-87926A1991AF}" dt="2020-04-02T22:13:09.499" v="18"/>
          <pc:sldLayoutMkLst>
            <pc:docMk/>
            <pc:sldMasterMk cId="657988547" sldId="2147483696"/>
            <pc:sldLayoutMk cId="897198581" sldId="2147483699"/>
          </pc:sldLayoutMkLst>
        </pc:sldLayoutChg>
        <pc:sldLayoutChg chg="add del mod replId">
          <pc:chgData name="NIKOLLY SANTOS DA SILVA ." userId="S::nikolly.silva@bandtec.com.br::298d1bcc-3ec1-4dff-b5cf-af464ff65790" providerId="AD" clId="Web-{57382AFE-2191-6B3C-0DAB-87926A1991AF}" dt="2020-04-02T22:13:09.499" v="18"/>
          <pc:sldLayoutMkLst>
            <pc:docMk/>
            <pc:sldMasterMk cId="657988547" sldId="2147483696"/>
            <pc:sldLayoutMk cId="2177760080" sldId="2147483700"/>
          </pc:sldLayoutMkLst>
        </pc:sldLayoutChg>
        <pc:sldLayoutChg chg="add del mod replId">
          <pc:chgData name="NIKOLLY SANTOS DA SILVA ." userId="S::nikolly.silva@bandtec.com.br::298d1bcc-3ec1-4dff-b5cf-af464ff65790" providerId="AD" clId="Web-{57382AFE-2191-6B3C-0DAB-87926A1991AF}" dt="2020-04-02T22:13:09.499" v="18"/>
          <pc:sldLayoutMkLst>
            <pc:docMk/>
            <pc:sldMasterMk cId="657988547" sldId="2147483696"/>
            <pc:sldLayoutMk cId="1677620532" sldId="2147483701"/>
          </pc:sldLayoutMkLst>
        </pc:sldLayoutChg>
        <pc:sldLayoutChg chg="add del mod replId">
          <pc:chgData name="NIKOLLY SANTOS DA SILVA ." userId="S::nikolly.silva@bandtec.com.br::298d1bcc-3ec1-4dff-b5cf-af464ff65790" providerId="AD" clId="Web-{57382AFE-2191-6B3C-0DAB-87926A1991AF}" dt="2020-04-02T22:13:09.499" v="18"/>
          <pc:sldLayoutMkLst>
            <pc:docMk/>
            <pc:sldMasterMk cId="657988547" sldId="2147483696"/>
            <pc:sldLayoutMk cId="3379090549" sldId="2147483702"/>
          </pc:sldLayoutMkLst>
        </pc:sldLayoutChg>
        <pc:sldLayoutChg chg="add del mod replId">
          <pc:chgData name="NIKOLLY SANTOS DA SILVA ." userId="S::nikolly.silva@bandtec.com.br::298d1bcc-3ec1-4dff-b5cf-af464ff65790" providerId="AD" clId="Web-{57382AFE-2191-6B3C-0DAB-87926A1991AF}" dt="2020-04-02T22:13:09.499" v="18"/>
          <pc:sldLayoutMkLst>
            <pc:docMk/>
            <pc:sldMasterMk cId="657988547" sldId="2147483696"/>
            <pc:sldLayoutMk cId="702356051" sldId="2147483703"/>
          </pc:sldLayoutMkLst>
        </pc:sldLayoutChg>
        <pc:sldLayoutChg chg="add del mod replId">
          <pc:chgData name="NIKOLLY SANTOS DA SILVA ." userId="S::nikolly.silva@bandtec.com.br::298d1bcc-3ec1-4dff-b5cf-af464ff65790" providerId="AD" clId="Web-{57382AFE-2191-6B3C-0DAB-87926A1991AF}" dt="2020-04-02T22:13:09.499" v="18"/>
          <pc:sldLayoutMkLst>
            <pc:docMk/>
            <pc:sldMasterMk cId="657988547" sldId="2147483696"/>
            <pc:sldLayoutMk cId="3547431341" sldId="2147483704"/>
          </pc:sldLayoutMkLst>
        </pc:sldLayoutChg>
        <pc:sldLayoutChg chg="add del mod replId">
          <pc:chgData name="NIKOLLY SANTOS DA SILVA ." userId="S::nikolly.silva@bandtec.com.br::298d1bcc-3ec1-4dff-b5cf-af464ff65790" providerId="AD" clId="Web-{57382AFE-2191-6B3C-0DAB-87926A1991AF}" dt="2020-04-02T22:13:09.499" v="18"/>
          <pc:sldLayoutMkLst>
            <pc:docMk/>
            <pc:sldMasterMk cId="657988547" sldId="2147483696"/>
            <pc:sldLayoutMk cId="1257411686" sldId="2147483705"/>
          </pc:sldLayoutMkLst>
        </pc:sldLayoutChg>
        <pc:sldLayoutChg chg="add del mod replId">
          <pc:chgData name="NIKOLLY SANTOS DA SILVA ." userId="S::nikolly.silva@bandtec.com.br::298d1bcc-3ec1-4dff-b5cf-af464ff65790" providerId="AD" clId="Web-{57382AFE-2191-6B3C-0DAB-87926A1991AF}" dt="2020-04-02T22:13:09.499" v="18"/>
          <pc:sldLayoutMkLst>
            <pc:docMk/>
            <pc:sldMasterMk cId="657988547" sldId="2147483696"/>
            <pc:sldLayoutMk cId="2215689832" sldId="2147483706"/>
          </pc:sldLayoutMkLst>
        </pc:sldLayoutChg>
        <pc:sldLayoutChg chg="add del mod replId">
          <pc:chgData name="NIKOLLY SANTOS DA SILVA ." userId="S::nikolly.silva@bandtec.com.br::298d1bcc-3ec1-4dff-b5cf-af464ff65790" providerId="AD" clId="Web-{57382AFE-2191-6B3C-0DAB-87926A1991AF}" dt="2020-04-02T22:13:09.499" v="18"/>
          <pc:sldLayoutMkLst>
            <pc:docMk/>
            <pc:sldMasterMk cId="657988547" sldId="2147483696"/>
            <pc:sldLayoutMk cId="2959436681" sldId="2147483707"/>
          </pc:sldLayoutMkLst>
        </pc:sldLayoutChg>
      </pc:sldMasterChg>
      <pc:sldMasterChg chg="add del addSldLayout delSldLayout modSldLayout">
        <pc:chgData name="NIKOLLY SANTOS DA SILVA ." userId="S::nikolly.silva@bandtec.com.br::298d1bcc-3ec1-4dff-b5cf-af464ff65790" providerId="AD" clId="Web-{57382AFE-2191-6B3C-0DAB-87926A1991AF}" dt="2020-04-02T22:13:18.468" v="19"/>
        <pc:sldMasterMkLst>
          <pc:docMk/>
          <pc:sldMasterMk cId="555589129" sldId="2147483708"/>
        </pc:sldMasterMkLst>
        <pc:sldLayoutChg chg="add del mod replId">
          <pc:chgData name="NIKOLLY SANTOS DA SILVA ." userId="S::nikolly.silva@bandtec.com.br::298d1bcc-3ec1-4dff-b5cf-af464ff65790" providerId="AD" clId="Web-{57382AFE-2191-6B3C-0DAB-87926A1991AF}" dt="2020-04-02T22:13:18.468" v="19"/>
          <pc:sldLayoutMkLst>
            <pc:docMk/>
            <pc:sldMasterMk cId="555589129" sldId="2147483708"/>
            <pc:sldLayoutMk cId="2971353283" sldId="2147483709"/>
          </pc:sldLayoutMkLst>
        </pc:sldLayoutChg>
        <pc:sldLayoutChg chg="add del mod replId">
          <pc:chgData name="NIKOLLY SANTOS DA SILVA ." userId="S::nikolly.silva@bandtec.com.br::298d1bcc-3ec1-4dff-b5cf-af464ff65790" providerId="AD" clId="Web-{57382AFE-2191-6B3C-0DAB-87926A1991AF}" dt="2020-04-02T22:13:18.468" v="19"/>
          <pc:sldLayoutMkLst>
            <pc:docMk/>
            <pc:sldMasterMk cId="555589129" sldId="2147483708"/>
            <pc:sldLayoutMk cId="2993776629" sldId="2147483710"/>
          </pc:sldLayoutMkLst>
        </pc:sldLayoutChg>
        <pc:sldLayoutChg chg="add del mod replId">
          <pc:chgData name="NIKOLLY SANTOS DA SILVA ." userId="S::nikolly.silva@bandtec.com.br::298d1bcc-3ec1-4dff-b5cf-af464ff65790" providerId="AD" clId="Web-{57382AFE-2191-6B3C-0DAB-87926A1991AF}" dt="2020-04-02T22:13:18.468" v="19"/>
          <pc:sldLayoutMkLst>
            <pc:docMk/>
            <pc:sldMasterMk cId="555589129" sldId="2147483708"/>
            <pc:sldLayoutMk cId="2136443216" sldId="2147483711"/>
          </pc:sldLayoutMkLst>
        </pc:sldLayoutChg>
        <pc:sldLayoutChg chg="add del mod replId">
          <pc:chgData name="NIKOLLY SANTOS DA SILVA ." userId="S::nikolly.silva@bandtec.com.br::298d1bcc-3ec1-4dff-b5cf-af464ff65790" providerId="AD" clId="Web-{57382AFE-2191-6B3C-0DAB-87926A1991AF}" dt="2020-04-02T22:13:18.468" v="19"/>
          <pc:sldLayoutMkLst>
            <pc:docMk/>
            <pc:sldMasterMk cId="555589129" sldId="2147483708"/>
            <pc:sldLayoutMk cId="1643381549" sldId="2147483712"/>
          </pc:sldLayoutMkLst>
        </pc:sldLayoutChg>
        <pc:sldLayoutChg chg="add del mod replId">
          <pc:chgData name="NIKOLLY SANTOS DA SILVA ." userId="S::nikolly.silva@bandtec.com.br::298d1bcc-3ec1-4dff-b5cf-af464ff65790" providerId="AD" clId="Web-{57382AFE-2191-6B3C-0DAB-87926A1991AF}" dt="2020-04-02T22:13:18.468" v="19"/>
          <pc:sldLayoutMkLst>
            <pc:docMk/>
            <pc:sldMasterMk cId="555589129" sldId="2147483708"/>
            <pc:sldLayoutMk cId="305386817" sldId="2147483713"/>
          </pc:sldLayoutMkLst>
        </pc:sldLayoutChg>
        <pc:sldLayoutChg chg="add del mod replId">
          <pc:chgData name="NIKOLLY SANTOS DA SILVA ." userId="S::nikolly.silva@bandtec.com.br::298d1bcc-3ec1-4dff-b5cf-af464ff65790" providerId="AD" clId="Web-{57382AFE-2191-6B3C-0DAB-87926A1991AF}" dt="2020-04-02T22:13:18.468" v="19"/>
          <pc:sldLayoutMkLst>
            <pc:docMk/>
            <pc:sldMasterMk cId="555589129" sldId="2147483708"/>
            <pc:sldLayoutMk cId="3667304007" sldId="2147483714"/>
          </pc:sldLayoutMkLst>
        </pc:sldLayoutChg>
        <pc:sldLayoutChg chg="add del mod replId">
          <pc:chgData name="NIKOLLY SANTOS DA SILVA ." userId="S::nikolly.silva@bandtec.com.br::298d1bcc-3ec1-4dff-b5cf-af464ff65790" providerId="AD" clId="Web-{57382AFE-2191-6B3C-0DAB-87926A1991AF}" dt="2020-04-02T22:13:18.468" v="19"/>
          <pc:sldLayoutMkLst>
            <pc:docMk/>
            <pc:sldMasterMk cId="555589129" sldId="2147483708"/>
            <pc:sldLayoutMk cId="1841526397" sldId="2147483715"/>
          </pc:sldLayoutMkLst>
        </pc:sldLayoutChg>
        <pc:sldLayoutChg chg="add del mod replId">
          <pc:chgData name="NIKOLLY SANTOS DA SILVA ." userId="S::nikolly.silva@bandtec.com.br::298d1bcc-3ec1-4dff-b5cf-af464ff65790" providerId="AD" clId="Web-{57382AFE-2191-6B3C-0DAB-87926A1991AF}" dt="2020-04-02T22:13:18.468" v="19"/>
          <pc:sldLayoutMkLst>
            <pc:docMk/>
            <pc:sldMasterMk cId="555589129" sldId="2147483708"/>
            <pc:sldLayoutMk cId="1902703850" sldId="2147483716"/>
          </pc:sldLayoutMkLst>
        </pc:sldLayoutChg>
        <pc:sldLayoutChg chg="add del mod replId">
          <pc:chgData name="NIKOLLY SANTOS DA SILVA ." userId="S::nikolly.silva@bandtec.com.br::298d1bcc-3ec1-4dff-b5cf-af464ff65790" providerId="AD" clId="Web-{57382AFE-2191-6B3C-0DAB-87926A1991AF}" dt="2020-04-02T22:13:18.468" v="19"/>
          <pc:sldLayoutMkLst>
            <pc:docMk/>
            <pc:sldMasterMk cId="555589129" sldId="2147483708"/>
            <pc:sldLayoutMk cId="476060261" sldId="2147483717"/>
          </pc:sldLayoutMkLst>
        </pc:sldLayoutChg>
        <pc:sldLayoutChg chg="add del mod replId">
          <pc:chgData name="NIKOLLY SANTOS DA SILVA ." userId="S::nikolly.silva@bandtec.com.br::298d1bcc-3ec1-4dff-b5cf-af464ff65790" providerId="AD" clId="Web-{57382AFE-2191-6B3C-0DAB-87926A1991AF}" dt="2020-04-02T22:13:18.468" v="19"/>
          <pc:sldLayoutMkLst>
            <pc:docMk/>
            <pc:sldMasterMk cId="555589129" sldId="2147483708"/>
            <pc:sldLayoutMk cId="1967219657" sldId="2147483718"/>
          </pc:sldLayoutMkLst>
        </pc:sldLayoutChg>
        <pc:sldLayoutChg chg="add del mod replId">
          <pc:chgData name="NIKOLLY SANTOS DA SILVA ." userId="S::nikolly.silva@bandtec.com.br::298d1bcc-3ec1-4dff-b5cf-af464ff65790" providerId="AD" clId="Web-{57382AFE-2191-6B3C-0DAB-87926A1991AF}" dt="2020-04-02T22:13:18.468" v="19"/>
          <pc:sldLayoutMkLst>
            <pc:docMk/>
            <pc:sldMasterMk cId="555589129" sldId="2147483708"/>
            <pc:sldLayoutMk cId="366121416" sldId="2147483719"/>
          </pc:sldLayoutMkLst>
        </pc:sldLayoutChg>
      </pc:sldMasterChg>
      <pc:sldMasterChg chg="add del addSldLayout delSldLayout modSldLayout">
        <pc:chgData name="NIKOLLY SANTOS DA SILVA ." userId="S::nikolly.silva@bandtec.com.br::298d1bcc-3ec1-4dff-b5cf-af464ff65790" providerId="AD" clId="Web-{57382AFE-2191-6B3C-0DAB-87926A1991AF}" dt="2020-04-02T22:47:56.676" v="495"/>
        <pc:sldMasterMkLst>
          <pc:docMk/>
          <pc:sldMasterMk cId="3056223116" sldId="2147483720"/>
        </pc:sldMasterMkLst>
        <pc:sldLayoutChg chg="add del mod replId">
          <pc:chgData name="NIKOLLY SANTOS DA SILVA ." userId="S::nikolly.silva@bandtec.com.br::298d1bcc-3ec1-4dff-b5cf-af464ff65790" providerId="AD" clId="Web-{57382AFE-2191-6B3C-0DAB-87926A1991AF}" dt="2020-04-02T22:47:56.676" v="495"/>
          <pc:sldLayoutMkLst>
            <pc:docMk/>
            <pc:sldMasterMk cId="3056223116" sldId="2147483720"/>
            <pc:sldLayoutMk cId="3542879489" sldId="2147483721"/>
          </pc:sldLayoutMkLst>
        </pc:sldLayoutChg>
        <pc:sldLayoutChg chg="add del mod replId">
          <pc:chgData name="NIKOLLY SANTOS DA SILVA ." userId="S::nikolly.silva@bandtec.com.br::298d1bcc-3ec1-4dff-b5cf-af464ff65790" providerId="AD" clId="Web-{57382AFE-2191-6B3C-0DAB-87926A1991AF}" dt="2020-04-02T22:47:56.676" v="495"/>
          <pc:sldLayoutMkLst>
            <pc:docMk/>
            <pc:sldMasterMk cId="3056223116" sldId="2147483720"/>
            <pc:sldLayoutMk cId="3463917728" sldId="2147483722"/>
          </pc:sldLayoutMkLst>
        </pc:sldLayoutChg>
        <pc:sldLayoutChg chg="add del mod replId">
          <pc:chgData name="NIKOLLY SANTOS DA SILVA ." userId="S::nikolly.silva@bandtec.com.br::298d1bcc-3ec1-4dff-b5cf-af464ff65790" providerId="AD" clId="Web-{57382AFE-2191-6B3C-0DAB-87926A1991AF}" dt="2020-04-02T22:47:56.676" v="495"/>
          <pc:sldLayoutMkLst>
            <pc:docMk/>
            <pc:sldMasterMk cId="3056223116" sldId="2147483720"/>
            <pc:sldLayoutMk cId="1506764798" sldId="2147483723"/>
          </pc:sldLayoutMkLst>
        </pc:sldLayoutChg>
        <pc:sldLayoutChg chg="add del mod replId">
          <pc:chgData name="NIKOLLY SANTOS DA SILVA ." userId="S::nikolly.silva@bandtec.com.br::298d1bcc-3ec1-4dff-b5cf-af464ff65790" providerId="AD" clId="Web-{57382AFE-2191-6B3C-0DAB-87926A1991AF}" dt="2020-04-02T22:47:56.676" v="495"/>
          <pc:sldLayoutMkLst>
            <pc:docMk/>
            <pc:sldMasterMk cId="3056223116" sldId="2147483720"/>
            <pc:sldLayoutMk cId="2722979704" sldId="2147483724"/>
          </pc:sldLayoutMkLst>
        </pc:sldLayoutChg>
        <pc:sldLayoutChg chg="add del mod replId">
          <pc:chgData name="NIKOLLY SANTOS DA SILVA ." userId="S::nikolly.silva@bandtec.com.br::298d1bcc-3ec1-4dff-b5cf-af464ff65790" providerId="AD" clId="Web-{57382AFE-2191-6B3C-0DAB-87926A1991AF}" dt="2020-04-02T22:47:56.676" v="495"/>
          <pc:sldLayoutMkLst>
            <pc:docMk/>
            <pc:sldMasterMk cId="3056223116" sldId="2147483720"/>
            <pc:sldLayoutMk cId="3465266030" sldId="2147483725"/>
          </pc:sldLayoutMkLst>
        </pc:sldLayoutChg>
        <pc:sldLayoutChg chg="add del mod replId">
          <pc:chgData name="NIKOLLY SANTOS DA SILVA ." userId="S::nikolly.silva@bandtec.com.br::298d1bcc-3ec1-4dff-b5cf-af464ff65790" providerId="AD" clId="Web-{57382AFE-2191-6B3C-0DAB-87926A1991AF}" dt="2020-04-02T22:47:56.676" v="495"/>
          <pc:sldLayoutMkLst>
            <pc:docMk/>
            <pc:sldMasterMk cId="3056223116" sldId="2147483720"/>
            <pc:sldLayoutMk cId="845563634" sldId="2147483726"/>
          </pc:sldLayoutMkLst>
        </pc:sldLayoutChg>
        <pc:sldLayoutChg chg="add del mod replId">
          <pc:chgData name="NIKOLLY SANTOS DA SILVA ." userId="S::nikolly.silva@bandtec.com.br::298d1bcc-3ec1-4dff-b5cf-af464ff65790" providerId="AD" clId="Web-{57382AFE-2191-6B3C-0DAB-87926A1991AF}" dt="2020-04-02T22:47:56.676" v="495"/>
          <pc:sldLayoutMkLst>
            <pc:docMk/>
            <pc:sldMasterMk cId="3056223116" sldId="2147483720"/>
            <pc:sldLayoutMk cId="1685839602" sldId="2147483727"/>
          </pc:sldLayoutMkLst>
        </pc:sldLayoutChg>
        <pc:sldLayoutChg chg="add del mod replId">
          <pc:chgData name="NIKOLLY SANTOS DA SILVA ." userId="S::nikolly.silva@bandtec.com.br::298d1bcc-3ec1-4dff-b5cf-af464ff65790" providerId="AD" clId="Web-{57382AFE-2191-6B3C-0DAB-87926A1991AF}" dt="2020-04-02T22:47:56.676" v="495"/>
          <pc:sldLayoutMkLst>
            <pc:docMk/>
            <pc:sldMasterMk cId="3056223116" sldId="2147483720"/>
            <pc:sldLayoutMk cId="1784078345" sldId="2147483728"/>
          </pc:sldLayoutMkLst>
        </pc:sldLayoutChg>
        <pc:sldLayoutChg chg="add del mod replId">
          <pc:chgData name="NIKOLLY SANTOS DA SILVA ." userId="S::nikolly.silva@bandtec.com.br::298d1bcc-3ec1-4dff-b5cf-af464ff65790" providerId="AD" clId="Web-{57382AFE-2191-6B3C-0DAB-87926A1991AF}" dt="2020-04-02T22:47:56.676" v="495"/>
          <pc:sldLayoutMkLst>
            <pc:docMk/>
            <pc:sldMasterMk cId="3056223116" sldId="2147483720"/>
            <pc:sldLayoutMk cId="1235783053" sldId="2147483729"/>
          </pc:sldLayoutMkLst>
        </pc:sldLayoutChg>
        <pc:sldLayoutChg chg="add del mod replId">
          <pc:chgData name="NIKOLLY SANTOS DA SILVA ." userId="S::nikolly.silva@bandtec.com.br::298d1bcc-3ec1-4dff-b5cf-af464ff65790" providerId="AD" clId="Web-{57382AFE-2191-6B3C-0DAB-87926A1991AF}" dt="2020-04-02T22:47:56.676" v="495"/>
          <pc:sldLayoutMkLst>
            <pc:docMk/>
            <pc:sldMasterMk cId="3056223116" sldId="2147483720"/>
            <pc:sldLayoutMk cId="2034083138" sldId="2147483730"/>
          </pc:sldLayoutMkLst>
        </pc:sldLayoutChg>
        <pc:sldLayoutChg chg="add del mod replId">
          <pc:chgData name="NIKOLLY SANTOS DA SILVA ." userId="S::nikolly.silva@bandtec.com.br::298d1bcc-3ec1-4dff-b5cf-af464ff65790" providerId="AD" clId="Web-{57382AFE-2191-6B3C-0DAB-87926A1991AF}" dt="2020-04-02T22:47:56.676" v="495"/>
          <pc:sldLayoutMkLst>
            <pc:docMk/>
            <pc:sldMasterMk cId="3056223116" sldId="2147483720"/>
            <pc:sldLayoutMk cId="660823217" sldId="2147483731"/>
          </pc:sldLayoutMkLst>
        </pc:sldLayoutChg>
      </pc:sldMasterChg>
      <pc:sldMasterChg chg="add del addSldLayout delSldLayout modSldLayout">
        <pc:chgData name="NIKOLLY SANTOS DA SILVA ." userId="S::nikolly.silva@bandtec.com.br::298d1bcc-3ec1-4dff-b5cf-af464ff65790" providerId="AD" clId="Web-{57382AFE-2191-6B3C-0DAB-87926A1991AF}" dt="2020-04-02T22:48:05.051" v="496"/>
        <pc:sldMasterMkLst>
          <pc:docMk/>
          <pc:sldMasterMk cId="2365683041" sldId="2147483732"/>
        </pc:sldMasterMkLst>
        <pc:sldLayoutChg chg="add del mod replId">
          <pc:chgData name="NIKOLLY SANTOS DA SILVA ." userId="S::nikolly.silva@bandtec.com.br::298d1bcc-3ec1-4dff-b5cf-af464ff65790" providerId="AD" clId="Web-{57382AFE-2191-6B3C-0DAB-87926A1991AF}" dt="2020-04-02T22:48:05.051" v="496"/>
          <pc:sldLayoutMkLst>
            <pc:docMk/>
            <pc:sldMasterMk cId="2365683041" sldId="2147483732"/>
            <pc:sldLayoutMk cId="1113134590" sldId="2147483733"/>
          </pc:sldLayoutMkLst>
        </pc:sldLayoutChg>
        <pc:sldLayoutChg chg="add del mod replId">
          <pc:chgData name="NIKOLLY SANTOS DA SILVA ." userId="S::nikolly.silva@bandtec.com.br::298d1bcc-3ec1-4dff-b5cf-af464ff65790" providerId="AD" clId="Web-{57382AFE-2191-6B3C-0DAB-87926A1991AF}" dt="2020-04-02T22:48:05.051" v="496"/>
          <pc:sldLayoutMkLst>
            <pc:docMk/>
            <pc:sldMasterMk cId="2365683041" sldId="2147483732"/>
            <pc:sldLayoutMk cId="2548466354" sldId="2147483734"/>
          </pc:sldLayoutMkLst>
        </pc:sldLayoutChg>
        <pc:sldLayoutChg chg="add del mod replId">
          <pc:chgData name="NIKOLLY SANTOS DA SILVA ." userId="S::nikolly.silva@bandtec.com.br::298d1bcc-3ec1-4dff-b5cf-af464ff65790" providerId="AD" clId="Web-{57382AFE-2191-6B3C-0DAB-87926A1991AF}" dt="2020-04-02T22:48:05.051" v="496"/>
          <pc:sldLayoutMkLst>
            <pc:docMk/>
            <pc:sldMasterMk cId="2365683041" sldId="2147483732"/>
            <pc:sldLayoutMk cId="3926668027" sldId="2147483735"/>
          </pc:sldLayoutMkLst>
        </pc:sldLayoutChg>
        <pc:sldLayoutChg chg="add del mod replId">
          <pc:chgData name="NIKOLLY SANTOS DA SILVA ." userId="S::nikolly.silva@bandtec.com.br::298d1bcc-3ec1-4dff-b5cf-af464ff65790" providerId="AD" clId="Web-{57382AFE-2191-6B3C-0DAB-87926A1991AF}" dt="2020-04-02T22:48:05.051" v="496"/>
          <pc:sldLayoutMkLst>
            <pc:docMk/>
            <pc:sldMasterMk cId="2365683041" sldId="2147483732"/>
            <pc:sldLayoutMk cId="702989864" sldId="2147483736"/>
          </pc:sldLayoutMkLst>
        </pc:sldLayoutChg>
        <pc:sldLayoutChg chg="add del mod replId">
          <pc:chgData name="NIKOLLY SANTOS DA SILVA ." userId="S::nikolly.silva@bandtec.com.br::298d1bcc-3ec1-4dff-b5cf-af464ff65790" providerId="AD" clId="Web-{57382AFE-2191-6B3C-0DAB-87926A1991AF}" dt="2020-04-02T22:48:05.051" v="496"/>
          <pc:sldLayoutMkLst>
            <pc:docMk/>
            <pc:sldMasterMk cId="2365683041" sldId="2147483732"/>
            <pc:sldLayoutMk cId="2643827663" sldId="2147483737"/>
          </pc:sldLayoutMkLst>
        </pc:sldLayoutChg>
        <pc:sldLayoutChg chg="add del mod replId">
          <pc:chgData name="NIKOLLY SANTOS DA SILVA ." userId="S::nikolly.silva@bandtec.com.br::298d1bcc-3ec1-4dff-b5cf-af464ff65790" providerId="AD" clId="Web-{57382AFE-2191-6B3C-0DAB-87926A1991AF}" dt="2020-04-02T22:48:05.051" v="496"/>
          <pc:sldLayoutMkLst>
            <pc:docMk/>
            <pc:sldMasterMk cId="2365683041" sldId="2147483732"/>
            <pc:sldLayoutMk cId="1292039192" sldId="2147483738"/>
          </pc:sldLayoutMkLst>
        </pc:sldLayoutChg>
        <pc:sldLayoutChg chg="add del mod replId">
          <pc:chgData name="NIKOLLY SANTOS DA SILVA ." userId="S::nikolly.silva@bandtec.com.br::298d1bcc-3ec1-4dff-b5cf-af464ff65790" providerId="AD" clId="Web-{57382AFE-2191-6B3C-0DAB-87926A1991AF}" dt="2020-04-02T22:48:05.051" v="496"/>
          <pc:sldLayoutMkLst>
            <pc:docMk/>
            <pc:sldMasterMk cId="2365683041" sldId="2147483732"/>
            <pc:sldLayoutMk cId="630822208" sldId="2147483739"/>
          </pc:sldLayoutMkLst>
        </pc:sldLayoutChg>
        <pc:sldLayoutChg chg="add del mod replId">
          <pc:chgData name="NIKOLLY SANTOS DA SILVA ." userId="S::nikolly.silva@bandtec.com.br::298d1bcc-3ec1-4dff-b5cf-af464ff65790" providerId="AD" clId="Web-{57382AFE-2191-6B3C-0DAB-87926A1991AF}" dt="2020-04-02T22:48:05.051" v="496"/>
          <pc:sldLayoutMkLst>
            <pc:docMk/>
            <pc:sldMasterMk cId="2365683041" sldId="2147483732"/>
            <pc:sldLayoutMk cId="684543150" sldId="2147483740"/>
          </pc:sldLayoutMkLst>
        </pc:sldLayoutChg>
        <pc:sldLayoutChg chg="add del mod replId">
          <pc:chgData name="NIKOLLY SANTOS DA SILVA ." userId="S::nikolly.silva@bandtec.com.br::298d1bcc-3ec1-4dff-b5cf-af464ff65790" providerId="AD" clId="Web-{57382AFE-2191-6B3C-0DAB-87926A1991AF}" dt="2020-04-02T22:48:05.051" v="496"/>
          <pc:sldLayoutMkLst>
            <pc:docMk/>
            <pc:sldMasterMk cId="2365683041" sldId="2147483732"/>
            <pc:sldLayoutMk cId="2145501913" sldId="2147483741"/>
          </pc:sldLayoutMkLst>
        </pc:sldLayoutChg>
        <pc:sldLayoutChg chg="add del mod replId">
          <pc:chgData name="NIKOLLY SANTOS DA SILVA ." userId="S::nikolly.silva@bandtec.com.br::298d1bcc-3ec1-4dff-b5cf-af464ff65790" providerId="AD" clId="Web-{57382AFE-2191-6B3C-0DAB-87926A1991AF}" dt="2020-04-02T22:48:05.051" v="496"/>
          <pc:sldLayoutMkLst>
            <pc:docMk/>
            <pc:sldMasterMk cId="2365683041" sldId="2147483732"/>
            <pc:sldLayoutMk cId="3599203658" sldId="2147483742"/>
          </pc:sldLayoutMkLst>
        </pc:sldLayoutChg>
        <pc:sldLayoutChg chg="add del mod replId">
          <pc:chgData name="NIKOLLY SANTOS DA SILVA ." userId="S::nikolly.silva@bandtec.com.br::298d1bcc-3ec1-4dff-b5cf-af464ff65790" providerId="AD" clId="Web-{57382AFE-2191-6B3C-0DAB-87926A1991AF}" dt="2020-04-02T22:48:05.051" v="496"/>
          <pc:sldLayoutMkLst>
            <pc:docMk/>
            <pc:sldMasterMk cId="2365683041" sldId="2147483732"/>
            <pc:sldLayoutMk cId="4173756535" sldId="2147483743"/>
          </pc:sldLayoutMkLst>
        </pc:sldLayoutChg>
      </pc:sldMasterChg>
      <pc:sldMasterChg chg="add del addSldLayout delSldLayout modSldLayout">
        <pc:chgData name="NIKOLLY SANTOS DA SILVA ." userId="S::nikolly.silva@bandtec.com.br::298d1bcc-3ec1-4dff-b5cf-af464ff65790" providerId="AD" clId="Web-{57382AFE-2191-6B3C-0DAB-87926A1991AF}" dt="2020-04-02T22:48:10.957" v="497"/>
        <pc:sldMasterMkLst>
          <pc:docMk/>
          <pc:sldMasterMk cId="160275299" sldId="2147483744"/>
        </pc:sldMasterMkLst>
        <pc:sldLayoutChg chg="add del mod replId">
          <pc:chgData name="NIKOLLY SANTOS DA SILVA ." userId="S::nikolly.silva@bandtec.com.br::298d1bcc-3ec1-4dff-b5cf-af464ff65790" providerId="AD" clId="Web-{57382AFE-2191-6B3C-0DAB-87926A1991AF}" dt="2020-04-02T22:48:10.957" v="497"/>
          <pc:sldLayoutMkLst>
            <pc:docMk/>
            <pc:sldMasterMk cId="160275299" sldId="2147483744"/>
            <pc:sldLayoutMk cId="2582916889" sldId="2147483745"/>
          </pc:sldLayoutMkLst>
        </pc:sldLayoutChg>
        <pc:sldLayoutChg chg="add del mod replId">
          <pc:chgData name="NIKOLLY SANTOS DA SILVA ." userId="S::nikolly.silva@bandtec.com.br::298d1bcc-3ec1-4dff-b5cf-af464ff65790" providerId="AD" clId="Web-{57382AFE-2191-6B3C-0DAB-87926A1991AF}" dt="2020-04-02T22:48:10.957" v="497"/>
          <pc:sldLayoutMkLst>
            <pc:docMk/>
            <pc:sldMasterMk cId="160275299" sldId="2147483744"/>
            <pc:sldLayoutMk cId="1929048602" sldId="2147483746"/>
          </pc:sldLayoutMkLst>
        </pc:sldLayoutChg>
        <pc:sldLayoutChg chg="add del mod replId">
          <pc:chgData name="NIKOLLY SANTOS DA SILVA ." userId="S::nikolly.silva@bandtec.com.br::298d1bcc-3ec1-4dff-b5cf-af464ff65790" providerId="AD" clId="Web-{57382AFE-2191-6B3C-0DAB-87926A1991AF}" dt="2020-04-02T22:48:10.957" v="497"/>
          <pc:sldLayoutMkLst>
            <pc:docMk/>
            <pc:sldMasterMk cId="160275299" sldId="2147483744"/>
            <pc:sldLayoutMk cId="298065335" sldId="2147483747"/>
          </pc:sldLayoutMkLst>
        </pc:sldLayoutChg>
        <pc:sldLayoutChg chg="add del mod replId">
          <pc:chgData name="NIKOLLY SANTOS DA SILVA ." userId="S::nikolly.silva@bandtec.com.br::298d1bcc-3ec1-4dff-b5cf-af464ff65790" providerId="AD" clId="Web-{57382AFE-2191-6B3C-0DAB-87926A1991AF}" dt="2020-04-02T22:48:10.957" v="497"/>
          <pc:sldLayoutMkLst>
            <pc:docMk/>
            <pc:sldMasterMk cId="160275299" sldId="2147483744"/>
            <pc:sldLayoutMk cId="903974911" sldId="2147483748"/>
          </pc:sldLayoutMkLst>
        </pc:sldLayoutChg>
        <pc:sldLayoutChg chg="add del mod replId">
          <pc:chgData name="NIKOLLY SANTOS DA SILVA ." userId="S::nikolly.silva@bandtec.com.br::298d1bcc-3ec1-4dff-b5cf-af464ff65790" providerId="AD" clId="Web-{57382AFE-2191-6B3C-0DAB-87926A1991AF}" dt="2020-04-02T22:48:10.957" v="497"/>
          <pc:sldLayoutMkLst>
            <pc:docMk/>
            <pc:sldMasterMk cId="160275299" sldId="2147483744"/>
            <pc:sldLayoutMk cId="2077866421" sldId="2147483749"/>
          </pc:sldLayoutMkLst>
        </pc:sldLayoutChg>
        <pc:sldLayoutChg chg="add del mod replId">
          <pc:chgData name="NIKOLLY SANTOS DA SILVA ." userId="S::nikolly.silva@bandtec.com.br::298d1bcc-3ec1-4dff-b5cf-af464ff65790" providerId="AD" clId="Web-{57382AFE-2191-6B3C-0DAB-87926A1991AF}" dt="2020-04-02T22:48:10.957" v="497"/>
          <pc:sldLayoutMkLst>
            <pc:docMk/>
            <pc:sldMasterMk cId="160275299" sldId="2147483744"/>
            <pc:sldLayoutMk cId="48795057" sldId="2147483750"/>
          </pc:sldLayoutMkLst>
        </pc:sldLayoutChg>
        <pc:sldLayoutChg chg="add del mod replId">
          <pc:chgData name="NIKOLLY SANTOS DA SILVA ." userId="S::nikolly.silva@bandtec.com.br::298d1bcc-3ec1-4dff-b5cf-af464ff65790" providerId="AD" clId="Web-{57382AFE-2191-6B3C-0DAB-87926A1991AF}" dt="2020-04-02T22:48:10.957" v="497"/>
          <pc:sldLayoutMkLst>
            <pc:docMk/>
            <pc:sldMasterMk cId="160275299" sldId="2147483744"/>
            <pc:sldLayoutMk cId="3914515821" sldId="2147483751"/>
          </pc:sldLayoutMkLst>
        </pc:sldLayoutChg>
        <pc:sldLayoutChg chg="add del mod replId">
          <pc:chgData name="NIKOLLY SANTOS DA SILVA ." userId="S::nikolly.silva@bandtec.com.br::298d1bcc-3ec1-4dff-b5cf-af464ff65790" providerId="AD" clId="Web-{57382AFE-2191-6B3C-0DAB-87926A1991AF}" dt="2020-04-02T22:48:10.957" v="497"/>
          <pc:sldLayoutMkLst>
            <pc:docMk/>
            <pc:sldMasterMk cId="160275299" sldId="2147483744"/>
            <pc:sldLayoutMk cId="3889748887" sldId="2147483752"/>
          </pc:sldLayoutMkLst>
        </pc:sldLayoutChg>
        <pc:sldLayoutChg chg="add del mod replId">
          <pc:chgData name="NIKOLLY SANTOS DA SILVA ." userId="S::nikolly.silva@bandtec.com.br::298d1bcc-3ec1-4dff-b5cf-af464ff65790" providerId="AD" clId="Web-{57382AFE-2191-6B3C-0DAB-87926A1991AF}" dt="2020-04-02T22:48:10.957" v="497"/>
          <pc:sldLayoutMkLst>
            <pc:docMk/>
            <pc:sldMasterMk cId="160275299" sldId="2147483744"/>
            <pc:sldLayoutMk cId="3131509048" sldId="2147483753"/>
          </pc:sldLayoutMkLst>
        </pc:sldLayoutChg>
        <pc:sldLayoutChg chg="add del mod replId">
          <pc:chgData name="NIKOLLY SANTOS DA SILVA ." userId="S::nikolly.silva@bandtec.com.br::298d1bcc-3ec1-4dff-b5cf-af464ff65790" providerId="AD" clId="Web-{57382AFE-2191-6B3C-0DAB-87926A1991AF}" dt="2020-04-02T22:48:10.957" v="497"/>
          <pc:sldLayoutMkLst>
            <pc:docMk/>
            <pc:sldMasterMk cId="160275299" sldId="2147483744"/>
            <pc:sldLayoutMk cId="4188510719" sldId="2147483754"/>
          </pc:sldLayoutMkLst>
        </pc:sldLayoutChg>
        <pc:sldLayoutChg chg="add del mod replId">
          <pc:chgData name="NIKOLLY SANTOS DA SILVA ." userId="S::nikolly.silva@bandtec.com.br::298d1bcc-3ec1-4dff-b5cf-af464ff65790" providerId="AD" clId="Web-{57382AFE-2191-6B3C-0DAB-87926A1991AF}" dt="2020-04-02T22:48:10.957" v="497"/>
          <pc:sldLayoutMkLst>
            <pc:docMk/>
            <pc:sldMasterMk cId="160275299" sldId="2147483744"/>
            <pc:sldLayoutMk cId="1029581567" sldId="2147483755"/>
          </pc:sldLayoutMkLst>
        </pc:sldLayoutChg>
      </pc:sldMasterChg>
      <pc:sldMasterChg chg="add del addSldLayout delSldLayout modSldLayout">
        <pc:chgData name="NIKOLLY SANTOS DA SILVA ." userId="S::nikolly.silva@bandtec.com.br::298d1bcc-3ec1-4dff-b5cf-af464ff65790" providerId="AD" clId="Web-{57382AFE-2191-6B3C-0DAB-87926A1991AF}" dt="2020-04-02T22:48:24.552" v="498"/>
        <pc:sldMasterMkLst>
          <pc:docMk/>
          <pc:sldMasterMk cId="853936875" sldId="2147483756"/>
        </pc:sldMasterMkLst>
        <pc:sldLayoutChg chg="add del mod replId">
          <pc:chgData name="NIKOLLY SANTOS DA SILVA ." userId="S::nikolly.silva@bandtec.com.br::298d1bcc-3ec1-4dff-b5cf-af464ff65790" providerId="AD" clId="Web-{57382AFE-2191-6B3C-0DAB-87926A1991AF}" dt="2020-04-02T22:48:24.552" v="498"/>
          <pc:sldLayoutMkLst>
            <pc:docMk/>
            <pc:sldMasterMk cId="853936875" sldId="2147483756"/>
            <pc:sldLayoutMk cId="2204135748" sldId="2147483757"/>
          </pc:sldLayoutMkLst>
        </pc:sldLayoutChg>
        <pc:sldLayoutChg chg="add del mod replId">
          <pc:chgData name="NIKOLLY SANTOS DA SILVA ." userId="S::nikolly.silva@bandtec.com.br::298d1bcc-3ec1-4dff-b5cf-af464ff65790" providerId="AD" clId="Web-{57382AFE-2191-6B3C-0DAB-87926A1991AF}" dt="2020-04-02T22:48:24.552" v="498"/>
          <pc:sldLayoutMkLst>
            <pc:docMk/>
            <pc:sldMasterMk cId="853936875" sldId="2147483756"/>
            <pc:sldLayoutMk cId="1779064458" sldId="2147483758"/>
          </pc:sldLayoutMkLst>
        </pc:sldLayoutChg>
        <pc:sldLayoutChg chg="add del mod replId">
          <pc:chgData name="NIKOLLY SANTOS DA SILVA ." userId="S::nikolly.silva@bandtec.com.br::298d1bcc-3ec1-4dff-b5cf-af464ff65790" providerId="AD" clId="Web-{57382AFE-2191-6B3C-0DAB-87926A1991AF}" dt="2020-04-02T22:48:24.552" v="498"/>
          <pc:sldLayoutMkLst>
            <pc:docMk/>
            <pc:sldMasterMk cId="853936875" sldId="2147483756"/>
            <pc:sldLayoutMk cId="3779892821" sldId="2147483759"/>
          </pc:sldLayoutMkLst>
        </pc:sldLayoutChg>
        <pc:sldLayoutChg chg="add del mod replId">
          <pc:chgData name="NIKOLLY SANTOS DA SILVA ." userId="S::nikolly.silva@bandtec.com.br::298d1bcc-3ec1-4dff-b5cf-af464ff65790" providerId="AD" clId="Web-{57382AFE-2191-6B3C-0DAB-87926A1991AF}" dt="2020-04-02T22:48:24.552" v="498"/>
          <pc:sldLayoutMkLst>
            <pc:docMk/>
            <pc:sldMasterMk cId="853936875" sldId="2147483756"/>
            <pc:sldLayoutMk cId="3906167468" sldId="2147483760"/>
          </pc:sldLayoutMkLst>
        </pc:sldLayoutChg>
        <pc:sldLayoutChg chg="add del mod replId">
          <pc:chgData name="NIKOLLY SANTOS DA SILVA ." userId="S::nikolly.silva@bandtec.com.br::298d1bcc-3ec1-4dff-b5cf-af464ff65790" providerId="AD" clId="Web-{57382AFE-2191-6B3C-0DAB-87926A1991AF}" dt="2020-04-02T22:48:24.552" v="498"/>
          <pc:sldLayoutMkLst>
            <pc:docMk/>
            <pc:sldMasterMk cId="853936875" sldId="2147483756"/>
            <pc:sldLayoutMk cId="3209436533" sldId="2147483761"/>
          </pc:sldLayoutMkLst>
        </pc:sldLayoutChg>
        <pc:sldLayoutChg chg="add del mod replId">
          <pc:chgData name="NIKOLLY SANTOS DA SILVA ." userId="S::nikolly.silva@bandtec.com.br::298d1bcc-3ec1-4dff-b5cf-af464ff65790" providerId="AD" clId="Web-{57382AFE-2191-6B3C-0DAB-87926A1991AF}" dt="2020-04-02T22:48:24.552" v="498"/>
          <pc:sldLayoutMkLst>
            <pc:docMk/>
            <pc:sldMasterMk cId="853936875" sldId="2147483756"/>
            <pc:sldLayoutMk cId="3190244020" sldId="2147483762"/>
          </pc:sldLayoutMkLst>
        </pc:sldLayoutChg>
        <pc:sldLayoutChg chg="add del mod replId">
          <pc:chgData name="NIKOLLY SANTOS DA SILVA ." userId="S::nikolly.silva@bandtec.com.br::298d1bcc-3ec1-4dff-b5cf-af464ff65790" providerId="AD" clId="Web-{57382AFE-2191-6B3C-0DAB-87926A1991AF}" dt="2020-04-02T22:48:24.552" v="498"/>
          <pc:sldLayoutMkLst>
            <pc:docMk/>
            <pc:sldMasterMk cId="853936875" sldId="2147483756"/>
            <pc:sldLayoutMk cId="1750577307" sldId="2147483763"/>
          </pc:sldLayoutMkLst>
        </pc:sldLayoutChg>
        <pc:sldLayoutChg chg="add del mod replId">
          <pc:chgData name="NIKOLLY SANTOS DA SILVA ." userId="S::nikolly.silva@bandtec.com.br::298d1bcc-3ec1-4dff-b5cf-af464ff65790" providerId="AD" clId="Web-{57382AFE-2191-6B3C-0DAB-87926A1991AF}" dt="2020-04-02T22:48:24.552" v="498"/>
          <pc:sldLayoutMkLst>
            <pc:docMk/>
            <pc:sldMasterMk cId="853936875" sldId="2147483756"/>
            <pc:sldLayoutMk cId="2294370688" sldId="2147483764"/>
          </pc:sldLayoutMkLst>
        </pc:sldLayoutChg>
        <pc:sldLayoutChg chg="add del mod replId">
          <pc:chgData name="NIKOLLY SANTOS DA SILVA ." userId="S::nikolly.silva@bandtec.com.br::298d1bcc-3ec1-4dff-b5cf-af464ff65790" providerId="AD" clId="Web-{57382AFE-2191-6B3C-0DAB-87926A1991AF}" dt="2020-04-02T22:48:24.552" v="498"/>
          <pc:sldLayoutMkLst>
            <pc:docMk/>
            <pc:sldMasterMk cId="853936875" sldId="2147483756"/>
            <pc:sldLayoutMk cId="187795327" sldId="2147483765"/>
          </pc:sldLayoutMkLst>
        </pc:sldLayoutChg>
        <pc:sldLayoutChg chg="add del mod replId">
          <pc:chgData name="NIKOLLY SANTOS DA SILVA ." userId="S::nikolly.silva@bandtec.com.br::298d1bcc-3ec1-4dff-b5cf-af464ff65790" providerId="AD" clId="Web-{57382AFE-2191-6B3C-0DAB-87926A1991AF}" dt="2020-04-02T22:48:24.552" v="498"/>
          <pc:sldLayoutMkLst>
            <pc:docMk/>
            <pc:sldMasterMk cId="853936875" sldId="2147483756"/>
            <pc:sldLayoutMk cId="3886715498" sldId="2147483766"/>
          </pc:sldLayoutMkLst>
        </pc:sldLayoutChg>
        <pc:sldLayoutChg chg="add del mod replId">
          <pc:chgData name="NIKOLLY SANTOS DA SILVA ." userId="S::nikolly.silva@bandtec.com.br::298d1bcc-3ec1-4dff-b5cf-af464ff65790" providerId="AD" clId="Web-{57382AFE-2191-6B3C-0DAB-87926A1991AF}" dt="2020-04-02T22:48:24.552" v="498"/>
          <pc:sldLayoutMkLst>
            <pc:docMk/>
            <pc:sldMasterMk cId="853936875" sldId="2147483756"/>
            <pc:sldLayoutMk cId="1313228743" sldId="2147483767"/>
          </pc:sldLayoutMkLst>
        </pc:sldLayoutChg>
      </pc:sldMasterChg>
      <pc:sldMasterChg chg="add del addSldLayout delSldLayout modSldLayout">
        <pc:chgData name="NIKOLLY SANTOS DA SILVA ." userId="S::nikolly.silva@bandtec.com.br::298d1bcc-3ec1-4dff-b5cf-af464ff65790" providerId="AD" clId="Web-{57382AFE-2191-6B3C-0DAB-87926A1991AF}" dt="2020-04-02T22:48:40.880" v="499"/>
        <pc:sldMasterMkLst>
          <pc:docMk/>
          <pc:sldMasterMk cId="3147182330" sldId="2147483768"/>
        </pc:sldMasterMkLst>
        <pc:sldLayoutChg chg="add del mod replId">
          <pc:chgData name="NIKOLLY SANTOS DA SILVA ." userId="S::nikolly.silva@bandtec.com.br::298d1bcc-3ec1-4dff-b5cf-af464ff65790" providerId="AD" clId="Web-{57382AFE-2191-6B3C-0DAB-87926A1991AF}" dt="2020-04-02T22:48:40.880" v="499"/>
          <pc:sldLayoutMkLst>
            <pc:docMk/>
            <pc:sldMasterMk cId="3147182330" sldId="2147483768"/>
            <pc:sldLayoutMk cId="4239534478" sldId="2147483769"/>
          </pc:sldLayoutMkLst>
        </pc:sldLayoutChg>
        <pc:sldLayoutChg chg="add del mod replId">
          <pc:chgData name="NIKOLLY SANTOS DA SILVA ." userId="S::nikolly.silva@bandtec.com.br::298d1bcc-3ec1-4dff-b5cf-af464ff65790" providerId="AD" clId="Web-{57382AFE-2191-6B3C-0DAB-87926A1991AF}" dt="2020-04-02T22:48:40.880" v="499"/>
          <pc:sldLayoutMkLst>
            <pc:docMk/>
            <pc:sldMasterMk cId="3147182330" sldId="2147483768"/>
            <pc:sldLayoutMk cId="2776623076" sldId="2147483770"/>
          </pc:sldLayoutMkLst>
        </pc:sldLayoutChg>
        <pc:sldLayoutChg chg="add del mod replId">
          <pc:chgData name="NIKOLLY SANTOS DA SILVA ." userId="S::nikolly.silva@bandtec.com.br::298d1bcc-3ec1-4dff-b5cf-af464ff65790" providerId="AD" clId="Web-{57382AFE-2191-6B3C-0DAB-87926A1991AF}" dt="2020-04-02T22:48:40.880" v="499"/>
          <pc:sldLayoutMkLst>
            <pc:docMk/>
            <pc:sldMasterMk cId="3147182330" sldId="2147483768"/>
            <pc:sldLayoutMk cId="2939615494" sldId="2147483771"/>
          </pc:sldLayoutMkLst>
        </pc:sldLayoutChg>
        <pc:sldLayoutChg chg="add del mod replId">
          <pc:chgData name="NIKOLLY SANTOS DA SILVA ." userId="S::nikolly.silva@bandtec.com.br::298d1bcc-3ec1-4dff-b5cf-af464ff65790" providerId="AD" clId="Web-{57382AFE-2191-6B3C-0DAB-87926A1991AF}" dt="2020-04-02T22:48:40.880" v="499"/>
          <pc:sldLayoutMkLst>
            <pc:docMk/>
            <pc:sldMasterMk cId="3147182330" sldId="2147483768"/>
            <pc:sldLayoutMk cId="1593847849" sldId="2147483772"/>
          </pc:sldLayoutMkLst>
        </pc:sldLayoutChg>
        <pc:sldLayoutChg chg="add del mod replId">
          <pc:chgData name="NIKOLLY SANTOS DA SILVA ." userId="S::nikolly.silva@bandtec.com.br::298d1bcc-3ec1-4dff-b5cf-af464ff65790" providerId="AD" clId="Web-{57382AFE-2191-6B3C-0DAB-87926A1991AF}" dt="2020-04-02T22:48:40.880" v="499"/>
          <pc:sldLayoutMkLst>
            <pc:docMk/>
            <pc:sldMasterMk cId="3147182330" sldId="2147483768"/>
            <pc:sldLayoutMk cId="4025328095" sldId="2147483773"/>
          </pc:sldLayoutMkLst>
        </pc:sldLayoutChg>
        <pc:sldLayoutChg chg="add del mod replId">
          <pc:chgData name="NIKOLLY SANTOS DA SILVA ." userId="S::nikolly.silva@bandtec.com.br::298d1bcc-3ec1-4dff-b5cf-af464ff65790" providerId="AD" clId="Web-{57382AFE-2191-6B3C-0DAB-87926A1991AF}" dt="2020-04-02T22:48:40.880" v="499"/>
          <pc:sldLayoutMkLst>
            <pc:docMk/>
            <pc:sldMasterMk cId="3147182330" sldId="2147483768"/>
            <pc:sldLayoutMk cId="3596439248" sldId="2147483774"/>
          </pc:sldLayoutMkLst>
        </pc:sldLayoutChg>
        <pc:sldLayoutChg chg="add del mod replId">
          <pc:chgData name="NIKOLLY SANTOS DA SILVA ." userId="S::nikolly.silva@bandtec.com.br::298d1bcc-3ec1-4dff-b5cf-af464ff65790" providerId="AD" clId="Web-{57382AFE-2191-6B3C-0DAB-87926A1991AF}" dt="2020-04-02T22:48:40.880" v="499"/>
          <pc:sldLayoutMkLst>
            <pc:docMk/>
            <pc:sldMasterMk cId="3147182330" sldId="2147483768"/>
            <pc:sldLayoutMk cId="1484757160" sldId="2147483775"/>
          </pc:sldLayoutMkLst>
        </pc:sldLayoutChg>
        <pc:sldLayoutChg chg="add del mod replId">
          <pc:chgData name="NIKOLLY SANTOS DA SILVA ." userId="S::nikolly.silva@bandtec.com.br::298d1bcc-3ec1-4dff-b5cf-af464ff65790" providerId="AD" clId="Web-{57382AFE-2191-6B3C-0DAB-87926A1991AF}" dt="2020-04-02T22:48:40.880" v="499"/>
          <pc:sldLayoutMkLst>
            <pc:docMk/>
            <pc:sldMasterMk cId="3147182330" sldId="2147483768"/>
            <pc:sldLayoutMk cId="2872388722" sldId="2147483776"/>
          </pc:sldLayoutMkLst>
        </pc:sldLayoutChg>
        <pc:sldLayoutChg chg="add del mod replId">
          <pc:chgData name="NIKOLLY SANTOS DA SILVA ." userId="S::nikolly.silva@bandtec.com.br::298d1bcc-3ec1-4dff-b5cf-af464ff65790" providerId="AD" clId="Web-{57382AFE-2191-6B3C-0DAB-87926A1991AF}" dt="2020-04-02T22:48:40.880" v="499"/>
          <pc:sldLayoutMkLst>
            <pc:docMk/>
            <pc:sldMasterMk cId="3147182330" sldId="2147483768"/>
            <pc:sldLayoutMk cId="3123509850" sldId="2147483777"/>
          </pc:sldLayoutMkLst>
        </pc:sldLayoutChg>
        <pc:sldLayoutChg chg="add del mod replId">
          <pc:chgData name="NIKOLLY SANTOS DA SILVA ." userId="S::nikolly.silva@bandtec.com.br::298d1bcc-3ec1-4dff-b5cf-af464ff65790" providerId="AD" clId="Web-{57382AFE-2191-6B3C-0DAB-87926A1991AF}" dt="2020-04-02T22:48:40.880" v="499"/>
          <pc:sldLayoutMkLst>
            <pc:docMk/>
            <pc:sldMasterMk cId="3147182330" sldId="2147483768"/>
            <pc:sldLayoutMk cId="98688137" sldId="2147483778"/>
          </pc:sldLayoutMkLst>
        </pc:sldLayoutChg>
        <pc:sldLayoutChg chg="add del mod replId">
          <pc:chgData name="NIKOLLY SANTOS DA SILVA ." userId="S::nikolly.silva@bandtec.com.br::298d1bcc-3ec1-4dff-b5cf-af464ff65790" providerId="AD" clId="Web-{57382AFE-2191-6B3C-0DAB-87926A1991AF}" dt="2020-04-02T22:48:40.880" v="499"/>
          <pc:sldLayoutMkLst>
            <pc:docMk/>
            <pc:sldMasterMk cId="3147182330" sldId="2147483768"/>
            <pc:sldLayoutMk cId="2064702070" sldId="2147483779"/>
          </pc:sldLayoutMkLst>
        </pc:sldLayoutChg>
      </pc:sldMasterChg>
      <pc:sldMasterChg chg="add addSldLayout modSldLayout">
        <pc:chgData name="NIKOLLY SANTOS DA SILVA ." userId="S::nikolly.silva@bandtec.com.br::298d1bcc-3ec1-4dff-b5cf-af464ff65790" providerId="AD" clId="Web-{57382AFE-2191-6B3C-0DAB-87926A1991AF}" dt="2020-04-02T22:48:40.880" v="499"/>
        <pc:sldMasterMkLst>
          <pc:docMk/>
          <pc:sldMasterMk cId="1440153347" sldId="2147483780"/>
        </pc:sldMasterMkLst>
        <pc:sldLayoutChg chg="add mod replId">
          <pc:chgData name="NIKOLLY SANTOS DA SILVA ." userId="S::nikolly.silva@bandtec.com.br::298d1bcc-3ec1-4dff-b5cf-af464ff65790" providerId="AD" clId="Web-{57382AFE-2191-6B3C-0DAB-87926A1991AF}" dt="2020-04-02T22:48:40.880" v="499"/>
          <pc:sldLayoutMkLst>
            <pc:docMk/>
            <pc:sldMasterMk cId="1440153347" sldId="2147483780"/>
            <pc:sldLayoutMk cId="3851741878" sldId="2147483781"/>
          </pc:sldLayoutMkLst>
        </pc:sldLayoutChg>
        <pc:sldLayoutChg chg="add mod replId">
          <pc:chgData name="NIKOLLY SANTOS DA SILVA ." userId="S::nikolly.silva@bandtec.com.br::298d1bcc-3ec1-4dff-b5cf-af464ff65790" providerId="AD" clId="Web-{57382AFE-2191-6B3C-0DAB-87926A1991AF}" dt="2020-04-02T22:48:40.880" v="499"/>
          <pc:sldLayoutMkLst>
            <pc:docMk/>
            <pc:sldMasterMk cId="1440153347" sldId="2147483780"/>
            <pc:sldLayoutMk cId="633588906" sldId="2147483782"/>
          </pc:sldLayoutMkLst>
        </pc:sldLayoutChg>
        <pc:sldLayoutChg chg="add mod replId">
          <pc:chgData name="NIKOLLY SANTOS DA SILVA ." userId="S::nikolly.silva@bandtec.com.br::298d1bcc-3ec1-4dff-b5cf-af464ff65790" providerId="AD" clId="Web-{57382AFE-2191-6B3C-0DAB-87926A1991AF}" dt="2020-04-02T22:48:40.880" v="499"/>
          <pc:sldLayoutMkLst>
            <pc:docMk/>
            <pc:sldMasterMk cId="1440153347" sldId="2147483780"/>
            <pc:sldLayoutMk cId="3882126205" sldId="2147483783"/>
          </pc:sldLayoutMkLst>
        </pc:sldLayoutChg>
        <pc:sldLayoutChg chg="add mod replId">
          <pc:chgData name="NIKOLLY SANTOS DA SILVA ." userId="S::nikolly.silva@bandtec.com.br::298d1bcc-3ec1-4dff-b5cf-af464ff65790" providerId="AD" clId="Web-{57382AFE-2191-6B3C-0DAB-87926A1991AF}" dt="2020-04-02T22:48:40.880" v="499"/>
          <pc:sldLayoutMkLst>
            <pc:docMk/>
            <pc:sldMasterMk cId="1440153347" sldId="2147483780"/>
            <pc:sldLayoutMk cId="1511455818" sldId="2147483784"/>
          </pc:sldLayoutMkLst>
        </pc:sldLayoutChg>
        <pc:sldLayoutChg chg="add mod replId">
          <pc:chgData name="NIKOLLY SANTOS DA SILVA ." userId="S::nikolly.silva@bandtec.com.br::298d1bcc-3ec1-4dff-b5cf-af464ff65790" providerId="AD" clId="Web-{57382AFE-2191-6B3C-0DAB-87926A1991AF}" dt="2020-04-02T22:48:40.880" v="499"/>
          <pc:sldLayoutMkLst>
            <pc:docMk/>
            <pc:sldMasterMk cId="1440153347" sldId="2147483780"/>
            <pc:sldLayoutMk cId="4023149743" sldId="2147483785"/>
          </pc:sldLayoutMkLst>
        </pc:sldLayoutChg>
        <pc:sldLayoutChg chg="add mod replId">
          <pc:chgData name="NIKOLLY SANTOS DA SILVA ." userId="S::nikolly.silva@bandtec.com.br::298d1bcc-3ec1-4dff-b5cf-af464ff65790" providerId="AD" clId="Web-{57382AFE-2191-6B3C-0DAB-87926A1991AF}" dt="2020-04-02T22:48:40.880" v="499"/>
          <pc:sldLayoutMkLst>
            <pc:docMk/>
            <pc:sldMasterMk cId="1440153347" sldId="2147483780"/>
            <pc:sldLayoutMk cId="1331675647" sldId="2147483786"/>
          </pc:sldLayoutMkLst>
        </pc:sldLayoutChg>
        <pc:sldLayoutChg chg="add mod replId">
          <pc:chgData name="NIKOLLY SANTOS DA SILVA ." userId="S::nikolly.silva@bandtec.com.br::298d1bcc-3ec1-4dff-b5cf-af464ff65790" providerId="AD" clId="Web-{57382AFE-2191-6B3C-0DAB-87926A1991AF}" dt="2020-04-02T22:48:40.880" v="499"/>
          <pc:sldLayoutMkLst>
            <pc:docMk/>
            <pc:sldMasterMk cId="1440153347" sldId="2147483780"/>
            <pc:sldLayoutMk cId="2492482706" sldId="2147483787"/>
          </pc:sldLayoutMkLst>
        </pc:sldLayoutChg>
        <pc:sldLayoutChg chg="add mod replId">
          <pc:chgData name="NIKOLLY SANTOS DA SILVA ." userId="S::nikolly.silva@bandtec.com.br::298d1bcc-3ec1-4dff-b5cf-af464ff65790" providerId="AD" clId="Web-{57382AFE-2191-6B3C-0DAB-87926A1991AF}" dt="2020-04-02T22:48:40.880" v="499"/>
          <pc:sldLayoutMkLst>
            <pc:docMk/>
            <pc:sldMasterMk cId="1440153347" sldId="2147483780"/>
            <pc:sldLayoutMk cId="2823119135" sldId="2147483788"/>
          </pc:sldLayoutMkLst>
        </pc:sldLayoutChg>
        <pc:sldLayoutChg chg="add mod replId">
          <pc:chgData name="NIKOLLY SANTOS DA SILVA ." userId="S::nikolly.silva@bandtec.com.br::298d1bcc-3ec1-4dff-b5cf-af464ff65790" providerId="AD" clId="Web-{57382AFE-2191-6B3C-0DAB-87926A1991AF}" dt="2020-04-02T22:48:40.880" v="499"/>
          <pc:sldLayoutMkLst>
            <pc:docMk/>
            <pc:sldMasterMk cId="1440153347" sldId="2147483780"/>
            <pc:sldLayoutMk cId="2768401814" sldId="2147483789"/>
          </pc:sldLayoutMkLst>
        </pc:sldLayoutChg>
        <pc:sldLayoutChg chg="add mod replId">
          <pc:chgData name="NIKOLLY SANTOS DA SILVA ." userId="S::nikolly.silva@bandtec.com.br::298d1bcc-3ec1-4dff-b5cf-af464ff65790" providerId="AD" clId="Web-{57382AFE-2191-6B3C-0DAB-87926A1991AF}" dt="2020-04-02T22:48:40.880" v="499"/>
          <pc:sldLayoutMkLst>
            <pc:docMk/>
            <pc:sldMasterMk cId="1440153347" sldId="2147483780"/>
            <pc:sldLayoutMk cId="320156034" sldId="2147483790"/>
          </pc:sldLayoutMkLst>
        </pc:sldLayoutChg>
        <pc:sldLayoutChg chg="add mod replId">
          <pc:chgData name="NIKOLLY SANTOS DA SILVA ." userId="S::nikolly.silva@bandtec.com.br::298d1bcc-3ec1-4dff-b5cf-af464ff65790" providerId="AD" clId="Web-{57382AFE-2191-6B3C-0DAB-87926A1991AF}" dt="2020-04-02T22:48:40.880" v="499"/>
          <pc:sldLayoutMkLst>
            <pc:docMk/>
            <pc:sldMasterMk cId="1440153347" sldId="2147483780"/>
            <pc:sldLayoutMk cId="92823119" sldId="2147483791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741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56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23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588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126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455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149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675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482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3119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401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40153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0F8B-107C-40B7-BE0B-A8139BFDB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771" y="644863"/>
            <a:ext cx="11029616" cy="1013800"/>
          </a:xfrm>
        </p:spPr>
        <p:txBody>
          <a:bodyPr>
            <a:normAutofit/>
          </a:bodyPr>
          <a:lstStyle/>
          <a:p>
            <a:r>
              <a:rPr lang="en-US" sz="4800"/>
              <a:t>CONTEXTUALIZAÇÃO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3E6D3-D029-4958-9D25-1001E9791C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771" y="1756526"/>
            <a:ext cx="11029615" cy="1936589"/>
          </a:xfrm>
        </p:spPr>
        <p:txBody>
          <a:bodyPr/>
          <a:lstStyle/>
          <a:p>
            <a:pPr marL="305435" indent="-305435"/>
            <a:r>
              <a:rPr lang="en-US"/>
              <a:t>Ultimamente a propagação de vírus vem sendo um tema bastante abordado em mídias e no nosso dia-a-dia.</a:t>
            </a:r>
          </a:p>
          <a:p>
            <a:pPr marL="305435" indent="-305435"/>
            <a:r>
              <a:rPr lang="en-US"/>
              <a:t>Desse modo a preocupação com a higiene vem crescendo de maneira considerável, o nosso aplicativo tem o intuíto de facilitar a maneira como nós nos preocupamos com a limpeza, além disso torna-lo mais acertivo para a prevenção de diversos vírus. 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7C48791-8142-4A4A-BAAE-55468F5B889D}"/>
              </a:ext>
            </a:extLst>
          </p:cNvPr>
          <p:cNvSpPr txBox="1">
            <a:spLocks/>
          </p:cNvSpPr>
          <p:nvPr/>
        </p:nvSpPr>
        <p:spPr>
          <a:xfrm>
            <a:off x="1725529" y="3699914"/>
            <a:ext cx="5666205" cy="28716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5435" indent="-305435"/>
            <a:r>
              <a:rPr lang="en-US" sz="2800"/>
              <a:t>Esse trabalho tem o intuito de mostrar o processo de desenvolvimento  de um projeto, também mostrar algumas ferramentas que podem ser utilizadas nesse processo.</a:t>
            </a:r>
            <a:endParaRPr lang="en-US" sz="2800" dirty="0"/>
          </a:p>
          <a:p>
            <a:pPr marL="0" indent="0">
              <a:buFont typeface="Wingdings 2" panose="05020102010507070707" pitchFamily="18" charset="2"/>
              <a:buNone/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2DDF34-A653-4E5B-B524-64C63757E925}"/>
              </a:ext>
            </a:extLst>
          </p:cNvPr>
          <p:cNvSpPr txBox="1"/>
          <p:nvPr/>
        </p:nvSpPr>
        <p:spPr>
          <a:xfrm>
            <a:off x="9187185" y="6379815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Nikolly Santos 01192082</a:t>
            </a:r>
            <a:endParaRPr lang="en-US" dirty="0"/>
          </a:p>
        </p:txBody>
      </p:sp>
      <p:pic>
        <p:nvPicPr>
          <p:cNvPr id="8" name="Graphic 8">
            <a:extLst>
              <a:ext uri="{FF2B5EF4-FFF2-40B4-BE49-F238E27FC236}">
                <a16:creationId xmlns:a16="http://schemas.microsoft.com/office/drawing/2014/main" id="{D32FE503-40A1-4C26-954B-FDB920EF8F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47450" y="3140451"/>
            <a:ext cx="3766456" cy="3144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056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7">
            <a:extLst>
              <a:ext uri="{FF2B5EF4-FFF2-40B4-BE49-F238E27FC236}">
                <a16:creationId xmlns:a16="http://schemas.microsoft.com/office/drawing/2014/main" id="{8E019540-1104-4B12-9F83-45F586741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57404" y="1577340"/>
            <a:ext cx="6228950" cy="3703320"/>
          </a:xfrm>
        </p:spPr>
        <p:txBody>
          <a:bodyPr anchor="ctr">
            <a:normAutofit/>
          </a:bodyPr>
          <a:lstStyle/>
          <a:p>
            <a:r>
              <a:rPr lang="en" sz="6600">
                <a:ea typeface="+mj-lt"/>
                <a:cs typeface="+mj-lt"/>
              </a:rPr>
              <a:t>CLEAN NOW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1864" y="1577340"/>
            <a:ext cx="2949399" cy="3630749"/>
          </a:xfrm>
          <a:ln w="57150">
            <a:noFill/>
          </a:ln>
        </p:spPr>
        <p:txBody>
          <a:bodyPr anchor="ctr">
            <a:normAutofit/>
          </a:bodyPr>
          <a:lstStyle/>
          <a:p>
            <a:pPr algn="ctr"/>
            <a:r>
              <a:rPr lang="en-US" sz="2800"/>
              <a:t>TENHA DICAS</a:t>
            </a:r>
            <a:endParaRPr lang="en-US"/>
          </a:p>
          <a:p>
            <a:pPr algn="ctr"/>
            <a:r>
              <a:rPr lang="en-US" sz="2800" dirty="0"/>
              <a:t> </a:t>
            </a:r>
            <a:r>
              <a:rPr lang="en-US" sz="2800"/>
              <a:t>DE HIGIENE E</a:t>
            </a:r>
            <a:endParaRPr lang="en-US"/>
          </a:p>
          <a:p>
            <a:pPr algn="ctr"/>
            <a:r>
              <a:rPr lang="en-US" sz="2800"/>
              <a:t>INFORMAÇÕES</a:t>
            </a:r>
            <a:endParaRPr lang="en-US"/>
          </a:p>
          <a:p>
            <a:pPr algn="ctr"/>
            <a:r>
              <a:rPr lang="en-US" sz="2800" dirty="0"/>
              <a:t> PARA</a:t>
            </a:r>
            <a:endParaRPr lang="en-US"/>
          </a:p>
          <a:p>
            <a:pPr algn="ctr"/>
            <a:r>
              <a:rPr lang="en-US" sz="2800"/>
              <a:t>PREVENÇÃO</a:t>
            </a:r>
            <a:endParaRPr lang="en-US"/>
          </a:p>
          <a:p>
            <a:pPr algn="ctr"/>
            <a:r>
              <a:rPr lang="en-US" sz="2800"/>
              <a:t>DE </a:t>
            </a:r>
            <a:r>
              <a:rPr lang="en-US" sz="2800" dirty="0"/>
              <a:t>VIRÚS.</a:t>
            </a:r>
            <a:endParaRPr lang="en-US"/>
          </a:p>
        </p:txBody>
      </p:sp>
      <p:sp>
        <p:nvSpPr>
          <p:cNvPr id="25" name="Rectangle 9">
            <a:extLst>
              <a:ext uri="{FF2B5EF4-FFF2-40B4-BE49-F238E27FC236}">
                <a16:creationId xmlns:a16="http://schemas.microsoft.com/office/drawing/2014/main" id="{11D976D6-8C98-48CC-8C34-0468F31678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13938" y="3383280"/>
            <a:ext cx="228600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11">
            <a:extLst>
              <a:ext uri="{FF2B5EF4-FFF2-40B4-BE49-F238E27FC236}">
                <a16:creationId xmlns:a16="http://schemas.microsoft.com/office/drawing/2014/main" id="{3580CFD6-E44A-486A-9E73-D8D948F78A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788596" y="3383280"/>
            <a:ext cx="3703320" cy="9144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00B8FAC-569B-4D64-A7AD-9C18DF18808A}"/>
              </a:ext>
            </a:extLst>
          </p:cNvPr>
          <p:cNvSpPr/>
          <p:nvPr/>
        </p:nvSpPr>
        <p:spPr>
          <a:xfrm>
            <a:off x="601610" y="4409502"/>
            <a:ext cx="3744836" cy="20796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V Boli"/>
                <a:cs typeface="MV Boli"/>
              </a:rPr>
              <a:t>EU COMO USUÁRIO, GOSTARIA DE UM APLICATIVO QUE EU POSSA VER DICAS DE HIGIENE, PARA QUE EU POSSA EVITAR ALGUM TIPO DE </a:t>
            </a:r>
            <a:r>
              <a:rPr lang="en-US">
                <a:latin typeface="MV Boli"/>
                <a:cs typeface="MV Boli"/>
              </a:rPr>
              <a:t>VÍRUS.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186243D-B35C-4386-8A34-3205F63FDCF3}"/>
              </a:ext>
            </a:extLst>
          </p:cNvPr>
          <p:cNvSpPr/>
          <p:nvPr/>
        </p:nvSpPr>
        <p:spPr>
          <a:xfrm>
            <a:off x="4585758" y="4464504"/>
            <a:ext cx="3810150" cy="2253795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V Boli"/>
                <a:cs typeface="MV Boli"/>
              </a:rPr>
              <a:t>EU COMO USUÁRIO, GOSTARIA QUE O APP TENHA UM CADASTRO </a:t>
            </a:r>
            <a:r>
              <a:rPr lang="en-US">
                <a:latin typeface="MV Boli"/>
                <a:cs typeface="MV Boli"/>
              </a:rPr>
              <a:t>(PORÉM SIMPLES), PARA </a:t>
            </a:r>
            <a:r>
              <a:rPr lang="en-US" dirty="0">
                <a:latin typeface="MV Boli"/>
                <a:cs typeface="MV Boli"/>
              </a:rPr>
              <a:t>QUE EU POSSA FAVORITAR ALGUMAS DICAS DE HIGIENE.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15E1D94-E15D-4592-AF76-CE5F42C3A985}"/>
              </a:ext>
            </a:extLst>
          </p:cNvPr>
          <p:cNvSpPr/>
          <p:nvPr/>
        </p:nvSpPr>
        <p:spPr>
          <a:xfrm>
            <a:off x="4738157" y="305101"/>
            <a:ext cx="3258608" cy="180717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V Boli"/>
                <a:cs typeface="MV Boli"/>
              </a:rPr>
              <a:t>EU COMO USUÁRIO, GOSTARIA QUE O MEU APP SEJA SIMPLES, </a:t>
            </a:r>
            <a:r>
              <a:rPr lang="en-US">
                <a:latin typeface="MV Boli"/>
                <a:cs typeface="MV Boli"/>
              </a:rPr>
              <a:t>PARA SER FÁCIL DE </a:t>
            </a:r>
            <a:r>
              <a:rPr lang="en-US" dirty="0">
                <a:latin typeface="MV Boli"/>
                <a:cs typeface="MV Boli"/>
              </a:rPr>
              <a:t>USAR.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44CAEC2-7771-4C85-BB4C-D1E47AF65A75}"/>
              </a:ext>
            </a:extLst>
          </p:cNvPr>
          <p:cNvSpPr/>
          <p:nvPr/>
        </p:nvSpPr>
        <p:spPr>
          <a:xfrm>
            <a:off x="4295471" y="2251829"/>
            <a:ext cx="3911750" cy="207962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V Boli"/>
                <a:cs typeface="MV Boli"/>
              </a:rPr>
              <a:t>EU COMO USUÁRIO, GOSTARIA QUE O MEU APLICATIVO FOSSE LEVE PARA QUE EU POSSA USAR NO MEU CELULAR SEM </a:t>
            </a:r>
            <a:r>
              <a:rPr lang="en-US">
                <a:latin typeface="MV Boli"/>
                <a:cs typeface="MV Boli"/>
              </a:rPr>
              <a:t>DEIXÁ-LO LENTE E SEM USAR </a:t>
            </a:r>
            <a:r>
              <a:rPr lang="en-US" dirty="0">
                <a:latin typeface="MV Boli"/>
                <a:cs typeface="MV Boli"/>
              </a:rPr>
              <a:t>MUITA MEMÓRIA.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D362D82-3A5B-489C-BBD5-C6467061534B}"/>
              </a:ext>
            </a:extLst>
          </p:cNvPr>
          <p:cNvSpPr/>
          <p:nvPr/>
        </p:nvSpPr>
        <p:spPr>
          <a:xfrm>
            <a:off x="8127546" y="167215"/>
            <a:ext cx="3744836" cy="2079624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V Boli"/>
                <a:cs typeface="MV Boli"/>
              </a:rPr>
              <a:t>EU COMO USUÁRIO, QUERO UM APP QUE MOSTRE DICAS DE HIGIENE GERAIS, MAS TAMBÉM DICAS PARA EVITAR TIPOS DE VÍRUS </a:t>
            </a:r>
            <a:r>
              <a:rPr lang="en-US">
                <a:latin typeface="MV Boli"/>
                <a:cs typeface="MV Boli"/>
              </a:rPr>
              <a:t>ESPECÍFICOS.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973FDF7-B47D-4FE5-9922-D2FE3E66B3A0}"/>
              </a:ext>
            </a:extLst>
          </p:cNvPr>
          <p:cNvSpPr/>
          <p:nvPr/>
        </p:nvSpPr>
        <p:spPr>
          <a:xfrm>
            <a:off x="8512175" y="2389715"/>
            <a:ext cx="3360208" cy="2326366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V Boli"/>
                <a:cs typeface="MV Boli"/>
              </a:rPr>
              <a:t>EU COMO USUÁRIO, QUERO UM APP, QUE ME MANDE NOTIFICAÇÕES PARA LEMBRAR DE </a:t>
            </a:r>
            <a:r>
              <a:rPr lang="en-US">
                <a:latin typeface="MV Boli"/>
                <a:cs typeface="MV Boli"/>
              </a:rPr>
              <a:t>LAVAR A MÃO </a:t>
            </a:r>
            <a:r>
              <a:rPr lang="en-US" dirty="0">
                <a:latin typeface="MV Boli"/>
                <a:cs typeface="MV Boli"/>
              </a:rPr>
              <a:t>CONSTANTEMENTE.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B4B538F-A50B-45A8-88B2-BB7CEEE01816}"/>
              </a:ext>
            </a:extLst>
          </p:cNvPr>
          <p:cNvSpPr/>
          <p:nvPr/>
        </p:nvSpPr>
        <p:spPr>
          <a:xfrm>
            <a:off x="8512175" y="4914445"/>
            <a:ext cx="3360208" cy="180385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V Boli"/>
                <a:cs typeface="MV Boli"/>
              </a:rPr>
              <a:t>EU COMO USUÁRIO, QUERO QUE MEU APP, TENHA INFORMAÇÕES SOBRE CADA TIPO DE </a:t>
            </a:r>
            <a:r>
              <a:rPr lang="en-US">
                <a:latin typeface="MV Boli"/>
                <a:cs typeface="MV Boli"/>
              </a:rPr>
              <a:t>VÍRUS.</a:t>
            </a:r>
          </a:p>
        </p:txBody>
      </p:sp>
      <p:pic>
        <p:nvPicPr>
          <p:cNvPr id="9" name="Graphic 9">
            <a:extLst>
              <a:ext uri="{FF2B5EF4-FFF2-40B4-BE49-F238E27FC236}">
                <a16:creationId xmlns:a16="http://schemas.microsoft.com/office/drawing/2014/main" id="{58D3E026-2804-4DB7-981B-2B44431374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2342" y="1359244"/>
            <a:ext cx="3465093" cy="228244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37ECB34-DA97-4B65-8139-AD4AF5F2CF85}"/>
              </a:ext>
            </a:extLst>
          </p:cNvPr>
          <p:cNvSpPr txBox="1"/>
          <p:nvPr/>
        </p:nvSpPr>
        <p:spPr>
          <a:xfrm>
            <a:off x="708145" y="748250"/>
            <a:ext cx="4261471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>
                <a:latin typeface="Arial Black"/>
              </a:rPr>
              <a:t>USER </a:t>
            </a:r>
            <a:r>
              <a:rPr lang="en-US" sz="2800">
                <a:solidFill>
                  <a:schemeClr val="accent2">
                    <a:lumMod val="50000"/>
                  </a:schemeClr>
                </a:solidFill>
                <a:latin typeface="Arial Black"/>
              </a:rPr>
              <a:t>STORIES</a:t>
            </a:r>
            <a:endParaRPr lang="en-US" sz="2800" dirty="0">
              <a:solidFill>
                <a:schemeClr val="accent2">
                  <a:lumMod val="50000"/>
                </a:schemeClr>
              </a:solidFill>
              <a:latin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546575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87540722-BB73-4F80-BCE1-23BE0276BA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5603" y="801172"/>
            <a:ext cx="8088658" cy="54275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A51A5C5-5100-40C5-89C6-85535C600E82}"/>
              </a:ext>
            </a:extLst>
          </p:cNvPr>
          <p:cNvSpPr txBox="1"/>
          <p:nvPr/>
        </p:nvSpPr>
        <p:spPr>
          <a:xfrm>
            <a:off x="1836465" y="1278258"/>
            <a:ext cx="451469" cy="440120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>
                <a:ea typeface="+mn-lt"/>
                <a:cs typeface="+mn-lt"/>
              </a:rPr>
              <a:t>BPMN</a:t>
            </a:r>
            <a:endParaRPr lang="en-US" sz="2800" dirty="0">
              <a:ea typeface="+mn-lt"/>
              <a:cs typeface="+mn-lt"/>
            </a:endParaRPr>
          </a:p>
          <a:p>
            <a:pPr algn="ctr"/>
            <a:r>
              <a:rPr lang="en-US" sz="2800"/>
              <a:t>MACRO</a:t>
            </a:r>
            <a:endParaRPr lang="en-US" sz="2800" dirty="0"/>
          </a:p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02757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0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7CF46AE6-0600-48A9-9A99-A6C00BE180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3506" y="609756"/>
            <a:ext cx="6100616" cy="599671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2B54A08-E135-43E7-A67C-049E241030BB}"/>
              </a:ext>
            </a:extLst>
          </p:cNvPr>
          <p:cNvSpPr txBox="1"/>
          <p:nvPr/>
        </p:nvSpPr>
        <p:spPr>
          <a:xfrm>
            <a:off x="1834217" y="998462"/>
            <a:ext cx="434282" cy="510909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>
                <a:ea typeface="+mn-lt"/>
                <a:cs typeface="+mn-lt"/>
              </a:rPr>
              <a:t>B</a:t>
            </a:r>
            <a:endParaRPr lang="en-US"/>
          </a:p>
          <a:p>
            <a:pPr algn="ctr"/>
            <a:r>
              <a:rPr lang="en-US" sz="2800">
                <a:ea typeface="+mn-lt"/>
                <a:cs typeface="+mn-lt"/>
              </a:rPr>
              <a:t>P</a:t>
            </a:r>
            <a:endParaRPr lang="en-US">
              <a:ea typeface="+mn-lt"/>
              <a:cs typeface="+mn-lt"/>
            </a:endParaRPr>
          </a:p>
          <a:p>
            <a:pPr algn="ctr"/>
            <a:r>
              <a:rPr lang="en-US" sz="2800">
                <a:ea typeface="+mn-lt"/>
                <a:cs typeface="+mn-lt"/>
              </a:rPr>
              <a:t>M</a:t>
            </a:r>
            <a:endParaRPr lang="en-US">
              <a:ea typeface="+mn-lt"/>
              <a:cs typeface="+mn-lt"/>
            </a:endParaRPr>
          </a:p>
          <a:p>
            <a:pPr algn="ctr"/>
            <a:r>
              <a:rPr lang="en-US" sz="2800">
                <a:ea typeface="+mn-lt"/>
                <a:cs typeface="+mn-lt"/>
              </a:rPr>
              <a:t>N</a:t>
            </a:r>
            <a:endParaRPr lang="en-US">
              <a:ea typeface="+mn-lt"/>
              <a:cs typeface="+mn-lt"/>
            </a:endParaRPr>
          </a:p>
          <a:p>
            <a:pPr algn="ctr"/>
            <a:endParaRPr lang="en-US" dirty="0">
              <a:ea typeface="+mn-lt"/>
              <a:cs typeface="+mn-lt"/>
            </a:endParaRPr>
          </a:p>
          <a:p>
            <a:pPr algn="ctr"/>
            <a:r>
              <a:rPr lang="en-US" sz="2800">
                <a:ea typeface="+mn-lt"/>
                <a:cs typeface="+mn-lt"/>
              </a:rPr>
              <a:t>Mi</a:t>
            </a:r>
            <a:endParaRPr lang="en-US">
              <a:ea typeface="+mn-lt"/>
              <a:cs typeface="+mn-lt"/>
            </a:endParaRPr>
          </a:p>
          <a:p>
            <a:pPr algn="ctr"/>
            <a:r>
              <a:rPr lang="en-US" sz="2800">
                <a:ea typeface="+mn-lt"/>
                <a:cs typeface="+mn-lt"/>
              </a:rPr>
              <a:t>cro</a:t>
            </a:r>
            <a:endParaRPr lang="en-US">
              <a:ea typeface="+mn-lt"/>
              <a:cs typeface="+mn-lt"/>
            </a:endParaRPr>
          </a:p>
          <a:p>
            <a:pPr algn="ctr"/>
            <a:endParaRPr lang="en-US" sz="2800" dirty="0"/>
          </a:p>
          <a:p>
            <a:pPr algn="ctr"/>
            <a:endParaRPr lang="en-US" sz="2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694C3A8-CACC-461F-AE9B-41B1DF387C8E}"/>
              </a:ext>
            </a:extLst>
          </p:cNvPr>
          <p:cNvSpPr txBox="1"/>
          <p:nvPr/>
        </p:nvSpPr>
        <p:spPr>
          <a:xfrm>
            <a:off x="10418991" y="1885566"/>
            <a:ext cx="451469" cy="267765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>
                <a:ea typeface="+mn-lt"/>
                <a:cs typeface="+mn-lt"/>
              </a:rPr>
              <a:t>L</a:t>
            </a:r>
          </a:p>
          <a:p>
            <a:pPr algn="ctr"/>
            <a:r>
              <a:rPr lang="en-US" sz="2800">
                <a:ea typeface="+mn-lt"/>
                <a:cs typeface="+mn-lt"/>
              </a:rPr>
              <a:t>O</a:t>
            </a:r>
          </a:p>
          <a:p>
            <a:pPr algn="ctr"/>
            <a:r>
              <a:rPr lang="en-US" sz="2800">
                <a:ea typeface="+mn-lt"/>
                <a:cs typeface="+mn-lt"/>
              </a:rPr>
              <a:t>G</a:t>
            </a:r>
            <a:endParaRPr lang="en-US"/>
          </a:p>
          <a:p>
            <a:pPr algn="ctr"/>
            <a:r>
              <a:rPr lang="en-US" sz="2800">
                <a:ea typeface="+mn-lt"/>
                <a:cs typeface="+mn-lt"/>
              </a:rPr>
              <a:t>I</a:t>
            </a:r>
          </a:p>
          <a:p>
            <a:pPr algn="ctr"/>
            <a:r>
              <a:rPr lang="en-US" sz="2800">
                <a:ea typeface="+mn-lt"/>
                <a:cs typeface="+mn-lt"/>
              </a:rPr>
              <a:t>N</a:t>
            </a:r>
          </a:p>
          <a:p>
            <a:pPr algn="ctr"/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A95D61-C38F-443A-A6B1-4D87C0C1E143}"/>
              </a:ext>
            </a:extLst>
          </p:cNvPr>
          <p:cNvSpPr txBox="1"/>
          <p:nvPr/>
        </p:nvSpPr>
        <p:spPr>
          <a:xfrm>
            <a:off x="9777307" y="951685"/>
            <a:ext cx="485845" cy="483209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 sz="2800" dirty="0">
              <a:ea typeface="+mn-lt"/>
              <a:cs typeface="+mn-lt"/>
            </a:endParaRPr>
          </a:p>
          <a:p>
            <a:pPr algn="ctr"/>
            <a:endParaRPr lang="en-US" sz="2800" dirty="0">
              <a:ea typeface="+mn-lt"/>
              <a:cs typeface="+mn-lt"/>
            </a:endParaRPr>
          </a:p>
          <a:p>
            <a:pPr algn="ctr"/>
            <a:r>
              <a:rPr lang="en-US" sz="2800">
                <a:ea typeface="+mn-lt"/>
                <a:cs typeface="+mn-lt"/>
              </a:rPr>
              <a:t>CADASTRO</a:t>
            </a:r>
            <a:endParaRPr lang="en-US" sz="2800" dirty="0">
              <a:ea typeface="+mn-lt"/>
              <a:cs typeface="+mn-lt"/>
            </a:endParaRPr>
          </a:p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82026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9BC3C21C-390F-41FB-A69A-AEA4AE561D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0841199"/>
              </p:ext>
            </p:extLst>
          </p:nvPr>
        </p:nvGraphicFramePr>
        <p:xfrm>
          <a:off x="452243" y="631902"/>
          <a:ext cx="11337334" cy="57623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5404">
                  <a:extLst>
                    <a:ext uri="{9D8B030D-6E8A-4147-A177-3AD203B41FA5}">
                      <a16:colId xmlns:a16="http://schemas.microsoft.com/office/drawing/2014/main" val="2352010204"/>
                    </a:ext>
                  </a:extLst>
                </a:gridCol>
                <a:gridCol w="8593985">
                  <a:extLst>
                    <a:ext uri="{9D8B030D-6E8A-4147-A177-3AD203B41FA5}">
                      <a16:colId xmlns:a16="http://schemas.microsoft.com/office/drawing/2014/main" val="2558570247"/>
                    </a:ext>
                  </a:extLst>
                </a:gridCol>
                <a:gridCol w="1947945">
                  <a:extLst>
                    <a:ext uri="{9D8B030D-6E8A-4147-A177-3AD203B41FA5}">
                      <a16:colId xmlns:a16="http://schemas.microsoft.com/office/drawing/2014/main" val="1407832879"/>
                    </a:ext>
                  </a:extLst>
                </a:gridCol>
              </a:tblGrid>
              <a:tr h="199889">
                <a:tc>
                  <a:txBody>
                    <a:bodyPr/>
                    <a:lstStyle/>
                    <a:p>
                      <a:r>
                        <a:rPr lang="en-US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Requisito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Classificação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7960845"/>
                  </a:ext>
                </a:extLst>
              </a:tr>
              <a:tr h="199889">
                <a:tc>
                  <a:txBody>
                    <a:bodyPr/>
                    <a:lstStyle/>
                    <a:p>
                      <a:r>
                        <a:rPr lang="en-US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O aplicativo mobile deverá ter uma tela de login, com validação </a:t>
                      </a:r>
                      <a:r>
                        <a:rPr lang="en-US" dirty="0"/>
                        <a:t>de e-mail e senha.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Essencial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9880224"/>
                  </a:ext>
                </a:extLst>
              </a:tr>
              <a:tr h="199889">
                <a:tc>
                  <a:txBody>
                    <a:bodyPr/>
                    <a:lstStyle/>
                    <a:p>
                      <a:r>
                        <a:rPr lang="en-US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O aplicativo deverá ter tela com o design moderno e simples, deverá  seguir </a:t>
                      </a:r>
                      <a:r>
                        <a:rPr lang="en-US" dirty="0"/>
                        <a:t>o padrão de cores estabelicido.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Gill Sans MT"/>
                        </a:rPr>
                        <a:t>Desejável 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328853"/>
                  </a:ext>
                </a:extLst>
              </a:tr>
              <a:tr h="199889">
                <a:tc>
                  <a:txBody>
                    <a:bodyPr/>
                    <a:lstStyle/>
                    <a:p>
                      <a:r>
                        <a:rPr lang="en-US"/>
                        <a:t>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 página de cadastro deverá ser Web, publicada na internet e com segurança </a:t>
                      </a:r>
                      <a:r>
                        <a:rPr lang="en-US" dirty="0"/>
                        <a:t>de acesso.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Gill Sans MT"/>
                        </a:rPr>
                        <a:t>Essencial 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9991369"/>
                  </a:ext>
                </a:extLst>
              </a:tr>
              <a:tr h="19988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004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O cadastro da página Web deverá ser simples.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Desejável 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4444974"/>
                  </a:ext>
                </a:extLst>
              </a:tr>
              <a:tr h="199889">
                <a:tc>
                  <a:txBody>
                    <a:bodyPr/>
                    <a:lstStyle/>
                    <a:p>
                      <a:r>
                        <a:rPr lang="en-US"/>
                        <a:t>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 aplicativo deverá ter opção de ser ou não notificado, caso </a:t>
                      </a:r>
                      <a:r>
                        <a:rPr lang="en-US"/>
                        <a:t>queira ser, ele pode alterar a frequência das notificações.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Gill Sans MT"/>
                        </a:rPr>
                        <a:t>Importante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9406562"/>
                  </a:ext>
                </a:extLst>
              </a:tr>
              <a:tr h="199889">
                <a:tc>
                  <a:txBody>
                    <a:bodyPr/>
                    <a:lstStyle/>
                    <a:p>
                      <a:r>
                        <a:rPr lang="en-US"/>
                        <a:t>006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Gill Sans MT"/>
                        </a:rPr>
                        <a:t>O aplicativo deverá notificar o usuário para lavar as mãos, em um tempo estabelecido pelo </a:t>
                      </a:r>
                      <a:r>
                        <a:rPr lang="en-US" sz="1800" b="0" i="0" u="none" strike="noStrike" noProof="0">
                          <a:latin typeface="Gill Sans MT"/>
                        </a:rPr>
                        <a:t>usuário.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Gill Sans MT"/>
                        </a:rPr>
                        <a:t>Importante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822772"/>
                  </a:ext>
                </a:extLst>
              </a:tr>
              <a:tr h="199889">
                <a:tc>
                  <a:txBody>
                    <a:bodyPr/>
                    <a:lstStyle/>
                    <a:p>
                      <a:r>
                        <a:rPr lang="en-US"/>
                        <a:t>007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O aplicativo deverá ser disponibilizado para Android e IOS.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Gill Sans MT"/>
                        </a:rPr>
                        <a:t>Importante</a:t>
                      </a:r>
                      <a:endParaRPr lang="en-US" sz="1800" b="0" i="0" u="none" strike="noStrike" noProof="0" dirty="0">
                        <a:latin typeface="Gill Sans M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24344"/>
                  </a:ext>
                </a:extLst>
              </a:tr>
              <a:tr h="19988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008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A página Web deverá seguir o padrão de cores estabelecido.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Gill Sans MT"/>
                        </a:rPr>
                        <a:t>Desejável 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320293"/>
                  </a:ext>
                </a:extLst>
              </a:tr>
              <a:tr h="199889">
                <a:tc>
                  <a:txBody>
                    <a:bodyPr/>
                    <a:lstStyle/>
                    <a:p>
                      <a:r>
                        <a:rPr lang="en-US"/>
                        <a:t>009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O aplicativo deverá mostrar dicas gerais de higiene na tela principal do aplicativo.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Gill Sans MT"/>
                        </a:rPr>
                        <a:t>Essencial 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3860426"/>
                  </a:ext>
                </a:extLst>
              </a:tr>
              <a:tr h="64168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O aplicativo deverá ter opção de busca por vírus, e quando selecionado deverá mostrar </a:t>
                      </a:r>
                      <a:r>
                        <a:rPr lang="en-US"/>
                        <a:t>sobre o vírus em questão e maneiras de prevenção através da higiene.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Importante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9749282"/>
                  </a:ext>
                </a:extLst>
              </a:tr>
              <a:tr h="19988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O aplicativo deverá ter opção de cancelar cadastro, devendo ser inserida a senha para confirmar.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Desejável 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47532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8267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2">
            <a:extLst>
              <a:ext uri="{FF2B5EF4-FFF2-40B4-BE49-F238E27FC236}">
                <a16:creationId xmlns:a16="http://schemas.microsoft.com/office/drawing/2014/main" id="{6140706A-7EC0-413E-B206-A9FD99B0F7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47440" y="774041"/>
            <a:ext cx="6299199" cy="586184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036E437-01FC-4DC3-A066-F1BF6B595D56}"/>
              </a:ext>
            </a:extLst>
          </p:cNvPr>
          <p:cNvSpPr txBox="1"/>
          <p:nvPr/>
        </p:nvSpPr>
        <p:spPr>
          <a:xfrm>
            <a:off x="2398294" y="5022326"/>
            <a:ext cx="3614056" cy="646331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>
                <a:latin typeface="MV Boli"/>
                <a:cs typeface="MV Boli"/>
              </a:rPr>
              <a:t>Obrigado(a) </a:t>
            </a:r>
            <a:endParaRPr lang="en-US" sz="3600" dirty="0">
              <a:latin typeface="MV Boli"/>
              <a:cs typeface="MV Bol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3D65EB-F527-48AC-ACF3-FE173F67FECE}"/>
              </a:ext>
            </a:extLst>
          </p:cNvPr>
          <p:cNvSpPr txBox="1"/>
          <p:nvPr/>
        </p:nvSpPr>
        <p:spPr>
          <a:xfrm>
            <a:off x="1538540" y="2767882"/>
            <a:ext cx="4095317" cy="224676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 sz="2800" dirty="0"/>
          </a:p>
          <a:p>
            <a:pPr algn="ctr"/>
            <a:endParaRPr lang="en-US" sz="2800" dirty="0"/>
          </a:p>
          <a:p>
            <a:pPr algn="ctr"/>
            <a:r>
              <a:rPr lang="en-US" sz="2800"/>
              <a:t>FIM!</a:t>
            </a:r>
            <a:endParaRPr lang="en-US" sz="2800" dirty="0"/>
          </a:p>
          <a:p>
            <a:pPr algn="ctr"/>
            <a:endParaRPr lang="en-US" sz="2800" dirty="0"/>
          </a:p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6981651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Dividend</vt:lpstr>
      <vt:lpstr>CONTEXTUALIZAÇÃO</vt:lpstr>
      <vt:lpstr>CLEAN NOW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875</cp:revision>
  <dcterms:created xsi:type="dcterms:W3CDTF">2020-04-02T21:54:22Z</dcterms:created>
  <dcterms:modified xsi:type="dcterms:W3CDTF">2020-04-03T02:57:23Z</dcterms:modified>
</cp:coreProperties>
</file>