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6858000" cx="12192000"/>
  <p:notesSz cx="12192000" cy="6858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nandyy4167@gmail.com"/>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21" Type="http://schemas.openxmlformats.org/officeDocument/2006/relationships/font" Target="fonts/Roboto-boldItalic.fntdata"/><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Roboto-bold.fntdata"/><Relationship Id="rId6" Type="http://schemas.openxmlformats.org/officeDocument/2006/relationships/notesMaster" Target="notesMasters/notesMaster1.xml"/><Relationship Id="rId18" Type="http://schemas.openxmlformats.org/officeDocument/2006/relationships/font" Target="fonts/Roboto-regular.fntdata"/><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9-12T05:41:31.517">
    <p:pos x="6000" y="0"/>
    <p:text>NANDHINI L</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5283200" cy="3444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6905625" y="0"/>
            <a:ext cx="5283200" cy="3444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13513"/>
            <a:ext cx="5283200" cy="3444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1:notes"/>
          <p:cNvSpPr txBox="1"/>
          <p:nvPr>
            <p:ph idx="1" type="body"/>
          </p:nvPr>
        </p:nvSpPr>
        <p:spPr>
          <a:xfrm>
            <a:off x="1219200" y="3300413"/>
            <a:ext cx="9753600" cy="2700337"/>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1:notes"/>
          <p:cNvSpPr txBox="1"/>
          <p:nvPr>
            <p:ph idx="12" type="sldNum"/>
          </p:nvPr>
        </p:nvSpPr>
        <p:spPr>
          <a:xfrm>
            <a:off x="6905625" y="6513513"/>
            <a:ext cx="5283200" cy="3444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0: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10: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1: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1: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2: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2: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3: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3: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5: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6: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p8: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9:notes"/>
          <p:cNvSpPr txBox="1"/>
          <p:nvPr>
            <p:ph idx="1" type="body"/>
          </p:nvPr>
        </p:nvSpPr>
        <p:spPr>
          <a:xfrm>
            <a:off x="1219200" y="3300413"/>
            <a:ext cx="9753600" cy="2700337"/>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9:notes"/>
          <p:cNvSpPr/>
          <p:nvPr>
            <p:ph idx="2" type="sldImg"/>
          </p:nvPr>
        </p:nvSpPr>
        <p:spPr>
          <a:xfrm>
            <a:off x="4038600" y="857250"/>
            <a:ext cx="4114800" cy="231457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5" name="Shape 25"/>
        <p:cNvGrpSpPr/>
        <p:nvPr/>
      </p:nvGrpSpPr>
      <p:grpSpPr>
        <a:xfrm>
          <a:off x="0" y="0"/>
          <a:ext cx="0" cy="0"/>
          <a:chOff x="0" y="0"/>
          <a:chExt cx="0" cy="0"/>
        </a:xfrm>
      </p:grpSpPr>
      <p:sp>
        <p:nvSpPr>
          <p:cNvPr id="26" name="Google Shape;26;p2"/>
          <p:cNvSpPr txBox="1"/>
          <p:nvPr>
            <p:ph type="ctrTitle"/>
          </p:nvPr>
        </p:nvSpPr>
        <p:spPr>
          <a:xfrm>
            <a:off x="3195574" y="2067305"/>
            <a:ext cx="5800851" cy="51816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0" i="0" sz="32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2"/>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2"/>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1" name="Shape 31"/>
        <p:cNvGrpSpPr/>
        <p:nvPr/>
      </p:nvGrpSpPr>
      <p:grpSpPr>
        <a:xfrm>
          <a:off x="0" y="0"/>
          <a:ext cx="0" cy="0"/>
          <a:chOff x="0" y="0"/>
          <a:chExt cx="0" cy="0"/>
        </a:xfrm>
      </p:grpSpPr>
      <p:sp>
        <p:nvSpPr>
          <p:cNvPr id="32" name="Google Shape;32;p3"/>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36" name="Shape 36"/>
        <p:cNvGrpSpPr/>
        <p:nvPr/>
      </p:nvGrpSpPr>
      <p:grpSpPr>
        <a:xfrm>
          <a:off x="0" y="0"/>
          <a:ext cx="0" cy="0"/>
          <a:chOff x="0" y="0"/>
          <a:chExt cx="0" cy="0"/>
        </a:xfrm>
      </p:grpSpPr>
      <p:sp>
        <p:nvSpPr>
          <p:cNvPr id="37" name="Google Shape;37;p4"/>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4"/>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4"/>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2" name="Shape 42"/>
        <p:cNvGrpSpPr/>
        <p:nvPr/>
      </p:nvGrpSpPr>
      <p:grpSpPr>
        <a:xfrm>
          <a:off x="0" y="0"/>
          <a:ext cx="0" cy="0"/>
          <a:chOff x="0" y="0"/>
          <a:chExt cx="0" cy="0"/>
        </a:xfrm>
      </p:grpSpPr>
      <p:sp>
        <p:nvSpPr>
          <p:cNvPr id="43" name="Google Shape;43;p5"/>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480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5" name="Google Shape;45;p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6" name="Google Shape;46;p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5"/>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49" name="Shape 49"/>
        <p:cNvGrpSpPr/>
        <p:nvPr/>
      </p:nvGrpSpPr>
      <p:grpSpPr>
        <a:xfrm>
          <a:off x="0" y="0"/>
          <a:ext cx="0" cy="0"/>
          <a:chOff x="0" y="0"/>
          <a:chExt cx="0" cy="0"/>
        </a:xfrm>
      </p:grpSpPr>
      <p:sp>
        <p:nvSpPr>
          <p:cNvPr id="50" name="Google Shape;50;p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6"/>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1"/>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1"/>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1"/>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1"/>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 name="Google Shape;15;p1"/>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 name="Google Shape;16;p1"/>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 name="Google Shape;17;p1"/>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 name="Google Shape;18;p1"/>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 name="Google Shape;19;p1"/>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 name="Google Shape;20;p1"/>
          <p:cNvSpPr txBox="1"/>
          <p:nvPr>
            <p:ph type="title"/>
          </p:nvPr>
        </p:nvSpPr>
        <p:spPr>
          <a:xfrm>
            <a:off x="755332" y="385444"/>
            <a:ext cx="10681335" cy="75819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4800" u="none" cap="none" strike="noStrik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1" name="Google Shape;21;p1"/>
          <p:cNvSpPr txBox="1"/>
          <p:nvPr>
            <p:ph idx="1" type="body"/>
          </p:nvPr>
        </p:nvSpPr>
        <p:spPr>
          <a:xfrm>
            <a:off x="609600" y="1577340"/>
            <a:ext cx="10972800" cy="452628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22" name="Google Shape;22;p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3" name="Google Shape;23;p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24" name="Google Shape;24;p1"/>
          <p:cNvSpPr txBox="1"/>
          <p:nvPr>
            <p:ph idx="12" type="sldNum"/>
          </p:nvPr>
        </p:nvSpPr>
        <p:spPr>
          <a:xfrm>
            <a:off x="11353418" y="6473337"/>
            <a:ext cx="151129" cy="19177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u="none">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comments" Target="../comments/commen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 Id="rId4" Type="http://schemas.openxmlformats.org/officeDocument/2006/relationships/image" Target="../media/image2.png"/><Relationship Id="rId5" Type="http://schemas.openxmlformats.org/officeDocument/2006/relationships/image" Target="../media/image9.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grpSp>
        <p:nvGrpSpPr>
          <p:cNvPr id="58" name="Google Shape;58;p7"/>
          <p:cNvGrpSpPr/>
          <p:nvPr/>
        </p:nvGrpSpPr>
        <p:grpSpPr>
          <a:xfrm>
            <a:off x="876299" y="990600"/>
            <a:ext cx="1743075" cy="1333500"/>
            <a:chOff x="742950" y="1104900"/>
            <a:chExt cx="1743075" cy="1333500"/>
          </a:xfrm>
        </p:grpSpPr>
        <p:sp>
          <p:nvSpPr>
            <p:cNvPr id="59" name="Google Shape;59;p7"/>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0" name="Google Shape;60;p7"/>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61" name="Google Shape;61;p7"/>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2" name="Google Shape;62;p7"/>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63" name="Google Shape;63;p7"/>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Clr>
                <a:srgbClr val="0F0F0F"/>
              </a:buClr>
              <a:buSzPts val="3200"/>
              <a:buFont typeface="Times New Roman"/>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64" name="Google Shape;64;p7"/>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65" name="Google Shape;65;p7"/>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66" name="Google Shape;66;p7"/>
          <p:cNvSpPr txBox="1"/>
          <p:nvPr/>
        </p:nvSpPr>
        <p:spPr>
          <a:xfrm>
            <a:off x="2342150" y="1466250"/>
            <a:ext cx="8610600" cy="2678100"/>
          </a:xfrm>
          <a:prstGeom prst="rect">
            <a:avLst/>
          </a:prstGeom>
          <a:noFill/>
          <a:ln>
            <a:noFill/>
          </a:ln>
        </p:spPr>
        <p:txBody>
          <a:bodyPr anchorCtr="0" anchor="t" bIns="45700" lIns="91425" spcFirstLastPara="1" rIns="91425" wrap="square" tIns="45700">
            <a:spAutoFit/>
          </a:bodyPr>
          <a:lstStyle/>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STUDENT NAME: NIKASH V M</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REGISTER NO AND NMID:  2426J0852&amp;C3E625068053CA893D345841F18E5728E</a:t>
            </a:r>
            <a:endParaRPr b="1" sz="24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DEPARTMENT: B.SC.IT</a:t>
            </a:r>
            <a:endParaRPr b="1" sz="1800">
              <a:solidFill>
                <a:schemeClr val="dk1"/>
              </a:solidFill>
              <a:latin typeface="Calibri"/>
              <a:ea typeface="Calibri"/>
              <a:cs typeface="Calibri"/>
              <a:sym typeface="Calibri"/>
            </a:endParaRPr>
          </a:p>
          <a:p>
            <a:pPr indent="-381000" lvl="0" marL="457200" marR="0" rtl="0" algn="l">
              <a:spcBef>
                <a:spcPts val="0"/>
              </a:spcBef>
              <a:spcAft>
                <a:spcPts val="0"/>
              </a:spcAft>
              <a:buClr>
                <a:schemeClr val="dk1"/>
              </a:buClr>
              <a:buSzPts val="2400"/>
              <a:buFont typeface="Calibri"/>
              <a:buChar char="●"/>
            </a:pPr>
            <a:r>
              <a:rPr b="1" lang="en-US" sz="2400">
                <a:solidFill>
                  <a:schemeClr val="dk1"/>
                </a:solidFill>
                <a:latin typeface="Calibri"/>
                <a:ea typeface="Calibri"/>
                <a:cs typeface="Calibri"/>
                <a:sym typeface="Calibri"/>
              </a:rPr>
              <a:t>COLLEGE: COLLEGE/ UNIVERSITY: VET INSTITUTE OF ARTS AND SCIENCE COLLEGE AND BHARATIYAR UNIVERSITY </a:t>
            </a:r>
            <a:endParaRPr b="1" sz="1800">
              <a:solidFill>
                <a:schemeClr val="dk1"/>
              </a:solidFill>
              <a:latin typeface="Calibri"/>
              <a:ea typeface="Calibri"/>
              <a:cs typeface="Calibri"/>
              <a:sym typeface="Calibri"/>
            </a:endParaRPr>
          </a:p>
          <a:p>
            <a:pPr indent="0" lvl="0" marL="76200" marR="0" rtl="0" algn="l">
              <a:spcBef>
                <a:spcPts val="0"/>
              </a:spcBef>
              <a:spcAft>
                <a:spcPts val="0"/>
              </a:spcAft>
              <a:buNone/>
            </a:pPr>
            <a:r>
              <a:rPr b="1" lang="en-US" sz="2400">
                <a:solidFill>
                  <a:schemeClr val="dk1"/>
                </a:solidFill>
                <a:latin typeface="Calibri"/>
                <a:ea typeface="Calibri"/>
                <a:cs typeface="Calibri"/>
                <a:sym typeface="Calibri"/>
              </a:rPr>
              <a:t>           </a:t>
            </a:r>
            <a:endParaRPr b="1" sz="24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6"/>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87" name="Google Shape;187;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8" name="Google Shape;188;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89" name="Google Shape;189;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90" name="Google Shape;190;p16"/>
          <p:cNvSpPr txBox="1"/>
          <p:nvPr>
            <p:ph type="title"/>
          </p:nvPr>
        </p:nvSpPr>
        <p:spPr>
          <a:xfrm>
            <a:off x="358788" y="6488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91" name="Google Shape;191;p1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92" name="Google Shape;192;p16"/>
          <p:cNvSpPr txBox="1"/>
          <p:nvPr/>
        </p:nvSpPr>
        <p:spPr>
          <a:xfrm>
            <a:off x="358800" y="735705"/>
            <a:ext cx="10423500" cy="35556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8" name="Google Shape;198;p17"/>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9" name="Google Shape;199;p1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0" name="Google Shape;200;p17"/>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201" name="Google Shape;201;p17"/>
          <p:cNvSpPr txBox="1"/>
          <p:nvPr>
            <p:ph type="title"/>
          </p:nvPr>
        </p:nvSpPr>
        <p:spPr>
          <a:xfrm>
            <a:off x="890243" y="486470"/>
            <a:ext cx="4578668" cy="752129"/>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202" name="Google Shape;202;p17"/>
          <p:cNvSpPr txBox="1"/>
          <p:nvPr/>
        </p:nvSpPr>
        <p:spPr>
          <a:xfrm>
            <a:off x="11277218" y="6473337"/>
            <a:ext cx="228600" cy="19177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03" name="Google Shape;203;p17"/>
          <p:cNvSpPr txBox="1"/>
          <p:nvPr/>
        </p:nvSpPr>
        <p:spPr>
          <a:xfrm>
            <a:off x="1387528" y="947644"/>
            <a:ext cx="7966022" cy="36009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6000"/>
              <a:buFont typeface="Calibri"/>
              <a:buNone/>
            </a:pPr>
            <a:r>
              <a:t/>
            </a:r>
            <a:endParaRPr b="1" sz="6000">
              <a:solidFill>
                <a:schemeClr val="dk1"/>
              </a:solidFill>
              <a:latin typeface="Calibri"/>
              <a:ea typeface="Calibri"/>
              <a:cs typeface="Calibri"/>
              <a:sym typeface="Calibri"/>
            </a:endParaRPr>
          </a:p>
          <a:p>
            <a:pPr indent="-177800" lvl="0" marL="0" marR="0" rtl="0" algn="just">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 digital portfolio is a modern way to showcase skills and achievements.</a:t>
            </a:r>
            <a:endParaRPr/>
          </a:p>
          <a:p>
            <a:pPr indent="-177800" lvl="0" marL="0" marR="0" rtl="0" algn="just">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It highlights creativity, professionalism, and technical ability.</a:t>
            </a:r>
            <a:endParaRPr/>
          </a:p>
          <a:p>
            <a:pPr indent="-177800" lvl="0" marL="0" marR="0" rtl="0" algn="just">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Acts as a dynamic resume for career growth and opportunities.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70" name="Shape 70"/>
        <p:cNvGrpSpPr/>
        <p:nvPr/>
      </p:nvGrpSpPr>
      <p:grpSpPr>
        <a:xfrm>
          <a:off x="0" y="0"/>
          <a:ext cx="0" cy="0"/>
          <a:chOff x="0" y="0"/>
          <a:chExt cx="0" cy="0"/>
        </a:xfrm>
      </p:grpSpPr>
      <p:sp>
        <p:nvSpPr>
          <p:cNvPr id="71" name="Google Shape;71;p8"/>
          <p:cNvSpPr/>
          <p:nvPr/>
        </p:nvSpPr>
        <p:spPr>
          <a:xfrm>
            <a:off x="2696825" y="1695450"/>
            <a:ext cx="7101840" cy="150876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Times New Roman"/>
              <a:buNone/>
            </a:pPr>
            <a:r>
              <a:rPr lang="en-US" sz="1800">
                <a:solidFill>
                  <a:schemeClr val="dk1"/>
                </a:solidFill>
                <a:latin typeface="Times New Roman"/>
                <a:ea typeface="Times New Roman"/>
                <a:cs typeface="Times New Roman"/>
                <a:sym typeface="Times New Roman"/>
              </a:rPr>
              <a:t>Digital portfolio website </a:t>
            </a:r>
            <a:endParaRPr sz="1800">
              <a:solidFill>
                <a:schemeClr val="dk1"/>
              </a:solidFill>
              <a:latin typeface="Times New Roman"/>
              <a:ea typeface="Times New Roman"/>
              <a:cs typeface="Times New Roman"/>
              <a:sym typeface="Times New Roman"/>
            </a:endParaRPr>
          </a:p>
        </p:txBody>
      </p:sp>
      <p:grpSp>
        <p:nvGrpSpPr>
          <p:cNvPr id="72" name="Google Shape;72;p8"/>
          <p:cNvGrpSpPr/>
          <p:nvPr/>
        </p:nvGrpSpPr>
        <p:grpSpPr>
          <a:xfrm>
            <a:off x="7448612" y="0"/>
            <a:ext cx="4743795" cy="6858466"/>
            <a:chOff x="7448612" y="0"/>
            <a:chExt cx="4743795" cy="6858466"/>
          </a:xfrm>
        </p:grpSpPr>
        <p:sp>
          <p:nvSpPr>
            <p:cNvPr id="73" name="Google Shape;73;p8"/>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4" name="Google Shape;74;p8"/>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5" name="Google Shape;75;p8"/>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6" name="Google Shape;76;p8"/>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7" name="Google Shape;77;p8"/>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8" name="Google Shape;78;p8"/>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79" name="Google Shape;79;p8"/>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0" name="Google Shape;80;p8"/>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1" name="Google Shape;81;p8"/>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098"/>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grpSp>
      <p:sp>
        <p:nvSpPr>
          <p:cNvPr id="82" name="Google Shape;82;p8"/>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411"/>
            </a:srgbClr>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3" name="Google Shape;83;p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4" name="Google Shape;84;p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5" name="Google Shape;85;p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86" name="Google Shape;86;p8"/>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TITLE</a:t>
            </a:r>
            <a:endParaRPr sz="4250"/>
          </a:p>
        </p:txBody>
      </p:sp>
      <p:grpSp>
        <p:nvGrpSpPr>
          <p:cNvPr id="87" name="Google Shape;87;p8"/>
          <p:cNvGrpSpPr/>
          <p:nvPr/>
        </p:nvGrpSpPr>
        <p:grpSpPr>
          <a:xfrm>
            <a:off x="466725" y="6410325"/>
            <a:ext cx="3705225" cy="295275"/>
            <a:chOff x="466725" y="6410325"/>
            <a:chExt cx="3705225" cy="295275"/>
          </a:xfrm>
        </p:grpSpPr>
        <p:pic>
          <p:nvPicPr>
            <p:cNvPr id="88" name="Google Shape;88;p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pic>
          <p:nvPicPr>
            <p:cNvPr id="89" name="Google Shape;89;p8"/>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grpSp>
      <p:sp>
        <p:nvSpPr>
          <p:cNvPr id="90" name="Google Shape;90;p8"/>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9"/>
          <p:cNvSpPr/>
          <p:nvPr/>
        </p:nvSpPr>
        <p:spPr>
          <a:xfrm>
            <a:off x="-76200" y="28579"/>
            <a:ext cx="12481713"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96" name="Google Shape;96;p9"/>
          <p:cNvGrpSpPr/>
          <p:nvPr/>
        </p:nvGrpSpPr>
        <p:grpSpPr>
          <a:xfrm>
            <a:off x="7448612" y="0"/>
            <a:ext cx="4743796" cy="6858466"/>
            <a:chOff x="7448612" y="0"/>
            <a:chExt cx="4743796" cy="6858466"/>
          </a:xfrm>
        </p:grpSpPr>
        <p:sp>
          <p:nvSpPr>
            <p:cNvPr id="97" name="Google Shape;97;p9"/>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8" name="Google Shape;98;p9"/>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9" name="Google Shape;99;p9"/>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9"/>
            <p:cNvSpPr/>
            <p:nvPr/>
          </p:nvSpPr>
          <p:spPr>
            <a:xfrm>
              <a:off x="9602878" y="0"/>
              <a:ext cx="2589530"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9"/>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9"/>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9"/>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4" name="Google Shape;104;p9"/>
            <p:cNvSpPr/>
            <p:nvPr/>
          </p:nvSpPr>
          <p:spPr>
            <a:xfrm>
              <a:off x="10936247" y="0"/>
              <a:ext cx="1256030"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5" name="Google Shape;105;p9"/>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6" name="Google Shape;106;p9"/>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3"/>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7" name="Google Shape;107;p9"/>
          <p:cNvSpPr txBox="1"/>
          <p:nvPr/>
        </p:nvSpPr>
        <p:spPr>
          <a:xfrm>
            <a:off x="752475" y="6486037"/>
            <a:ext cx="1773555" cy="16637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08" name="Google Shape;108;p9"/>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9" name="Google Shape;109;p9"/>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0" name="Google Shape;110;p9"/>
          <p:cNvPicPr preferRelativeResize="0"/>
          <p:nvPr/>
        </p:nvPicPr>
        <p:blipFill rotWithShape="1">
          <a:blip r:embed="rId3">
            <a:alphaModFix/>
          </a:blip>
          <a:srcRect b="0" l="0" r="0" t="0"/>
          <a:stretch/>
        </p:blipFill>
        <p:spPr>
          <a:xfrm>
            <a:off x="10687050" y="6134100"/>
            <a:ext cx="247650" cy="247650"/>
          </a:xfrm>
          <a:prstGeom prst="rect">
            <a:avLst/>
          </a:prstGeom>
          <a:noFill/>
          <a:ln>
            <a:noFill/>
          </a:ln>
        </p:spPr>
      </p:pic>
      <p:grpSp>
        <p:nvGrpSpPr>
          <p:cNvPr id="111" name="Google Shape;111;p9"/>
          <p:cNvGrpSpPr/>
          <p:nvPr/>
        </p:nvGrpSpPr>
        <p:grpSpPr>
          <a:xfrm>
            <a:off x="47625" y="3819523"/>
            <a:ext cx="4124325" cy="3009898"/>
            <a:chOff x="47625" y="3819523"/>
            <a:chExt cx="4124325" cy="3009898"/>
          </a:xfrm>
        </p:grpSpPr>
        <p:pic>
          <p:nvPicPr>
            <p:cNvPr id="112" name="Google Shape;112;p9"/>
            <p:cNvPicPr preferRelativeResize="0"/>
            <p:nvPr/>
          </p:nvPicPr>
          <p:blipFill rotWithShape="1">
            <a:blip r:embed="rId4">
              <a:alphaModFix/>
            </a:blip>
            <a:srcRect b="0" l="0" r="0" t="0"/>
            <a:stretch/>
          </p:blipFill>
          <p:spPr>
            <a:xfrm>
              <a:off x="466725" y="6410325"/>
              <a:ext cx="3705225" cy="295275"/>
            </a:xfrm>
            <a:prstGeom prst="rect">
              <a:avLst/>
            </a:prstGeom>
            <a:noFill/>
            <a:ln>
              <a:noFill/>
            </a:ln>
          </p:spPr>
        </p:pic>
        <p:pic>
          <p:nvPicPr>
            <p:cNvPr id="113" name="Google Shape;113;p9"/>
            <p:cNvPicPr preferRelativeResize="0"/>
            <p:nvPr/>
          </p:nvPicPr>
          <p:blipFill rotWithShape="1">
            <a:blip r:embed="rId5">
              <a:alphaModFix/>
            </a:blip>
            <a:srcRect b="0" l="0" r="0" t="0"/>
            <a:stretch/>
          </p:blipFill>
          <p:spPr>
            <a:xfrm>
              <a:off x="47625" y="3819523"/>
              <a:ext cx="1733550" cy="3009898"/>
            </a:xfrm>
            <a:prstGeom prst="rect">
              <a:avLst/>
            </a:prstGeom>
            <a:noFill/>
            <a:ln>
              <a:noFill/>
            </a:ln>
          </p:spPr>
        </p:pic>
      </p:grpSp>
      <p:sp>
        <p:nvSpPr>
          <p:cNvPr id="114" name="Google Shape;114;p9"/>
          <p:cNvSpPr txBox="1"/>
          <p:nvPr>
            <p:ph type="title"/>
          </p:nvPr>
        </p:nvSpPr>
        <p:spPr>
          <a:xfrm>
            <a:off x="739775" y="445388"/>
            <a:ext cx="2357120" cy="75819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15" name="Google Shape;115;p9"/>
          <p:cNvSpPr txBox="1"/>
          <p:nvPr>
            <p:ph idx="12" type="sldNum"/>
          </p:nvPr>
        </p:nvSpPr>
        <p:spPr>
          <a:xfrm>
            <a:off x="11353418" y="6473337"/>
            <a:ext cx="151129" cy="19177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16" name="Google Shape;116;p9"/>
          <p:cNvSpPr txBox="1"/>
          <p:nvPr/>
        </p:nvSpPr>
        <p:spPr>
          <a:xfrm>
            <a:off x="2509807" y="1041533"/>
            <a:ext cx="5029200" cy="483209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Portfolio design and Layout</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grpSp>
        <p:nvGrpSpPr>
          <p:cNvPr id="121" name="Google Shape;121;p10"/>
          <p:cNvGrpSpPr/>
          <p:nvPr/>
        </p:nvGrpSpPr>
        <p:grpSpPr>
          <a:xfrm>
            <a:off x="7991475" y="2933700"/>
            <a:ext cx="2762251" cy="3257550"/>
            <a:chOff x="7991475" y="2933700"/>
            <a:chExt cx="2762251" cy="3257550"/>
          </a:xfrm>
        </p:grpSpPr>
        <p:sp>
          <p:nvSpPr>
            <p:cNvPr id="122" name="Google Shape;122;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3" name="Google Shape;123;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24" name="Google Shape;124;p10"/>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125" name="Google Shape;125;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26" name="Google Shape;126;p10"/>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PROBLEM	STATEMENT</a:t>
            </a:r>
            <a:endParaRPr sz="4250"/>
          </a:p>
        </p:txBody>
      </p:sp>
      <p:pic>
        <p:nvPicPr>
          <p:cNvPr id="127" name="Google Shape;127;p10"/>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28" name="Google Shape;128;p10"/>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29" name="Google Shape;129;p10"/>
          <p:cNvSpPr txBox="1"/>
          <p:nvPr/>
        </p:nvSpPr>
        <p:spPr>
          <a:xfrm>
            <a:off x="221275" y="2638143"/>
            <a:ext cx="6940800" cy="2089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pSp>
        <p:nvGrpSpPr>
          <p:cNvPr id="134" name="Google Shape;134;p11"/>
          <p:cNvGrpSpPr/>
          <p:nvPr/>
        </p:nvGrpSpPr>
        <p:grpSpPr>
          <a:xfrm>
            <a:off x="8658225" y="2647950"/>
            <a:ext cx="3533775" cy="3810000"/>
            <a:chOff x="8658225" y="2647950"/>
            <a:chExt cx="3533775" cy="3810000"/>
          </a:xfrm>
        </p:grpSpPr>
        <p:sp>
          <p:nvSpPr>
            <p:cNvPr id="135" name="Google Shape;135;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6" name="Google Shape;136;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37" name="Google Shape;137;p1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38" name="Google Shape;138;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39" name="Google Shape;139;p1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4250"/>
              <a:buFont typeface="Trebuchet MS"/>
              <a:buNone/>
            </a:pPr>
            <a:r>
              <a:rPr lang="en-US" sz="4250"/>
              <a:t>PROJECT	OVERVIEW</a:t>
            </a:r>
            <a:endParaRPr sz="4250"/>
          </a:p>
        </p:txBody>
      </p:sp>
      <p:pic>
        <p:nvPicPr>
          <p:cNvPr id="140" name="Google Shape;140;p1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41" name="Google Shape;141;p1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42" name="Google Shape;142;p11"/>
          <p:cNvSpPr txBox="1"/>
          <p:nvPr/>
        </p:nvSpPr>
        <p:spPr>
          <a:xfrm>
            <a:off x="1943175" y="2595896"/>
            <a:ext cx="4752900" cy="16662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1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8" name="Google Shape;148;p1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49" name="Google Shape;149;p1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50" name="Google Shape;150;p12"/>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1" name="Google Shape;151;p12"/>
          <p:cNvPicPr preferRelativeResize="0"/>
          <p:nvPr/>
        </p:nvPicPr>
        <p:blipFill rotWithShape="1">
          <a:blip r:embed="rId3">
            <a:alphaModFix/>
          </a:blip>
          <a:srcRect b="0" l="0" r="0" t="0"/>
          <a:stretch/>
        </p:blipFill>
        <p:spPr>
          <a:xfrm>
            <a:off x="723900" y="6172200"/>
            <a:ext cx="2181225" cy="485775"/>
          </a:xfrm>
          <a:prstGeom prst="rect">
            <a:avLst/>
          </a:prstGeom>
          <a:noFill/>
          <a:ln>
            <a:noFill/>
          </a:ln>
        </p:spPr>
      </p:pic>
      <p:sp>
        <p:nvSpPr>
          <p:cNvPr id="152" name="Google Shape;152;p12"/>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53" name="Google Shape;153;p12"/>
          <p:cNvSpPr txBox="1"/>
          <p:nvPr/>
        </p:nvSpPr>
        <p:spPr>
          <a:xfrm>
            <a:off x="1421429" y="2045700"/>
            <a:ext cx="6833400" cy="505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Students – who want to showcase their academic achievements, projects, and skills for internships, higher studies, or competitions.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Job Seekers &amp; Professionals – who can use the website as a digital resume to highlight their work experience, portfolio, and expertise for career opportunities.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Freelancers &amp; Creators – who want to present their work, designs, art, or services to attract clients.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4. Educators &amp; Recruiters – who can review the portfolio to evaluate an individual’s skills, knowledge, and accomplishments.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5. Peers &amp; General Audience – who can access the website to know more about the individual’s background and capabilities.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3"/>
          <p:cNvSpPr/>
          <p:nvPr/>
        </p:nvSpPr>
        <p:spPr>
          <a:xfrm>
            <a:off x="0" y="1476375"/>
            <a:ext cx="2695574" cy="3248025"/>
          </a:xfrm>
          <a:prstGeom prst="rect">
            <a:avLst/>
          </a:prstGeom>
          <a:noFill/>
          <a:ln>
            <a:noFill/>
          </a:ln>
        </p:spPr>
      </p:sp>
      <p:sp>
        <p:nvSpPr>
          <p:cNvPr id="159" name="Google Shape;159;p1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0" name="Google Shape;160;p1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1" name="Google Shape;161;p1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62" name="Google Shape;162;p13"/>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Clr>
                <a:schemeClr val="dk1"/>
              </a:buClr>
              <a:buSzPts val="3600"/>
              <a:buFont typeface="Trebuchet MS"/>
              <a:buNone/>
            </a:pPr>
            <a:r>
              <a:rPr lang="en-US" sz="3600"/>
              <a:t>TOOLS AND TECHNIQUES</a:t>
            </a:r>
            <a:endParaRPr sz="3600"/>
          </a:p>
        </p:txBody>
      </p:sp>
      <p:pic>
        <p:nvPicPr>
          <p:cNvPr id="163" name="Google Shape;163;p13"/>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64" name="Google Shape;164;p13"/>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65" name="Google Shape;165;p13"/>
          <p:cNvSpPr txBox="1"/>
          <p:nvPr/>
        </p:nvSpPr>
        <p:spPr>
          <a:xfrm>
            <a:off x="2819400" y="1516650"/>
            <a:ext cx="6696000" cy="6110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Development Tools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HTML5 – for structuring the web pages.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CSS3 – for styling, layout design, and responsiveness.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JavaScript – for adding interactivity and dynamic functionality.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Bootstrap / Tailwind CSS (optional) – for responsive and mobile-friendly design.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2. Design Tools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Figma / Adobe XD / Canva – for wireframing and UI/UX design.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Photo editing tools (Photoshop, GIMP, or Canva) – for preparing images, logos, and graphics.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3. Development Environment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VS Code / Sublime Text – as the code editor.</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Git &amp; GitHub – for version control and hosting the project online.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pic>
        <p:nvPicPr>
          <p:cNvPr id="171" name="Google Shape;171;p14"/>
          <p:cNvPicPr preferRelativeResize="0"/>
          <p:nvPr/>
        </p:nvPicPr>
        <p:blipFill rotWithShape="1">
          <a:blip r:embed="rId3">
            <a:alphaModFix/>
          </a:blip>
          <a:srcRect b="0" l="0" r="0" t="0"/>
          <a:stretch/>
        </p:blipFill>
        <p:spPr>
          <a:xfrm>
            <a:off x="1666875" y="6467475"/>
            <a:ext cx="76200" cy="177800"/>
          </a:xfrm>
          <a:prstGeom prst="rect">
            <a:avLst/>
          </a:prstGeom>
          <a:noFill/>
          <a:ln>
            <a:noFill/>
          </a:ln>
        </p:spPr>
      </p:pic>
      <p:sp>
        <p:nvSpPr>
          <p:cNvPr id="172" name="Google Shape;172;p14"/>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73" name="Google Shape;173;p14"/>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Clr>
                <a:schemeClr val="dk1"/>
              </a:buClr>
              <a:buSzPts val="4000"/>
              <a:buFont typeface="Trebuchet MS"/>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74" name="Google Shape;174;p14"/>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Clr>
                <a:schemeClr val="dk1"/>
              </a:buClr>
              <a:buSzPts val="1800"/>
              <a:buFont typeface="Calibri"/>
              <a:buNone/>
            </a:pPr>
            <a:r>
              <a:t/>
            </a:r>
            <a:endParaRPr sz="1800">
              <a:solidFill>
                <a:schemeClr val="dk1"/>
              </a:solidFill>
              <a:latin typeface="Calibri"/>
              <a:ea typeface="Calibri"/>
              <a:cs typeface="Calibri"/>
              <a:sym typeface="Calibri"/>
            </a:endParaRPr>
          </a:p>
        </p:txBody>
      </p:sp>
      <p:sp>
        <p:nvSpPr>
          <p:cNvPr id="175" name="Google Shape;175;p14"/>
          <p:cNvSpPr txBox="1"/>
          <p:nvPr/>
        </p:nvSpPr>
        <p:spPr>
          <a:xfrm>
            <a:off x="1287100" y="1356104"/>
            <a:ext cx="7700100" cy="272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Design and Layout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Layout Structure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Header Section – Includes name, logo (optional), and navigation menu.</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Home / Hero Section – A brief introduction with a professional photo and tagline.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5"/>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4800"/>
              <a:buFont typeface="Trebuchet MS"/>
              <a:buNone/>
            </a:pPr>
            <a:r>
              <a:rPr lang="en-US"/>
              <a:t>FEATURES AND FUNCTIONALITY</a:t>
            </a:r>
            <a:endParaRPr/>
          </a:p>
        </p:txBody>
      </p:sp>
      <p:sp>
        <p:nvSpPr>
          <p:cNvPr id="181" name="Google Shape;181;p15"/>
          <p:cNvSpPr txBox="1"/>
          <p:nvPr/>
        </p:nvSpPr>
        <p:spPr>
          <a:xfrm>
            <a:off x="755337" y="1686100"/>
            <a:ext cx="6544500" cy="2724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1. Core Features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Home / Hero Section – Engaging introduction with name, photo, tagline, and call-to-action.</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About Me Section – Displays personal background, career objectives, and a professional summary.</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Skills Showcase – Visual representation of technical and soft skills using icons, bars, or charts.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Projects Portfolio – Showcases academic,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