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mitry.bobylev@veeam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mitry.bobylev@veeam.co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dmitry.bobylev@veeam.com</a:t>
            </a:r>
          </a:p>
        </p:txBody>
      </p:sp>
      <p:sp>
        <p:nvSpPr>
          <p:cNvPr id="152" name="Как заканчивать работу вовремя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заканчивать работу вовремя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раблшутин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Траблшутинг</a:t>
            </a:r>
          </a:p>
        </p:txBody>
      </p:sp>
      <p:sp>
        <p:nvSpPr>
          <p:cNvPr id="155" name="Пойми, что нужно кастомеру прямо сейчас - не всё стоит траблшутит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60" indent="-365760" defTabSz="1463003">
              <a:spcBef>
                <a:spcPts val="2700"/>
              </a:spcBef>
              <a:defRPr sz="2880"/>
            </a:pPr>
            <a:r>
              <a:t>Пойми, что нужно кастомеру прямо сейчас - не всё стоит траблшутить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Один кейс - одна проблема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В некоторый случаях самое тупое решение - самое верное </a:t>
            </a:r>
            <a:r>
              <a:rPr b="1"/>
              <a:t>(не злоупотребляй этим!)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Приоритезируй запросы кастомеров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Не сиди над одним кейсом больше. Получаса - если не получается, попроси помощи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Попроси помощи в чате (в это время занимайся чем-то другим)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Формулируй вопросы в чат максимально доходчиво, со всеми нужными деталями и убирая ненужные. Часто идеи приходят во время формулировки вопроса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Отключи уведомления если надо сфокусироваться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Проверяй апдейты по кейсам через интервалы (раз в час)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Комментируй кейс - ты помогаешь будущему себе</a:t>
            </a:r>
          </a:p>
          <a:p>
            <a:pPr marL="365760" indent="-365760" defTabSz="1463003">
              <a:spcBef>
                <a:spcPts val="2700"/>
              </a:spcBef>
              <a:defRPr sz="2880"/>
            </a:pPr>
            <a:r>
              <a:t>Нашел оригинальное решение - добавь его на xwiki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о жизн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 жизни</a:t>
            </a:r>
          </a:p>
        </p:txBody>
      </p:sp>
      <p:sp>
        <p:nvSpPr>
          <p:cNvPr id="158" name="Придумай дела после работ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Придумай дела после работы</a:t>
            </a:r>
          </a:p>
          <a:p>
            <a:pPr/>
            <a:r>
              <a:t>Не загоняйся</a:t>
            </a:r>
          </a:p>
          <a:p>
            <a:pPr/>
            <a:r>
              <a:t>Всегда можно устроить перерыв – 10 минут никого не убьют</a:t>
            </a:r>
          </a:p>
          <a:p>
            <a:pPr/>
            <a:r>
              <a:t>Поговорить с коллегой можно не только о работе. Разговоры за жизнь рождают свежие мысли</a:t>
            </a:r>
          </a:p>
          <a:p>
            <a:pPr/>
            <a:r>
              <a:t>Развивай связи - просить совета можно не только у своей команды</a:t>
            </a:r>
          </a:p>
          <a:p>
            <a:pPr/>
            <a:r>
              <a:t>Совсем тяжело? Возьми отгул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Вебекс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Вебексы</a:t>
            </a:r>
          </a:p>
        </p:txBody>
      </p:sp>
      <p:sp>
        <p:nvSpPr>
          <p:cNvPr id="161" name="Не допускать ситуации “hostage on webex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4736" indent="-554736" defTabSz="2218888">
              <a:spcBef>
                <a:spcPts val="4000"/>
              </a:spcBef>
              <a:defRPr sz="4368">
                <a:solidFill>
                  <a:srgbClr val="FF0000"/>
                </a:solidFill>
              </a:defRPr>
            </a:pPr>
            <a:r>
              <a:t>Не допускать ситуации “hostage on webex”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Сразу обозначить себе и кастомеру выделенное время и цели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Не отклоняться от плана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Не стесняться говорить кастомеру, что время кончается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Если понимаешь, что ничего не понимаешь - закругляйся, не тяни время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Не бойся сказать, что сейчас ты не можешь устроить вебекс, если на тебя перевели звонок, а тебе сейчас реально не до того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Назначай вебексы на удобное </a:t>
            </a:r>
            <a:r>
              <a:rPr b="1"/>
              <a:t>тебе</a:t>
            </a:r>
            <a:r>
              <a:t> время - кастомеры отлично подстраиваются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