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ay" userId="cba7e759e1836b22" providerId="LiveId" clId="{17110614-D7F9-4535-8729-40DA5E4F8D9E}"/>
    <pc:docChg chg="undo custSel mod modSld">
      <pc:chgData name="nikay" userId="cba7e759e1836b22" providerId="LiveId" clId="{17110614-D7F9-4535-8729-40DA5E4F8D9E}" dt="2020-09-17T07:00:40.797" v="35" actId="20577"/>
      <pc:docMkLst>
        <pc:docMk/>
      </pc:docMkLst>
      <pc:sldChg chg="addSp delSp modSp mod">
        <pc:chgData name="nikay" userId="cba7e759e1836b22" providerId="LiveId" clId="{17110614-D7F9-4535-8729-40DA5E4F8D9E}" dt="2020-09-17T07:00:40.797" v="35" actId="20577"/>
        <pc:sldMkLst>
          <pc:docMk/>
          <pc:sldMk cId="2980482547" sldId="257"/>
        </pc:sldMkLst>
        <pc:spChg chg="mod">
          <ac:chgData name="nikay" userId="cba7e759e1836b22" providerId="LiveId" clId="{17110614-D7F9-4535-8729-40DA5E4F8D9E}" dt="2020-09-17T07:00:40.797" v="35" actId="20577"/>
          <ac:spMkLst>
            <pc:docMk/>
            <pc:sldMk cId="2980482547" sldId="257"/>
            <ac:spMk id="2" creationId="{0C4FCB90-9CEA-4C23-A4A0-037C703B81E4}"/>
          </ac:spMkLst>
        </pc:spChg>
        <pc:spChg chg="add del">
          <ac:chgData name="nikay" userId="cba7e759e1836b22" providerId="LiveId" clId="{17110614-D7F9-4535-8729-40DA5E4F8D9E}" dt="2020-09-15T07:06:29.304" v="18" actId="26606"/>
          <ac:spMkLst>
            <pc:docMk/>
            <pc:sldMk cId="2980482547" sldId="257"/>
            <ac:spMk id="26" creationId="{A254D376-7060-4491-9779-FC35E62F3F6F}"/>
          </ac:spMkLst>
        </pc:spChg>
        <pc:spChg chg="add del">
          <ac:chgData name="nikay" userId="cba7e759e1836b22" providerId="LiveId" clId="{17110614-D7F9-4535-8729-40DA5E4F8D9E}" dt="2020-09-15T07:05:45.268" v="5" actId="26606"/>
          <ac:spMkLst>
            <pc:docMk/>
            <pc:sldMk cId="2980482547" sldId="257"/>
            <ac:spMk id="31" creationId="{D4771268-CB57-404A-9271-370EB28F6090}"/>
          </ac:spMkLst>
        </pc:spChg>
        <pc:spChg chg="add del">
          <ac:chgData name="nikay" userId="cba7e759e1836b22" providerId="LiveId" clId="{17110614-D7F9-4535-8729-40DA5E4F8D9E}" dt="2020-09-15T07:06:00.882" v="7" actId="26606"/>
          <ac:spMkLst>
            <pc:docMk/>
            <pc:sldMk cId="2980482547" sldId="257"/>
            <ac:spMk id="33" creationId="{A5711A0E-A428-4ED1-96CB-33D69FD842E4}"/>
          </ac:spMkLst>
        </pc:spChg>
        <pc:spChg chg="add del">
          <ac:chgData name="nikay" userId="cba7e759e1836b22" providerId="LiveId" clId="{17110614-D7F9-4535-8729-40DA5E4F8D9E}" dt="2020-09-15T07:06:10.158" v="9" actId="26606"/>
          <ac:spMkLst>
            <pc:docMk/>
            <pc:sldMk cId="2980482547" sldId="257"/>
            <ac:spMk id="35" creationId="{D4771268-CB57-404A-9271-370EB28F6090}"/>
          </ac:spMkLst>
        </pc:spChg>
        <pc:spChg chg="add del">
          <ac:chgData name="nikay" userId="cba7e759e1836b22" providerId="LiveId" clId="{17110614-D7F9-4535-8729-40DA5E4F8D9E}" dt="2020-09-15T07:06:14.999" v="11" actId="26606"/>
          <ac:spMkLst>
            <pc:docMk/>
            <pc:sldMk cId="2980482547" sldId="257"/>
            <ac:spMk id="37" creationId="{A5711A0E-A428-4ED1-96CB-33D69FD842E4}"/>
          </ac:spMkLst>
        </pc:spChg>
        <pc:spChg chg="add del">
          <ac:chgData name="nikay" userId="cba7e759e1836b22" providerId="LiveId" clId="{17110614-D7F9-4535-8729-40DA5E4F8D9E}" dt="2020-09-15T07:06:26.163" v="13" actId="26606"/>
          <ac:spMkLst>
            <pc:docMk/>
            <pc:sldMk cId="2980482547" sldId="257"/>
            <ac:spMk id="39" creationId="{02D44074-0B69-4F0C-A7B3-5645CE40D8E3}"/>
          </ac:spMkLst>
        </pc:spChg>
        <pc:spChg chg="add del">
          <ac:chgData name="nikay" userId="cba7e759e1836b22" providerId="LiveId" clId="{17110614-D7F9-4535-8729-40DA5E4F8D9E}" dt="2020-09-15T07:06:28.033" v="15" actId="26606"/>
          <ac:spMkLst>
            <pc:docMk/>
            <pc:sldMk cId="2980482547" sldId="257"/>
            <ac:spMk id="41" creationId="{A5711A0E-A428-4ED1-96CB-33D69FD842E4}"/>
          </ac:spMkLst>
        </pc:spChg>
        <pc:spChg chg="add del">
          <ac:chgData name="nikay" userId="cba7e759e1836b22" providerId="LiveId" clId="{17110614-D7F9-4535-8729-40DA5E4F8D9E}" dt="2020-09-15T07:06:29.296" v="17" actId="26606"/>
          <ac:spMkLst>
            <pc:docMk/>
            <pc:sldMk cId="2980482547" sldId="257"/>
            <ac:spMk id="43" creationId="{D12DDE76-C203-4047-9998-63900085B5E8}"/>
          </ac:spMkLst>
        </pc:spChg>
        <pc:spChg chg="add">
          <ac:chgData name="nikay" userId="cba7e759e1836b22" providerId="LiveId" clId="{17110614-D7F9-4535-8729-40DA5E4F8D9E}" dt="2020-09-15T07:06:29.304" v="18" actId="26606"/>
          <ac:spMkLst>
            <pc:docMk/>
            <pc:sldMk cId="2980482547" sldId="257"/>
            <ac:spMk id="45" creationId="{73DE2CFE-42F2-48F0-8706-5264E012B10C}"/>
          </ac:spMkLst>
        </pc:sp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5" creationId="{BD103000-BFE7-4D07-ADFF-7B1C00D1C863}"/>
          </ac:picMkLst>
        </pc:pic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7" creationId="{B0366BB5-0AF2-41EC-A1FD-16BC8C5DB55D}"/>
          </ac:picMkLst>
        </pc:pic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9" creationId="{933DA855-DAB0-44B9-8F18-6F356D2C1CF9}"/>
          </ac:picMkLst>
        </pc:picChg>
        <pc:picChg chg="mod">
          <ac:chgData name="nikay" userId="cba7e759e1836b22" providerId="LiveId" clId="{17110614-D7F9-4535-8729-40DA5E4F8D9E}" dt="2020-09-17T07:00:23.678" v="23" actId="1076"/>
          <ac:picMkLst>
            <pc:docMk/>
            <pc:sldMk cId="2980482547" sldId="257"/>
            <ac:picMk id="11" creationId="{46425C40-619C-48AD-8F81-31C4B2B21D6F}"/>
          </ac:picMkLst>
        </pc:pic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13" creationId="{954F1BE3-D18C-43CF-96C5-E4FDF02671C5}"/>
          </ac:picMkLst>
        </pc:pic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15" creationId="{F832DDE6-1926-4C88-85B0-4A9B6E6E696F}"/>
          </ac:picMkLst>
        </pc:picChg>
        <pc:picChg chg="mod">
          <ac:chgData name="nikay" userId="cba7e759e1836b22" providerId="LiveId" clId="{17110614-D7F9-4535-8729-40DA5E4F8D9E}" dt="2020-09-15T07:06:29.304" v="18" actId="26606"/>
          <ac:picMkLst>
            <pc:docMk/>
            <pc:sldMk cId="2980482547" sldId="257"/>
            <ac:picMk id="21" creationId="{7644C741-3657-475B-8B11-4CED9FCB3D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29D3C-0D58-4693-BC8A-C90E2688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A92391-5A8D-4AAC-B74F-399C5A4AA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339C7E-9C58-47E9-8B50-CC093BF9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657024-BA20-4C46-BCF9-5DE353A4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F2EF34-666E-40CE-B4FC-0A8A8D11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7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C3FC4-95AC-41A7-90C3-99A0C305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743B16-F7A8-4F8A-A231-3D82474B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585AB6-2B9C-49F8-A04B-2EE3097C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54BBBA-81FB-47F2-9A2F-CC08D319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F4ACF-333E-410E-84D8-E07FA76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5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D39012-E5E4-420D-A38A-074AFA266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03113F-8FD3-4664-9F30-CE6E4C7DD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01A446-D32E-4C34-BCA6-C3AEC5D3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27B328-1451-49BE-8BE5-559AE8B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7DFB2F-8097-4B22-90AF-DCFF66E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5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A03BA-C558-4DEA-8C95-54FFD9B4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EE1ED1-3082-4BA2-8E01-A9E2DDA3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2C93BC-B18B-41C5-B6DC-3EFF7F09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3D8182-7039-4061-9D6E-E575D2B7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D46B10-2AD1-4CE9-B488-C4814DC1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66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29D2-DF00-408E-9982-08DF28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70D048-685F-491A-84F8-67068700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FF5C20-146A-4796-B10B-DE70261D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23FD24-B925-48D7-A538-0EC947C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4EBD39-0B0F-4A75-9F62-7F49BE5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CE90-C987-495A-AD78-AAFED0FE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74C88F-3086-414C-BF20-EBBC2204F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A4E4D-1214-46C8-A42B-830FA42F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F1E942-71D4-45F6-A59B-126749A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E7477D-1609-44C7-8429-3D70DE8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BB1EDB-D36B-49C5-81C9-2236967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80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FA149-3804-476A-A843-DAD58EAE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265ECE-A40A-40F7-AD20-FC0089C77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5C2AAD-92FC-4ABE-B603-081307F5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E66243-FC36-4D89-A671-1B5301782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ED596F-962D-4A3D-B7F0-3B2DD88A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167F27-AFE2-4402-A5B5-A327E332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941F4F-218A-4F32-B9B6-B6BA0BA0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90396A-58CF-48F0-9744-2623B037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25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74E2-1225-48F7-A824-EB4BDA0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DA3221-81A8-4B3F-96C8-2FA2F202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FCB42C-C2D8-4E8C-A1C7-4AE1A88C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6AD347-B9A3-4234-8014-7E0DD6A9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3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F5DD645-FD55-462C-AB07-9CADD7D7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AD80E2-3801-42C4-AA08-4ADDFA54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57E2F-6B5B-457C-B10A-E767E1BE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0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38E3-8D81-4580-BC73-59C2C03B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D194D7-405C-431A-8C21-3DBA0BEA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0A8BB2-12FE-4CE7-BC63-EC7A64FB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CB37-018B-448E-95EE-ABDA1CFA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0806D6-CB7F-4103-B164-B5FD90C1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20FD16-6B37-4FE4-A015-9ECFBB8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4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D315F-B741-4A96-AC89-D584E5AD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832767-BADE-4F0B-BE0F-FA4E61E8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5ABFB-DB0D-4AC7-956E-C73F96D63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5F54F3-526A-4478-86BD-4AEA9BE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E1A6D3-88AB-4A40-9B3B-B19F75A3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A35A61-5931-4F11-94BF-1193640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9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2AEB38D-3D1C-4361-8179-A070AE5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6D0146-3EB9-483F-AA1F-54C2AB4A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989523-FEAD-4CD2-A7C8-D9B75FBF5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A22C-E4CE-4E00-8785-BC8DC19C0890}" type="datetimeFigureOut">
              <a:rPr lang="nl-NL" smtClean="0"/>
              <a:t>15-9-2020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2A3F9E-8D45-4B9F-9051-E5AE23F73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614EA-FC2A-4557-BA04-9EB17090C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4F36-BEEA-4349-81A8-21E18EE561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8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 descr="Afbeelding met fles, tafel, bier, voedsel&#10;&#10;Automatisch gegenereerde beschrijving">
            <a:extLst>
              <a:ext uri="{FF2B5EF4-FFF2-40B4-BE49-F238E27FC236}">
                <a16:creationId xmlns:a16="http://schemas.microsoft.com/office/drawing/2014/main" id="{933DA855-DAB0-44B9-8F18-6F356D2C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990600"/>
            <a:ext cx="2171700" cy="1600200"/>
          </a:xfrm>
          <a:prstGeom prst="rect">
            <a:avLst/>
          </a:prstGeom>
        </p:spPr>
      </p:pic>
      <p:pic>
        <p:nvPicPr>
          <p:cNvPr id="21" name="Afbeelding 20" descr="Afbeelding met binnen, groen, hangen, tafel&#10;&#10;Automatisch gegenereerde beschrijving">
            <a:extLst>
              <a:ext uri="{FF2B5EF4-FFF2-40B4-BE49-F238E27FC236}">
                <a16:creationId xmlns:a16="http://schemas.microsoft.com/office/drawing/2014/main" id="{7644C741-3657-475B-8B11-4CED9FCB3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990600"/>
            <a:ext cx="2171700" cy="1600200"/>
          </a:xfrm>
          <a:prstGeom prst="rect">
            <a:avLst/>
          </a:prstGeom>
        </p:spPr>
      </p:pic>
      <p:pic>
        <p:nvPicPr>
          <p:cNvPr id="15" name="Afbeelding 14" descr="Afbeelding met houten, tafel, zitten, kamer&#10;&#10;Automatisch gegenereerde beschrijving">
            <a:extLst>
              <a:ext uri="{FF2B5EF4-FFF2-40B4-BE49-F238E27FC236}">
                <a16:creationId xmlns:a16="http://schemas.microsoft.com/office/drawing/2014/main" id="{F832DDE6-1926-4C88-85B0-4A9B6E6E6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21750" y="1200150"/>
            <a:ext cx="1600200" cy="1181100"/>
          </a:xfrm>
          <a:prstGeom prst="rect">
            <a:avLst/>
          </a:prstGeom>
        </p:spPr>
      </p:pic>
      <p:pic>
        <p:nvPicPr>
          <p:cNvPr id="7" name="Afbeelding 6" descr="Afbeelding met hond, buiten, zoogdier, zitten&#10;&#10;Automatisch gegenereerde beschrijving">
            <a:extLst>
              <a:ext uri="{FF2B5EF4-FFF2-40B4-BE49-F238E27FC236}">
                <a16:creationId xmlns:a16="http://schemas.microsoft.com/office/drawing/2014/main" id="{B0366BB5-0AF2-41EC-A1FD-16BC8C5D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3650" y="1200150"/>
            <a:ext cx="1600200" cy="1181100"/>
          </a:xfrm>
          <a:prstGeom prst="rect">
            <a:avLst/>
          </a:prstGeom>
        </p:spPr>
      </p:pic>
      <p:pic>
        <p:nvPicPr>
          <p:cNvPr id="11" name="Afbeelding 10" descr="Afbeelding met hond, buiten, zoogdier, trottoir&#10;&#10;Automatisch gegenereerde beschrijving">
            <a:extLst>
              <a:ext uri="{FF2B5EF4-FFF2-40B4-BE49-F238E27FC236}">
                <a16:creationId xmlns:a16="http://schemas.microsoft.com/office/drawing/2014/main" id="{46425C40-619C-48AD-8F81-31C4B2B2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8300" y="3060700"/>
            <a:ext cx="3048000" cy="2260600"/>
          </a:xfrm>
          <a:prstGeom prst="rect">
            <a:avLst/>
          </a:prstGeom>
        </p:spPr>
      </p:pic>
      <p:pic>
        <p:nvPicPr>
          <p:cNvPr id="13" name="Afbeelding 12" descr="Afbeelding met tafel, houten, voedsel, zitten&#10;&#10;Automatisch gegenereerde beschrijving">
            <a:extLst>
              <a:ext uri="{FF2B5EF4-FFF2-40B4-BE49-F238E27FC236}">
                <a16:creationId xmlns:a16="http://schemas.microsoft.com/office/drawing/2014/main" id="{954F1BE3-D18C-43CF-96C5-E4FDF0267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8600" y="3060700"/>
            <a:ext cx="3048000" cy="2260600"/>
          </a:xfrm>
          <a:prstGeom prst="rect">
            <a:avLst/>
          </a:prstGeom>
        </p:spPr>
      </p:pic>
      <p:pic>
        <p:nvPicPr>
          <p:cNvPr id="5" name="Tijdelijke aanduiding voor inhoud 4" descr="Afbeelding met binnen, bed, neerleggen, zitten&#10;&#10;Automatisch gegenereerde beschrijving">
            <a:extLst>
              <a:ext uri="{FF2B5EF4-FFF2-40B4-BE49-F238E27FC236}">
                <a16:creationId xmlns:a16="http://schemas.microsoft.com/office/drawing/2014/main" id="{BD103000-BFE7-4D07-ADFF-7B1C00D1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96350" y="3067050"/>
            <a:ext cx="3048000" cy="22479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4FCB90-9CEA-4C23-A4A0-037C703B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89" y="1204108"/>
            <a:ext cx="2468880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Wie ben </a:t>
            </a:r>
            <a:r>
              <a:rPr lang="en-US" sz="3200" dirty="0" err="1">
                <a:solidFill>
                  <a:srgbClr val="FFFFFF"/>
                </a:solidFill>
              </a:rPr>
              <a:t>ik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25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3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Wie ben 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ben ik</dc:title>
  <dc:creator>nikay</dc:creator>
  <cp:lastModifiedBy>nikay</cp:lastModifiedBy>
  <cp:revision>1</cp:revision>
  <dcterms:created xsi:type="dcterms:W3CDTF">2020-09-15T07:06:29Z</dcterms:created>
  <dcterms:modified xsi:type="dcterms:W3CDTF">2020-09-17T07:02:07Z</dcterms:modified>
</cp:coreProperties>
</file>