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60"/>
  </p:normalViewPr>
  <p:slideViewPr>
    <p:cSldViewPr snapToGrid="0">
      <p:cViewPr varScale="1">
        <p:scale>
          <a:sx n="76" d="100"/>
          <a:sy n="76" d="100"/>
        </p:scale>
        <p:origin x="8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5B9598-B625-47D3-8562-7F41D6F5FB8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91F70CB-87A4-4E7C-B673-7E16011C32DA}">
      <dgm:prSet/>
      <dgm:spPr/>
      <dgm:t>
        <a:bodyPr/>
        <a:lstStyle/>
        <a:p>
          <a:r>
            <a:rPr lang="en-US" b="0" i="0"/>
            <a:t>What are generative AI models?</a:t>
          </a:r>
          <a:endParaRPr lang="en-US"/>
        </a:p>
      </dgm:t>
    </dgm:pt>
    <dgm:pt modelId="{D0B6724B-4DC2-4D19-B2B4-723B73FD68C1}" type="parTrans" cxnId="{BBF65FC6-80E9-4420-8511-3EE3C635C5C9}">
      <dgm:prSet/>
      <dgm:spPr/>
      <dgm:t>
        <a:bodyPr/>
        <a:lstStyle/>
        <a:p>
          <a:endParaRPr lang="en-US"/>
        </a:p>
      </dgm:t>
    </dgm:pt>
    <dgm:pt modelId="{C54CCECB-9EC8-4398-9EC5-9EB9D02B6772}" type="sibTrans" cxnId="{BBF65FC6-80E9-4420-8511-3EE3C635C5C9}">
      <dgm:prSet/>
      <dgm:spPr/>
      <dgm:t>
        <a:bodyPr/>
        <a:lstStyle/>
        <a:p>
          <a:endParaRPr lang="en-US"/>
        </a:p>
      </dgm:t>
    </dgm:pt>
    <dgm:pt modelId="{FD96B8CF-9F5C-409C-9CF2-9D1C60024BC2}">
      <dgm:prSet/>
      <dgm:spPr/>
      <dgm:t>
        <a:bodyPr/>
        <a:lstStyle/>
        <a:p>
          <a:r>
            <a:rPr lang="en-US" b="0" i="0" dirty="0"/>
            <a:t>Understanding image synthesis and its importance</a:t>
          </a:r>
          <a:endParaRPr lang="en-US" dirty="0"/>
        </a:p>
      </dgm:t>
    </dgm:pt>
    <dgm:pt modelId="{853FD09A-9017-49C3-8E0D-98C2388DF2EE}" type="parTrans" cxnId="{A61977D6-B361-409E-BD41-D6337C6615C2}">
      <dgm:prSet/>
      <dgm:spPr/>
      <dgm:t>
        <a:bodyPr/>
        <a:lstStyle/>
        <a:p>
          <a:endParaRPr lang="en-US"/>
        </a:p>
      </dgm:t>
    </dgm:pt>
    <dgm:pt modelId="{6AA17590-4573-48C7-AA41-9F483DA26182}" type="sibTrans" cxnId="{A61977D6-B361-409E-BD41-D6337C6615C2}">
      <dgm:prSet/>
      <dgm:spPr/>
      <dgm:t>
        <a:bodyPr/>
        <a:lstStyle/>
        <a:p>
          <a:endParaRPr lang="en-US"/>
        </a:p>
      </dgm:t>
    </dgm:pt>
    <dgm:pt modelId="{77036CC1-586B-4800-B019-50C38268EFAA}">
      <dgm:prSet/>
      <dgm:spPr/>
      <dgm:t>
        <a:bodyPr/>
        <a:lstStyle/>
        <a:p>
          <a:r>
            <a:rPr lang="en-US" b="0" i="0"/>
            <a:t>Midjourney AI- How does it work?</a:t>
          </a:r>
          <a:endParaRPr lang="en-US"/>
        </a:p>
      </dgm:t>
    </dgm:pt>
    <dgm:pt modelId="{3530E8BF-F2C2-4BA6-BCF5-43C5FC8AFA78}" type="parTrans" cxnId="{528B076C-CED7-4690-9345-E978C6008CE3}">
      <dgm:prSet/>
      <dgm:spPr/>
      <dgm:t>
        <a:bodyPr/>
        <a:lstStyle/>
        <a:p>
          <a:endParaRPr lang="en-US"/>
        </a:p>
      </dgm:t>
    </dgm:pt>
    <dgm:pt modelId="{2886AE07-9A2A-4D3E-8272-FDD780EECCB7}" type="sibTrans" cxnId="{528B076C-CED7-4690-9345-E978C6008CE3}">
      <dgm:prSet/>
      <dgm:spPr/>
      <dgm:t>
        <a:bodyPr/>
        <a:lstStyle/>
        <a:p>
          <a:endParaRPr lang="en-US"/>
        </a:p>
      </dgm:t>
    </dgm:pt>
    <dgm:pt modelId="{F3799046-50BF-401F-90C1-99327B4494BB}">
      <dgm:prSet/>
      <dgm:spPr/>
      <dgm:t>
        <a:bodyPr/>
        <a:lstStyle/>
        <a:p>
          <a:r>
            <a:rPr lang="en-US" b="0" i="0"/>
            <a:t>DALL·E 2- How does it work?</a:t>
          </a:r>
          <a:endParaRPr lang="en-US"/>
        </a:p>
      </dgm:t>
    </dgm:pt>
    <dgm:pt modelId="{91B2F566-6A67-4ACB-82DA-9987A04721AB}" type="parTrans" cxnId="{A85E67D0-0144-4D32-9AA3-D67372436BDF}">
      <dgm:prSet/>
      <dgm:spPr/>
      <dgm:t>
        <a:bodyPr/>
        <a:lstStyle/>
        <a:p>
          <a:endParaRPr lang="en-US"/>
        </a:p>
      </dgm:t>
    </dgm:pt>
    <dgm:pt modelId="{75CD9FC5-A929-4FCF-8449-9A1AC9136000}" type="sibTrans" cxnId="{A85E67D0-0144-4D32-9AA3-D67372436BDF}">
      <dgm:prSet/>
      <dgm:spPr/>
      <dgm:t>
        <a:bodyPr/>
        <a:lstStyle/>
        <a:p>
          <a:endParaRPr lang="en-US"/>
        </a:p>
      </dgm:t>
    </dgm:pt>
    <dgm:pt modelId="{C527BA5E-8059-4E99-93C4-FEC3429C4EE3}">
      <dgm:prSet/>
      <dgm:spPr/>
      <dgm:t>
        <a:bodyPr/>
        <a:lstStyle/>
        <a:p>
          <a:r>
            <a:rPr lang="en-US" b="0" i="0" dirty="0"/>
            <a:t>Generating creative prompts automatically through code</a:t>
          </a:r>
          <a:endParaRPr lang="en-US" dirty="0"/>
        </a:p>
      </dgm:t>
    </dgm:pt>
    <dgm:pt modelId="{D8210B60-0110-413E-83B3-6CE8AFE3B185}" type="parTrans" cxnId="{94A38AA4-EFFD-4296-A641-129C82B3D9D9}">
      <dgm:prSet/>
      <dgm:spPr/>
      <dgm:t>
        <a:bodyPr/>
        <a:lstStyle/>
        <a:p>
          <a:endParaRPr lang="en-US"/>
        </a:p>
      </dgm:t>
    </dgm:pt>
    <dgm:pt modelId="{64927B81-ED86-4E81-9B4A-941C9289DE04}" type="sibTrans" cxnId="{94A38AA4-EFFD-4296-A641-129C82B3D9D9}">
      <dgm:prSet/>
      <dgm:spPr/>
      <dgm:t>
        <a:bodyPr/>
        <a:lstStyle/>
        <a:p>
          <a:endParaRPr lang="en-US"/>
        </a:p>
      </dgm:t>
    </dgm:pt>
    <dgm:pt modelId="{4C038CC3-36B5-4297-B0FF-17094CE16505}">
      <dgm:prSet/>
      <dgm:spPr/>
      <dgm:t>
        <a:bodyPr/>
        <a:lstStyle/>
        <a:p>
          <a:r>
            <a:rPr lang="en-US" b="0" i="0" dirty="0"/>
            <a:t>Superpowers of generative AI models</a:t>
          </a:r>
          <a:endParaRPr lang="en-US" dirty="0"/>
        </a:p>
      </dgm:t>
    </dgm:pt>
    <dgm:pt modelId="{4FDB713B-F255-4158-A86A-19E107AE9D62}" type="parTrans" cxnId="{A13B3FE7-433F-4109-8EF7-4035E69B647A}">
      <dgm:prSet/>
      <dgm:spPr/>
      <dgm:t>
        <a:bodyPr/>
        <a:lstStyle/>
        <a:p>
          <a:endParaRPr lang="en-US"/>
        </a:p>
      </dgm:t>
    </dgm:pt>
    <dgm:pt modelId="{5F20CAAF-0933-4F1E-B9BB-FA4BB2B19C4F}" type="sibTrans" cxnId="{A13B3FE7-433F-4109-8EF7-4035E69B647A}">
      <dgm:prSet/>
      <dgm:spPr/>
      <dgm:t>
        <a:bodyPr/>
        <a:lstStyle/>
        <a:p>
          <a:endParaRPr lang="en-US"/>
        </a:p>
      </dgm:t>
    </dgm:pt>
    <dgm:pt modelId="{ECC702E4-EF21-4C24-B2F8-7CC4CE22827B}">
      <dgm:prSet/>
      <dgm:spPr/>
      <dgm:t>
        <a:bodyPr/>
        <a:lstStyle/>
        <a:p>
          <a:r>
            <a:rPr lang="en-US" b="0" i="0" dirty="0"/>
            <a:t>Use Generative AI models effectively</a:t>
          </a:r>
          <a:endParaRPr lang="en-US" dirty="0"/>
        </a:p>
      </dgm:t>
    </dgm:pt>
    <dgm:pt modelId="{A39C54B0-D447-4272-B470-7DEAD5D10700}" type="parTrans" cxnId="{6952D072-1BAB-4C2A-8239-E3492B56D4EA}">
      <dgm:prSet/>
      <dgm:spPr/>
      <dgm:t>
        <a:bodyPr/>
        <a:lstStyle/>
        <a:p>
          <a:endParaRPr lang="en-US"/>
        </a:p>
      </dgm:t>
    </dgm:pt>
    <dgm:pt modelId="{583962C7-E595-4E2E-A122-B425A7376CEB}" type="sibTrans" cxnId="{6952D072-1BAB-4C2A-8239-E3492B56D4EA}">
      <dgm:prSet/>
      <dgm:spPr/>
      <dgm:t>
        <a:bodyPr/>
        <a:lstStyle/>
        <a:p>
          <a:endParaRPr lang="en-US"/>
        </a:p>
      </dgm:t>
    </dgm:pt>
    <dgm:pt modelId="{F3672FC1-462C-43D7-9040-32F267465932}">
      <dgm:prSet/>
      <dgm:spPr/>
      <dgm:t>
        <a:bodyPr/>
        <a:lstStyle/>
        <a:p>
          <a:r>
            <a:rPr lang="en-US" b="0" i="0" dirty="0"/>
            <a:t>Applications of generative AI models for image synthesis</a:t>
          </a:r>
          <a:endParaRPr lang="en-US" dirty="0"/>
        </a:p>
      </dgm:t>
    </dgm:pt>
    <dgm:pt modelId="{160726F7-4E46-42DA-96D7-19EE563FDBEA}" type="parTrans" cxnId="{3FC0F2A1-62D2-4A07-960D-4E7B35553A4C}">
      <dgm:prSet/>
      <dgm:spPr/>
      <dgm:t>
        <a:bodyPr/>
        <a:lstStyle/>
        <a:p>
          <a:endParaRPr lang="en-US"/>
        </a:p>
      </dgm:t>
    </dgm:pt>
    <dgm:pt modelId="{647F4F84-5EE3-44E6-BADA-43DC88DCFB52}" type="sibTrans" cxnId="{3FC0F2A1-62D2-4A07-960D-4E7B35553A4C}">
      <dgm:prSet/>
      <dgm:spPr/>
      <dgm:t>
        <a:bodyPr/>
        <a:lstStyle/>
        <a:p>
          <a:endParaRPr lang="en-US"/>
        </a:p>
      </dgm:t>
    </dgm:pt>
    <dgm:pt modelId="{61D48907-8F94-47BD-88D4-F560AFF25EC8}" type="pres">
      <dgm:prSet presAssocID="{AA5B9598-B625-47D3-8562-7F41D6F5FB8E}" presName="linear" presStyleCnt="0">
        <dgm:presLayoutVars>
          <dgm:animLvl val="lvl"/>
          <dgm:resizeHandles val="exact"/>
        </dgm:presLayoutVars>
      </dgm:prSet>
      <dgm:spPr/>
    </dgm:pt>
    <dgm:pt modelId="{7CBEA125-5C4E-49EE-8861-F7ACFA2DABBE}" type="pres">
      <dgm:prSet presAssocID="{491F70CB-87A4-4E7C-B673-7E16011C32DA}" presName="parentText" presStyleLbl="node1" presStyleIdx="0" presStyleCnt="8">
        <dgm:presLayoutVars>
          <dgm:chMax val="0"/>
          <dgm:bulletEnabled val="1"/>
        </dgm:presLayoutVars>
      </dgm:prSet>
      <dgm:spPr/>
    </dgm:pt>
    <dgm:pt modelId="{148EB78C-E7EB-4388-872B-90416EB19556}" type="pres">
      <dgm:prSet presAssocID="{C54CCECB-9EC8-4398-9EC5-9EB9D02B6772}" presName="spacer" presStyleCnt="0"/>
      <dgm:spPr/>
    </dgm:pt>
    <dgm:pt modelId="{E8EAF8C9-4752-4CC1-BE24-40D0E2326401}" type="pres">
      <dgm:prSet presAssocID="{FD96B8CF-9F5C-409C-9CF2-9D1C60024BC2}" presName="parentText" presStyleLbl="node1" presStyleIdx="1" presStyleCnt="8">
        <dgm:presLayoutVars>
          <dgm:chMax val="0"/>
          <dgm:bulletEnabled val="1"/>
        </dgm:presLayoutVars>
      </dgm:prSet>
      <dgm:spPr/>
    </dgm:pt>
    <dgm:pt modelId="{AFBD5A84-BD70-4A6A-BF56-3DEB8CBB1A16}" type="pres">
      <dgm:prSet presAssocID="{6AA17590-4573-48C7-AA41-9F483DA26182}" presName="spacer" presStyleCnt="0"/>
      <dgm:spPr/>
    </dgm:pt>
    <dgm:pt modelId="{326BD23D-F5D7-4355-A172-BEF0F0D299EA}" type="pres">
      <dgm:prSet presAssocID="{77036CC1-586B-4800-B019-50C38268EFAA}" presName="parentText" presStyleLbl="node1" presStyleIdx="2" presStyleCnt="8">
        <dgm:presLayoutVars>
          <dgm:chMax val="0"/>
          <dgm:bulletEnabled val="1"/>
        </dgm:presLayoutVars>
      </dgm:prSet>
      <dgm:spPr/>
    </dgm:pt>
    <dgm:pt modelId="{2EB5380C-AF2A-4F07-AFA8-E7AC85F98EB3}" type="pres">
      <dgm:prSet presAssocID="{2886AE07-9A2A-4D3E-8272-FDD780EECCB7}" presName="spacer" presStyleCnt="0"/>
      <dgm:spPr/>
    </dgm:pt>
    <dgm:pt modelId="{1149C64D-E606-4E20-89C1-4CD7B2F8974C}" type="pres">
      <dgm:prSet presAssocID="{F3799046-50BF-401F-90C1-99327B4494BB}" presName="parentText" presStyleLbl="node1" presStyleIdx="3" presStyleCnt="8">
        <dgm:presLayoutVars>
          <dgm:chMax val="0"/>
          <dgm:bulletEnabled val="1"/>
        </dgm:presLayoutVars>
      </dgm:prSet>
      <dgm:spPr/>
    </dgm:pt>
    <dgm:pt modelId="{1FCD902D-D457-474C-B5D0-3B427E7B27E4}" type="pres">
      <dgm:prSet presAssocID="{75CD9FC5-A929-4FCF-8449-9A1AC9136000}" presName="spacer" presStyleCnt="0"/>
      <dgm:spPr/>
    </dgm:pt>
    <dgm:pt modelId="{C6905FA3-81F3-4050-904E-E15DC05E5C71}" type="pres">
      <dgm:prSet presAssocID="{C527BA5E-8059-4E99-93C4-FEC3429C4EE3}" presName="parentText" presStyleLbl="node1" presStyleIdx="4" presStyleCnt="8">
        <dgm:presLayoutVars>
          <dgm:chMax val="0"/>
          <dgm:bulletEnabled val="1"/>
        </dgm:presLayoutVars>
      </dgm:prSet>
      <dgm:spPr/>
    </dgm:pt>
    <dgm:pt modelId="{3D883D7D-817A-4DCB-913E-5AFC19B07BC9}" type="pres">
      <dgm:prSet presAssocID="{64927B81-ED86-4E81-9B4A-941C9289DE04}" presName="spacer" presStyleCnt="0"/>
      <dgm:spPr/>
    </dgm:pt>
    <dgm:pt modelId="{A8F2C004-9BB8-46C7-BE89-54E0DB67BF2A}" type="pres">
      <dgm:prSet presAssocID="{4C038CC3-36B5-4297-B0FF-17094CE16505}" presName="parentText" presStyleLbl="node1" presStyleIdx="5" presStyleCnt="8">
        <dgm:presLayoutVars>
          <dgm:chMax val="0"/>
          <dgm:bulletEnabled val="1"/>
        </dgm:presLayoutVars>
      </dgm:prSet>
      <dgm:spPr/>
    </dgm:pt>
    <dgm:pt modelId="{77B7B6AC-566B-4366-9E1C-27A60D7B5BE3}" type="pres">
      <dgm:prSet presAssocID="{5F20CAAF-0933-4F1E-B9BB-FA4BB2B19C4F}" presName="spacer" presStyleCnt="0"/>
      <dgm:spPr/>
    </dgm:pt>
    <dgm:pt modelId="{B09FBCA6-6426-4756-8283-42EC8BDF692B}" type="pres">
      <dgm:prSet presAssocID="{ECC702E4-EF21-4C24-B2F8-7CC4CE22827B}" presName="parentText" presStyleLbl="node1" presStyleIdx="6" presStyleCnt="8">
        <dgm:presLayoutVars>
          <dgm:chMax val="0"/>
          <dgm:bulletEnabled val="1"/>
        </dgm:presLayoutVars>
      </dgm:prSet>
      <dgm:spPr/>
    </dgm:pt>
    <dgm:pt modelId="{C2026D8F-0A11-4BD0-877A-AED630ABDD47}" type="pres">
      <dgm:prSet presAssocID="{583962C7-E595-4E2E-A122-B425A7376CEB}" presName="spacer" presStyleCnt="0"/>
      <dgm:spPr/>
    </dgm:pt>
    <dgm:pt modelId="{AF3D0625-725B-48B4-81DD-CE5285CA6CEE}" type="pres">
      <dgm:prSet presAssocID="{F3672FC1-462C-43D7-9040-32F267465932}" presName="parentText" presStyleLbl="node1" presStyleIdx="7" presStyleCnt="8">
        <dgm:presLayoutVars>
          <dgm:chMax val="0"/>
          <dgm:bulletEnabled val="1"/>
        </dgm:presLayoutVars>
      </dgm:prSet>
      <dgm:spPr/>
    </dgm:pt>
  </dgm:ptLst>
  <dgm:cxnLst>
    <dgm:cxn modelId="{DB15F42D-E587-41CF-990F-9C58A5A56F8E}" type="presOf" srcId="{FD96B8CF-9F5C-409C-9CF2-9D1C60024BC2}" destId="{E8EAF8C9-4752-4CC1-BE24-40D0E2326401}" srcOrd="0" destOrd="0" presId="urn:microsoft.com/office/officeart/2005/8/layout/vList2"/>
    <dgm:cxn modelId="{4FA10E47-B49E-49A5-B528-576DBCEE340F}" type="presOf" srcId="{4C038CC3-36B5-4297-B0FF-17094CE16505}" destId="{A8F2C004-9BB8-46C7-BE89-54E0DB67BF2A}" srcOrd="0" destOrd="0" presId="urn:microsoft.com/office/officeart/2005/8/layout/vList2"/>
    <dgm:cxn modelId="{528B076C-CED7-4690-9345-E978C6008CE3}" srcId="{AA5B9598-B625-47D3-8562-7F41D6F5FB8E}" destId="{77036CC1-586B-4800-B019-50C38268EFAA}" srcOrd="2" destOrd="0" parTransId="{3530E8BF-F2C2-4BA6-BCF5-43C5FC8AFA78}" sibTransId="{2886AE07-9A2A-4D3E-8272-FDD780EECCB7}"/>
    <dgm:cxn modelId="{13532872-28C5-4A46-95F6-EF297BB1EC9D}" type="presOf" srcId="{F3672FC1-462C-43D7-9040-32F267465932}" destId="{AF3D0625-725B-48B4-81DD-CE5285CA6CEE}" srcOrd="0" destOrd="0" presId="urn:microsoft.com/office/officeart/2005/8/layout/vList2"/>
    <dgm:cxn modelId="{184E4B52-4A1E-43D3-92B7-20B8DE43A122}" type="presOf" srcId="{491F70CB-87A4-4E7C-B673-7E16011C32DA}" destId="{7CBEA125-5C4E-49EE-8861-F7ACFA2DABBE}" srcOrd="0" destOrd="0" presId="urn:microsoft.com/office/officeart/2005/8/layout/vList2"/>
    <dgm:cxn modelId="{6952D072-1BAB-4C2A-8239-E3492B56D4EA}" srcId="{AA5B9598-B625-47D3-8562-7F41D6F5FB8E}" destId="{ECC702E4-EF21-4C24-B2F8-7CC4CE22827B}" srcOrd="6" destOrd="0" parTransId="{A39C54B0-D447-4272-B470-7DEAD5D10700}" sibTransId="{583962C7-E595-4E2E-A122-B425A7376CEB}"/>
    <dgm:cxn modelId="{317AF29D-3F1C-4BC2-BC53-26BB4C8584ED}" type="presOf" srcId="{AA5B9598-B625-47D3-8562-7F41D6F5FB8E}" destId="{61D48907-8F94-47BD-88D4-F560AFF25EC8}" srcOrd="0" destOrd="0" presId="urn:microsoft.com/office/officeart/2005/8/layout/vList2"/>
    <dgm:cxn modelId="{D39D579F-D6A3-40E9-9AAC-E6647A93EA79}" type="presOf" srcId="{C527BA5E-8059-4E99-93C4-FEC3429C4EE3}" destId="{C6905FA3-81F3-4050-904E-E15DC05E5C71}" srcOrd="0" destOrd="0" presId="urn:microsoft.com/office/officeart/2005/8/layout/vList2"/>
    <dgm:cxn modelId="{3FC0F2A1-62D2-4A07-960D-4E7B35553A4C}" srcId="{AA5B9598-B625-47D3-8562-7F41D6F5FB8E}" destId="{F3672FC1-462C-43D7-9040-32F267465932}" srcOrd="7" destOrd="0" parTransId="{160726F7-4E46-42DA-96D7-19EE563FDBEA}" sibTransId="{647F4F84-5EE3-44E6-BADA-43DC88DCFB52}"/>
    <dgm:cxn modelId="{94A38AA4-EFFD-4296-A641-129C82B3D9D9}" srcId="{AA5B9598-B625-47D3-8562-7F41D6F5FB8E}" destId="{C527BA5E-8059-4E99-93C4-FEC3429C4EE3}" srcOrd="4" destOrd="0" parTransId="{D8210B60-0110-413E-83B3-6CE8AFE3B185}" sibTransId="{64927B81-ED86-4E81-9B4A-941C9289DE04}"/>
    <dgm:cxn modelId="{BBF65FC6-80E9-4420-8511-3EE3C635C5C9}" srcId="{AA5B9598-B625-47D3-8562-7F41D6F5FB8E}" destId="{491F70CB-87A4-4E7C-B673-7E16011C32DA}" srcOrd="0" destOrd="0" parTransId="{D0B6724B-4DC2-4D19-B2B4-723B73FD68C1}" sibTransId="{C54CCECB-9EC8-4398-9EC5-9EB9D02B6772}"/>
    <dgm:cxn modelId="{A85E67D0-0144-4D32-9AA3-D67372436BDF}" srcId="{AA5B9598-B625-47D3-8562-7F41D6F5FB8E}" destId="{F3799046-50BF-401F-90C1-99327B4494BB}" srcOrd="3" destOrd="0" parTransId="{91B2F566-6A67-4ACB-82DA-9987A04721AB}" sibTransId="{75CD9FC5-A929-4FCF-8449-9A1AC9136000}"/>
    <dgm:cxn modelId="{A61977D6-B361-409E-BD41-D6337C6615C2}" srcId="{AA5B9598-B625-47D3-8562-7F41D6F5FB8E}" destId="{FD96B8CF-9F5C-409C-9CF2-9D1C60024BC2}" srcOrd="1" destOrd="0" parTransId="{853FD09A-9017-49C3-8E0D-98C2388DF2EE}" sibTransId="{6AA17590-4573-48C7-AA41-9F483DA26182}"/>
    <dgm:cxn modelId="{A13B3FE7-433F-4109-8EF7-4035E69B647A}" srcId="{AA5B9598-B625-47D3-8562-7F41D6F5FB8E}" destId="{4C038CC3-36B5-4297-B0FF-17094CE16505}" srcOrd="5" destOrd="0" parTransId="{4FDB713B-F255-4158-A86A-19E107AE9D62}" sibTransId="{5F20CAAF-0933-4F1E-B9BB-FA4BB2B19C4F}"/>
    <dgm:cxn modelId="{D3D00FF8-07EB-4386-8CDD-88A767E520A5}" type="presOf" srcId="{77036CC1-586B-4800-B019-50C38268EFAA}" destId="{326BD23D-F5D7-4355-A172-BEF0F0D299EA}" srcOrd="0" destOrd="0" presId="urn:microsoft.com/office/officeart/2005/8/layout/vList2"/>
    <dgm:cxn modelId="{E83A0EFF-AC1E-4219-A0F2-1B928BFD5D12}" type="presOf" srcId="{ECC702E4-EF21-4C24-B2F8-7CC4CE22827B}" destId="{B09FBCA6-6426-4756-8283-42EC8BDF692B}" srcOrd="0" destOrd="0" presId="urn:microsoft.com/office/officeart/2005/8/layout/vList2"/>
    <dgm:cxn modelId="{07358EFF-BD9C-4879-96DD-EE84659EACD2}" type="presOf" srcId="{F3799046-50BF-401F-90C1-99327B4494BB}" destId="{1149C64D-E606-4E20-89C1-4CD7B2F8974C}" srcOrd="0" destOrd="0" presId="urn:microsoft.com/office/officeart/2005/8/layout/vList2"/>
    <dgm:cxn modelId="{BA79CF57-AB22-452F-BEEA-31E42B9BD362}" type="presParOf" srcId="{61D48907-8F94-47BD-88D4-F560AFF25EC8}" destId="{7CBEA125-5C4E-49EE-8861-F7ACFA2DABBE}" srcOrd="0" destOrd="0" presId="urn:microsoft.com/office/officeart/2005/8/layout/vList2"/>
    <dgm:cxn modelId="{9837E732-51E1-4D84-8C0C-8CA98253F593}" type="presParOf" srcId="{61D48907-8F94-47BD-88D4-F560AFF25EC8}" destId="{148EB78C-E7EB-4388-872B-90416EB19556}" srcOrd="1" destOrd="0" presId="urn:microsoft.com/office/officeart/2005/8/layout/vList2"/>
    <dgm:cxn modelId="{6A838D45-0BE4-435F-9C05-D14247F30747}" type="presParOf" srcId="{61D48907-8F94-47BD-88D4-F560AFF25EC8}" destId="{E8EAF8C9-4752-4CC1-BE24-40D0E2326401}" srcOrd="2" destOrd="0" presId="urn:microsoft.com/office/officeart/2005/8/layout/vList2"/>
    <dgm:cxn modelId="{03C7FDEB-8134-4C7E-A0B4-AC807E21F648}" type="presParOf" srcId="{61D48907-8F94-47BD-88D4-F560AFF25EC8}" destId="{AFBD5A84-BD70-4A6A-BF56-3DEB8CBB1A16}" srcOrd="3" destOrd="0" presId="urn:microsoft.com/office/officeart/2005/8/layout/vList2"/>
    <dgm:cxn modelId="{8DD51BCE-BF9D-45E6-AEA6-687EAFB45B18}" type="presParOf" srcId="{61D48907-8F94-47BD-88D4-F560AFF25EC8}" destId="{326BD23D-F5D7-4355-A172-BEF0F0D299EA}" srcOrd="4" destOrd="0" presId="urn:microsoft.com/office/officeart/2005/8/layout/vList2"/>
    <dgm:cxn modelId="{6C714CAA-471C-4B8C-8FBF-9486D074822E}" type="presParOf" srcId="{61D48907-8F94-47BD-88D4-F560AFF25EC8}" destId="{2EB5380C-AF2A-4F07-AFA8-E7AC85F98EB3}" srcOrd="5" destOrd="0" presId="urn:microsoft.com/office/officeart/2005/8/layout/vList2"/>
    <dgm:cxn modelId="{CC501F5D-7870-49A8-B04C-B92E90D927D9}" type="presParOf" srcId="{61D48907-8F94-47BD-88D4-F560AFF25EC8}" destId="{1149C64D-E606-4E20-89C1-4CD7B2F8974C}" srcOrd="6" destOrd="0" presId="urn:microsoft.com/office/officeart/2005/8/layout/vList2"/>
    <dgm:cxn modelId="{44EB3B1D-C30B-45A1-BF71-842AF0D0DB03}" type="presParOf" srcId="{61D48907-8F94-47BD-88D4-F560AFF25EC8}" destId="{1FCD902D-D457-474C-B5D0-3B427E7B27E4}" srcOrd="7" destOrd="0" presId="urn:microsoft.com/office/officeart/2005/8/layout/vList2"/>
    <dgm:cxn modelId="{EB452AB3-ABD7-4A07-9FA6-1E4A32EA7C82}" type="presParOf" srcId="{61D48907-8F94-47BD-88D4-F560AFF25EC8}" destId="{C6905FA3-81F3-4050-904E-E15DC05E5C71}" srcOrd="8" destOrd="0" presId="urn:microsoft.com/office/officeart/2005/8/layout/vList2"/>
    <dgm:cxn modelId="{D51536B4-ED2A-4178-B75B-A45603D18490}" type="presParOf" srcId="{61D48907-8F94-47BD-88D4-F560AFF25EC8}" destId="{3D883D7D-817A-4DCB-913E-5AFC19B07BC9}" srcOrd="9" destOrd="0" presId="urn:microsoft.com/office/officeart/2005/8/layout/vList2"/>
    <dgm:cxn modelId="{E110E905-BA45-4DD1-B562-22393AFFC825}" type="presParOf" srcId="{61D48907-8F94-47BD-88D4-F560AFF25EC8}" destId="{A8F2C004-9BB8-46C7-BE89-54E0DB67BF2A}" srcOrd="10" destOrd="0" presId="urn:microsoft.com/office/officeart/2005/8/layout/vList2"/>
    <dgm:cxn modelId="{68129DD8-C02D-494E-A09A-6A5DB0425FBF}" type="presParOf" srcId="{61D48907-8F94-47BD-88D4-F560AFF25EC8}" destId="{77B7B6AC-566B-4366-9E1C-27A60D7B5BE3}" srcOrd="11" destOrd="0" presId="urn:microsoft.com/office/officeart/2005/8/layout/vList2"/>
    <dgm:cxn modelId="{D99AB508-7895-461D-917D-7C34249BC33E}" type="presParOf" srcId="{61D48907-8F94-47BD-88D4-F560AFF25EC8}" destId="{B09FBCA6-6426-4756-8283-42EC8BDF692B}" srcOrd="12" destOrd="0" presId="urn:microsoft.com/office/officeart/2005/8/layout/vList2"/>
    <dgm:cxn modelId="{15ADB1D3-6FC5-4FCE-A6E6-12915C823759}" type="presParOf" srcId="{61D48907-8F94-47BD-88D4-F560AFF25EC8}" destId="{C2026D8F-0A11-4BD0-877A-AED630ABDD47}" srcOrd="13" destOrd="0" presId="urn:microsoft.com/office/officeart/2005/8/layout/vList2"/>
    <dgm:cxn modelId="{A9757AF5-456B-42DE-8C5B-B580E84A8659}" type="presParOf" srcId="{61D48907-8F94-47BD-88D4-F560AFF25EC8}" destId="{AF3D0625-725B-48B4-81DD-CE5285CA6CEE}"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7F1295-145B-4960-8FB5-64389D24C3D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204C073-0959-4211-9FC4-17771E0FE3F1}">
      <dgm:prSet/>
      <dgm:spPr/>
      <dgm:t>
        <a:bodyPr/>
        <a:lstStyle/>
        <a:p>
          <a:pPr>
            <a:lnSpc>
              <a:spcPct val="100000"/>
            </a:lnSpc>
          </a:pPr>
          <a:r>
            <a:rPr lang="en-US" b="1" dirty="0"/>
            <a:t>Creating Realistic Images</a:t>
          </a:r>
          <a:r>
            <a:rPr lang="en-US" dirty="0"/>
            <a:t>: Generative AI models generate lifelike images by learning patterns from large datasets of existing images.</a:t>
          </a:r>
        </a:p>
      </dgm:t>
    </dgm:pt>
    <dgm:pt modelId="{0688F811-E12A-4A19-8350-7F63CE608DBF}" type="parTrans" cxnId="{4DEFF2E9-6EE2-4600-84B3-A73C1AFBA851}">
      <dgm:prSet/>
      <dgm:spPr/>
      <dgm:t>
        <a:bodyPr/>
        <a:lstStyle/>
        <a:p>
          <a:endParaRPr lang="en-US"/>
        </a:p>
      </dgm:t>
    </dgm:pt>
    <dgm:pt modelId="{0B7579E4-DCD3-4E21-BB71-CA7976F8A271}" type="sibTrans" cxnId="{4DEFF2E9-6EE2-4600-84B3-A73C1AFBA851}">
      <dgm:prSet/>
      <dgm:spPr/>
      <dgm:t>
        <a:bodyPr/>
        <a:lstStyle/>
        <a:p>
          <a:endParaRPr lang="en-US"/>
        </a:p>
      </dgm:t>
    </dgm:pt>
    <dgm:pt modelId="{69C296D6-BC53-4278-A53F-4360E46BEEA5}">
      <dgm:prSet/>
      <dgm:spPr/>
      <dgm:t>
        <a:bodyPr/>
        <a:lstStyle/>
        <a:p>
          <a:pPr>
            <a:lnSpc>
              <a:spcPct val="100000"/>
            </a:lnSpc>
          </a:pPr>
          <a:r>
            <a:rPr lang="en-US" b="1" dirty="0"/>
            <a:t>Complex Algorithms</a:t>
          </a:r>
          <a:r>
            <a:rPr lang="en-US" dirty="0"/>
            <a:t>: These models use intricate algorithms, like Generative Adversarial Networks (GANs), transformers, diffusion models, to craft new images that resemble the training data.</a:t>
          </a:r>
        </a:p>
      </dgm:t>
    </dgm:pt>
    <dgm:pt modelId="{3FF4C282-892A-43A5-9653-DFF2B8B5E3B5}" type="parTrans" cxnId="{0235223A-45CB-443D-A1F9-4C8E965E08C6}">
      <dgm:prSet/>
      <dgm:spPr/>
      <dgm:t>
        <a:bodyPr/>
        <a:lstStyle/>
        <a:p>
          <a:endParaRPr lang="en-US"/>
        </a:p>
      </dgm:t>
    </dgm:pt>
    <dgm:pt modelId="{A74769D6-9351-40F3-A476-6A91E318BAD0}" type="sibTrans" cxnId="{0235223A-45CB-443D-A1F9-4C8E965E08C6}">
      <dgm:prSet/>
      <dgm:spPr/>
      <dgm:t>
        <a:bodyPr/>
        <a:lstStyle/>
        <a:p>
          <a:endParaRPr lang="en-US"/>
        </a:p>
      </dgm:t>
    </dgm:pt>
    <dgm:pt modelId="{C4AC610D-5647-4169-83DF-3BAD7EDE8FC7}">
      <dgm:prSet/>
      <dgm:spPr/>
      <dgm:t>
        <a:bodyPr/>
        <a:lstStyle/>
        <a:p>
          <a:pPr>
            <a:lnSpc>
              <a:spcPct val="100000"/>
            </a:lnSpc>
          </a:pPr>
          <a:r>
            <a:rPr lang="en-US" b="1" dirty="0"/>
            <a:t>Diverse Applications</a:t>
          </a:r>
          <a:r>
            <a:rPr lang="en-US" dirty="0"/>
            <a:t>: Generative AI enhances art, entertainment, and medicine, producing innovative visuals, aiding training, and generating realistic virtual environments.</a:t>
          </a:r>
        </a:p>
      </dgm:t>
    </dgm:pt>
    <dgm:pt modelId="{BC628887-5CBC-4FB9-8047-67F14C69264E}" type="parTrans" cxnId="{FEB14138-7728-4C22-ACBC-19176D979350}">
      <dgm:prSet/>
      <dgm:spPr/>
      <dgm:t>
        <a:bodyPr/>
        <a:lstStyle/>
        <a:p>
          <a:endParaRPr lang="en-US"/>
        </a:p>
      </dgm:t>
    </dgm:pt>
    <dgm:pt modelId="{226604EF-4125-4660-8A70-E46320D97286}" type="sibTrans" cxnId="{FEB14138-7728-4C22-ACBC-19176D979350}">
      <dgm:prSet/>
      <dgm:spPr/>
      <dgm:t>
        <a:bodyPr/>
        <a:lstStyle/>
        <a:p>
          <a:endParaRPr lang="en-US"/>
        </a:p>
      </dgm:t>
    </dgm:pt>
    <dgm:pt modelId="{FA66AD45-17CA-4207-884B-937634283678}" type="pres">
      <dgm:prSet presAssocID="{EE7F1295-145B-4960-8FB5-64389D24C3DE}" presName="root" presStyleCnt="0">
        <dgm:presLayoutVars>
          <dgm:dir/>
          <dgm:resizeHandles val="exact"/>
        </dgm:presLayoutVars>
      </dgm:prSet>
      <dgm:spPr/>
    </dgm:pt>
    <dgm:pt modelId="{91F7E945-756D-46E6-B675-D38189833C3F}" type="pres">
      <dgm:prSet presAssocID="{7204C073-0959-4211-9FC4-17771E0FE3F1}" presName="compNode" presStyleCnt="0"/>
      <dgm:spPr/>
    </dgm:pt>
    <dgm:pt modelId="{D0CA9EF7-F3E6-48DB-B9FA-1DF790F3AD34}" type="pres">
      <dgm:prSet presAssocID="{7204C073-0959-4211-9FC4-17771E0FE3F1}" presName="bgRect" presStyleLbl="bgShp" presStyleIdx="0" presStyleCnt="3"/>
      <dgm:spPr/>
    </dgm:pt>
    <dgm:pt modelId="{BF2AE8A4-56E8-4B17-A9F2-A4EFBF915692}" type="pres">
      <dgm:prSet presAssocID="{7204C073-0959-4211-9FC4-17771E0FE3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F9FEDEF-0B4B-4DD5-847D-575E5F30F66E}" type="pres">
      <dgm:prSet presAssocID="{7204C073-0959-4211-9FC4-17771E0FE3F1}" presName="spaceRect" presStyleCnt="0"/>
      <dgm:spPr/>
    </dgm:pt>
    <dgm:pt modelId="{1B858493-14F2-41BD-A6A1-4C972798AE5D}" type="pres">
      <dgm:prSet presAssocID="{7204C073-0959-4211-9FC4-17771E0FE3F1}" presName="parTx" presStyleLbl="revTx" presStyleIdx="0" presStyleCnt="3">
        <dgm:presLayoutVars>
          <dgm:chMax val="0"/>
          <dgm:chPref val="0"/>
        </dgm:presLayoutVars>
      </dgm:prSet>
      <dgm:spPr/>
    </dgm:pt>
    <dgm:pt modelId="{95111182-FAFD-4C55-BF82-4FE0FAA39393}" type="pres">
      <dgm:prSet presAssocID="{0B7579E4-DCD3-4E21-BB71-CA7976F8A271}" presName="sibTrans" presStyleCnt="0"/>
      <dgm:spPr/>
    </dgm:pt>
    <dgm:pt modelId="{B47373FF-A4C1-431E-AF06-217957580743}" type="pres">
      <dgm:prSet presAssocID="{69C296D6-BC53-4278-A53F-4360E46BEEA5}" presName="compNode" presStyleCnt="0"/>
      <dgm:spPr/>
    </dgm:pt>
    <dgm:pt modelId="{465A239B-6AA8-43E0-A7FD-EA745A13D510}" type="pres">
      <dgm:prSet presAssocID="{69C296D6-BC53-4278-A53F-4360E46BEEA5}" presName="bgRect" presStyleLbl="bgShp" presStyleIdx="1" presStyleCnt="3"/>
      <dgm:spPr/>
    </dgm:pt>
    <dgm:pt modelId="{CF3D848D-4E2E-4A8A-84C8-68825A05E4AC}" type="pres">
      <dgm:prSet presAssocID="{69C296D6-BC53-4278-A53F-4360E46BEE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1B20B63B-CAAE-41BC-97D4-28DD302D2AAB}" type="pres">
      <dgm:prSet presAssocID="{69C296D6-BC53-4278-A53F-4360E46BEEA5}" presName="spaceRect" presStyleCnt="0"/>
      <dgm:spPr/>
    </dgm:pt>
    <dgm:pt modelId="{83EED5D8-E260-4F2E-A0D5-AA5CC482AF3C}" type="pres">
      <dgm:prSet presAssocID="{69C296D6-BC53-4278-A53F-4360E46BEEA5}" presName="parTx" presStyleLbl="revTx" presStyleIdx="1" presStyleCnt="3">
        <dgm:presLayoutVars>
          <dgm:chMax val="0"/>
          <dgm:chPref val="0"/>
        </dgm:presLayoutVars>
      </dgm:prSet>
      <dgm:spPr/>
    </dgm:pt>
    <dgm:pt modelId="{3CF11FAA-0EDE-4E8E-A3F5-CF3DD3C016DA}" type="pres">
      <dgm:prSet presAssocID="{A74769D6-9351-40F3-A476-6A91E318BAD0}" presName="sibTrans" presStyleCnt="0"/>
      <dgm:spPr/>
    </dgm:pt>
    <dgm:pt modelId="{497CC999-1E5F-462D-863A-C4FD97FB5C57}" type="pres">
      <dgm:prSet presAssocID="{C4AC610D-5647-4169-83DF-3BAD7EDE8FC7}" presName="compNode" presStyleCnt="0"/>
      <dgm:spPr/>
    </dgm:pt>
    <dgm:pt modelId="{6002D617-F90B-4CB4-BBDB-85DFB978A3B2}" type="pres">
      <dgm:prSet presAssocID="{C4AC610D-5647-4169-83DF-3BAD7EDE8FC7}" presName="bgRect" presStyleLbl="bgShp" presStyleIdx="2" presStyleCnt="3"/>
      <dgm:spPr/>
    </dgm:pt>
    <dgm:pt modelId="{38212E30-F168-4EB0-AEE5-2C8238A0F93B}" type="pres">
      <dgm:prSet presAssocID="{C4AC610D-5647-4169-83DF-3BAD7EDE8F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B53F6B00-7694-43C2-BC44-C468D5A98FD5}" type="pres">
      <dgm:prSet presAssocID="{C4AC610D-5647-4169-83DF-3BAD7EDE8FC7}" presName="spaceRect" presStyleCnt="0"/>
      <dgm:spPr/>
    </dgm:pt>
    <dgm:pt modelId="{45DBEDF9-7752-4238-8A7E-51AAA1BFEE6F}" type="pres">
      <dgm:prSet presAssocID="{C4AC610D-5647-4169-83DF-3BAD7EDE8FC7}" presName="parTx" presStyleLbl="revTx" presStyleIdx="2" presStyleCnt="3">
        <dgm:presLayoutVars>
          <dgm:chMax val="0"/>
          <dgm:chPref val="0"/>
        </dgm:presLayoutVars>
      </dgm:prSet>
      <dgm:spPr/>
    </dgm:pt>
  </dgm:ptLst>
  <dgm:cxnLst>
    <dgm:cxn modelId="{10715A20-4D83-400D-9572-01980A6F12B1}" type="presOf" srcId="{69C296D6-BC53-4278-A53F-4360E46BEEA5}" destId="{83EED5D8-E260-4F2E-A0D5-AA5CC482AF3C}" srcOrd="0" destOrd="0" presId="urn:microsoft.com/office/officeart/2018/2/layout/IconVerticalSolidList"/>
    <dgm:cxn modelId="{46A49037-C545-4398-B5D1-EA74CA1D5E7F}" type="presOf" srcId="{C4AC610D-5647-4169-83DF-3BAD7EDE8FC7}" destId="{45DBEDF9-7752-4238-8A7E-51AAA1BFEE6F}" srcOrd="0" destOrd="0" presId="urn:microsoft.com/office/officeart/2018/2/layout/IconVerticalSolidList"/>
    <dgm:cxn modelId="{FEB14138-7728-4C22-ACBC-19176D979350}" srcId="{EE7F1295-145B-4960-8FB5-64389D24C3DE}" destId="{C4AC610D-5647-4169-83DF-3BAD7EDE8FC7}" srcOrd="2" destOrd="0" parTransId="{BC628887-5CBC-4FB9-8047-67F14C69264E}" sibTransId="{226604EF-4125-4660-8A70-E46320D97286}"/>
    <dgm:cxn modelId="{0235223A-45CB-443D-A1F9-4C8E965E08C6}" srcId="{EE7F1295-145B-4960-8FB5-64389D24C3DE}" destId="{69C296D6-BC53-4278-A53F-4360E46BEEA5}" srcOrd="1" destOrd="0" parTransId="{3FF4C282-892A-43A5-9653-DFF2B8B5E3B5}" sibTransId="{A74769D6-9351-40F3-A476-6A91E318BAD0}"/>
    <dgm:cxn modelId="{ED591F75-C23E-4BC2-AF36-BFEEFE71BEF4}" type="presOf" srcId="{7204C073-0959-4211-9FC4-17771E0FE3F1}" destId="{1B858493-14F2-41BD-A6A1-4C972798AE5D}" srcOrd="0" destOrd="0" presId="urn:microsoft.com/office/officeart/2018/2/layout/IconVerticalSolidList"/>
    <dgm:cxn modelId="{90D8B9D6-A466-49F9-A36D-785F639AB748}" type="presOf" srcId="{EE7F1295-145B-4960-8FB5-64389D24C3DE}" destId="{FA66AD45-17CA-4207-884B-937634283678}" srcOrd="0" destOrd="0" presId="urn:microsoft.com/office/officeart/2018/2/layout/IconVerticalSolidList"/>
    <dgm:cxn modelId="{4DEFF2E9-6EE2-4600-84B3-A73C1AFBA851}" srcId="{EE7F1295-145B-4960-8FB5-64389D24C3DE}" destId="{7204C073-0959-4211-9FC4-17771E0FE3F1}" srcOrd="0" destOrd="0" parTransId="{0688F811-E12A-4A19-8350-7F63CE608DBF}" sibTransId="{0B7579E4-DCD3-4E21-BB71-CA7976F8A271}"/>
    <dgm:cxn modelId="{4EDD9431-E872-46F0-947A-C34E65558290}" type="presParOf" srcId="{FA66AD45-17CA-4207-884B-937634283678}" destId="{91F7E945-756D-46E6-B675-D38189833C3F}" srcOrd="0" destOrd="0" presId="urn:microsoft.com/office/officeart/2018/2/layout/IconVerticalSolidList"/>
    <dgm:cxn modelId="{F617C46C-2BE5-497B-84A3-682931F97ADE}" type="presParOf" srcId="{91F7E945-756D-46E6-B675-D38189833C3F}" destId="{D0CA9EF7-F3E6-48DB-B9FA-1DF790F3AD34}" srcOrd="0" destOrd="0" presId="urn:microsoft.com/office/officeart/2018/2/layout/IconVerticalSolidList"/>
    <dgm:cxn modelId="{B74D0493-E588-4E5E-BC03-B3456BC17881}" type="presParOf" srcId="{91F7E945-756D-46E6-B675-D38189833C3F}" destId="{BF2AE8A4-56E8-4B17-A9F2-A4EFBF915692}" srcOrd="1" destOrd="0" presId="urn:microsoft.com/office/officeart/2018/2/layout/IconVerticalSolidList"/>
    <dgm:cxn modelId="{D3EF7F2C-A141-4F41-9CFA-A2F0F73B452D}" type="presParOf" srcId="{91F7E945-756D-46E6-B675-D38189833C3F}" destId="{5F9FEDEF-0B4B-4DD5-847D-575E5F30F66E}" srcOrd="2" destOrd="0" presId="urn:microsoft.com/office/officeart/2018/2/layout/IconVerticalSolidList"/>
    <dgm:cxn modelId="{0BC1398E-28EA-4510-A2E2-AF263AA1AFC6}" type="presParOf" srcId="{91F7E945-756D-46E6-B675-D38189833C3F}" destId="{1B858493-14F2-41BD-A6A1-4C972798AE5D}" srcOrd="3" destOrd="0" presId="urn:microsoft.com/office/officeart/2018/2/layout/IconVerticalSolidList"/>
    <dgm:cxn modelId="{F6E96383-C61F-4AA3-9FE2-080E2C0D170F}" type="presParOf" srcId="{FA66AD45-17CA-4207-884B-937634283678}" destId="{95111182-FAFD-4C55-BF82-4FE0FAA39393}" srcOrd="1" destOrd="0" presId="urn:microsoft.com/office/officeart/2018/2/layout/IconVerticalSolidList"/>
    <dgm:cxn modelId="{AAE0DEBE-6B3F-40C8-96BB-1E111776D517}" type="presParOf" srcId="{FA66AD45-17CA-4207-884B-937634283678}" destId="{B47373FF-A4C1-431E-AF06-217957580743}" srcOrd="2" destOrd="0" presId="urn:microsoft.com/office/officeart/2018/2/layout/IconVerticalSolidList"/>
    <dgm:cxn modelId="{260236FB-A93F-4F0D-B637-923C1BE2EAF0}" type="presParOf" srcId="{B47373FF-A4C1-431E-AF06-217957580743}" destId="{465A239B-6AA8-43E0-A7FD-EA745A13D510}" srcOrd="0" destOrd="0" presId="urn:microsoft.com/office/officeart/2018/2/layout/IconVerticalSolidList"/>
    <dgm:cxn modelId="{D069E515-271B-4BB4-AA40-5FD413D7F11A}" type="presParOf" srcId="{B47373FF-A4C1-431E-AF06-217957580743}" destId="{CF3D848D-4E2E-4A8A-84C8-68825A05E4AC}" srcOrd="1" destOrd="0" presId="urn:microsoft.com/office/officeart/2018/2/layout/IconVerticalSolidList"/>
    <dgm:cxn modelId="{B9E0CDD9-7C4F-43F0-AA0B-03254968EC79}" type="presParOf" srcId="{B47373FF-A4C1-431E-AF06-217957580743}" destId="{1B20B63B-CAAE-41BC-97D4-28DD302D2AAB}" srcOrd="2" destOrd="0" presId="urn:microsoft.com/office/officeart/2018/2/layout/IconVerticalSolidList"/>
    <dgm:cxn modelId="{50DBA796-5FB7-436B-9EE9-EB7E3D9A9C47}" type="presParOf" srcId="{B47373FF-A4C1-431E-AF06-217957580743}" destId="{83EED5D8-E260-4F2E-A0D5-AA5CC482AF3C}" srcOrd="3" destOrd="0" presId="urn:microsoft.com/office/officeart/2018/2/layout/IconVerticalSolidList"/>
    <dgm:cxn modelId="{97E54C5F-CE54-4C51-A75B-51809786B65E}" type="presParOf" srcId="{FA66AD45-17CA-4207-884B-937634283678}" destId="{3CF11FAA-0EDE-4E8E-A3F5-CF3DD3C016DA}" srcOrd="3" destOrd="0" presId="urn:microsoft.com/office/officeart/2018/2/layout/IconVerticalSolidList"/>
    <dgm:cxn modelId="{C6BBBBCE-1FEF-402B-BEC6-7F5DF8260288}" type="presParOf" srcId="{FA66AD45-17CA-4207-884B-937634283678}" destId="{497CC999-1E5F-462D-863A-C4FD97FB5C57}" srcOrd="4" destOrd="0" presId="urn:microsoft.com/office/officeart/2018/2/layout/IconVerticalSolidList"/>
    <dgm:cxn modelId="{D2A62E14-4CD0-4B1A-B461-BD783E8C5BC9}" type="presParOf" srcId="{497CC999-1E5F-462D-863A-C4FD97FB5C57}" destId="{6002D617-F90B-4CB4-BBDB-85DFB978A3B2}" srcOrd="0" destOrd="0" presId="urn:microsoft.com/office/officeart/2018/2/layout/IconVerticalSolidList"/>
    <dgm:cxn modelId="{5654B2AB-3470-478E-B11A-01BDC214C721}" type="presParOf" srcId="{497CC999-1E5F-462D-863A-C4FD97FB5C57}" destId="{38212E30-F168-4EB0-AEE5-2C8238A0F93B}" srcOrd="1" destOrd="0" presId="urn:microsoft.com/office/officeart/2018/2/layout/IconVerticalSolidList"/>
    <dgm:cxn modelId="{56E49288-C12B-4FF9-AC29-536EB90B830B}" type="presParOf" srcId="{497CC999-1E5F-462D-863A-C4FD97FB5C57}" destId="{B53F6B00-7694-43C2-BC44-C468D5A98FD5}" srcOrd="2" destOrd="0" presId="urn:microsoft.com/office/officeart/2018/2/layout/IconVerticalSolidList"/>
    <dgm:cxn modelId="{332C83C2-F95E-4ED1-9877-2B011E4EB3B9}" type="presParOf" srcId="{497CC999-1E5F-462D-863A-C4FD97FB5C57}" destId="{45DBEDF9-7752-4238-8A7E-51AAA1BFEE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59D798-4BF6-4B2C-940C-338EB782CE3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7667AE1-B2FD-4096-B3EC-7F729CE17264}">
      <dgm:prSet/>
      <dgm:spPr/>
      <dgm:t>
        <a:bodyPr/>
        <a:lstStyle/>
        <a:p>
          <a:r>
            <a:rPr lang="en-US" dirty="0"/>
            <a:t>Image synthesis involves generating new visuals using AI algorithms, shaping diverse content from existing data.</a:t>
          </a:r>
        </a:p>
      </dgm:t>
    </dgm:pt>
    <dgm:pt modelId="{A8BF96A7-4AFA-492C-B099-FDD122ACC1C1}" type="parTrans" cxnId="{DD82C421-C239-44A1-A97C-222F15A075A0}">
      <dgm:prSet/>
      <dgm:spPr/>
      <dgm:t>
        <a:bodyPr/>
        <a:lstStyle/>
        <a:p>
          <a:endParaRPr lang="en-US"/>
        </a:p>
      </dgm:t>
    </dgm:pt>
    <dgm:pt modelId="{B470F09B-1D04-44F6-B0FB-FE161865EC25}" type="sibTrans" cxnId="{DD82C421-C239-44A1-A97C-222F15A075A0}">
      <dgm:prSet/>
      <dgm:spPr/>
      <dgm:t>
        <a:bodyPr/>
        <a:lstStyle/>
        <a:p>
          <a:endParaRPr lang="en-US"/>
        </a:p>
      </dgm:t>
    </dgm:pt>
    <dgm:pt modelId="{A176818E-29BB-46E1-80DF-97E3CBBF795F}">
      <dgm:prSet/>
      <dgm:spPr/>
      <dgm:t>
        <a:bodyPr/>
        <a:lstStyle/>
        <a:p>
          <a:r>
            <a:rPr lang="en-US" b="1" dirty="0"/>
            <a:t>Enhancing Creativity</a:t>
          </a:r>
          <a:r>
            <a:rPr lang="en-US" dirty="0"/>
            <a:t>: Image synthesis fuels creativity, enabling artists and designers to explore novel concepts and push creative boundaries.</a:t>
          </a:r>
        </a:p>
      </dgm:t>
    </dgm:pt>
    <dgm:pt modelId="{B6B6F248-E2C0-43A7-871E-54DF9B528068}" type="parTrans" cxnId="{F8E3176A-CE14-43DE-8A23-2D858450EC1B}">
      <dgm:prSet/>
      <dgm:spPr/>
      <dgm:t>
        <a:bodyPr/>
        <a:lstStyle/>
        <a:p>
          <a:endParaRPr lang="en-US"/>
        </a:p>
      </dgm:t>
    </dgm:pt>
    <dgm:pt modelId="{1D52B449-3925-449D-A309-C5502614161D}" type="sibTrans" cxnId="{F8E3176A-CE14-43DE-8A23-2D858450EC1B}">
      <dgm:prSet/>
      <dgm:spPr/>
      <dgm:t>
        <a:bodyPr/>
        <a:lstStyle/>
        <a:p>
          <a:endParaRPr lang="en-US"/>
        </a:p>
      </dgm:t>
    </dgm:pt>
    <dgm:pt modelId="{AA8CB903-12CD-4F00-905B-B4A8A4C49315}">
      <dgm:prSet/>
      <dgm:spPr/>
      <dgm:t>
        <a:bodyPr/>
        <a:lstStyle/>
        <a:p>
          <a:r>
            <a:rPr lang="en-US" b="1" dirty="0"/>
            <a:t>Data Augmentation</a:t>
          </a:r>
          <a:r>
            <a:rPr lang="en-US" dirty="0"/>
            <a:t>: In fields like machine learning, image synthesis augments datasets, improving model performance and generalization.</a:t>
          </a:r>
        </a:p>
      </dgm:t>
    </dgm:pt>
    <dgm:pt modelId="{C7BF1F96-017B-448B-8DEB-3B9F9B05AFD3}" type="parTrans" cxnId="{4AE861E5-73EF-4307-981C-335E3CF1F330}">
      <dgm:prSet/>
      <dgm:spPr/>
      <dgm:t>
        <a:bodyPr/>
        <a:lstStyle/>
        <a:p>
          <a:endParaRPr lang="en-US"/>
        </a:p>
      </dgm:t>
    </dgm:pt>
    <dgm:pt modelId="{51DD92B4-DF3A-4B99-A4CF-4FF98C79C7EE}" type="sibTrans" cxnId="{4AE861E5-73EF-4307-981C-335E3CF1F330}">
      <dgm:prSet/>
      <dgm:spPr/>
      <dgm:t>
        <a:bodyPr/>
        <a:lstStyle/>
        <a:p>
          <a:endParaRPr lang="en-US"/>
        </a:p>
      </dgm:t>
    </dgm:pt>
    <dgm:pt modelId="{B13C996B-66E9-4041-80A6-9A44C0403F82}">
      <dgm:prSet/>
      <dgm:spPr/>
      <dgm:t>
        <a:bodyPr/>
        <a:lstStyle/>
        <a:p>
          <a:r>
            <a:rPr lang="en-US" b="1" dirty="0"/>
            <a:t>Virtual Worlds</a:t>
          </a:r>
          <a:r>
            <a:rPr lang="en-US" dirty="0"/>
            <a:t>: Synthesized images enhance virtual environments, making video games, simulations, and virtual reality more immersive.</a:t>
          </a:r>
        </a:p>
      </dgm:t>
    </dgm:pt>
    <dgm:pt modelId="{77220C6D-08AB-47CC-A9BB-5B07F40C4E1C}" type="parTrans" cxnId="{9EC3FBC0-3CD8-4755-8630-242B65645EAD}">
      <dgm:prSet/>
      <dgm:spPr/>
      <dgm:t>
        <a:bodyPr/>
        <a:lstStyle/>
        <a:p>
          <a:endParaRPr lang="en-US"/>
        </a:p>
      </dgm:t>
    </dgm:pt>
    <dgm:pt modelId="{E0BA0DAD-5EBC-428A-8420-92161EE64263}" type="sibTrans" cxnId="{9EC3FBC0-3CD8-4755-8630-242B65645EAD}">
      <dgm:prSet/>
      <dgm:spPr/>
      <dgm:t>
        <a:bodyPr/>
        <a:lstStyle/>
        <a:p>
          <a:endParaRPr lang="en-US"/>
        </a:p>
      </dgm:t>
    </dgm:pt>
    <dgm:pt modelId="{CC76EC23-0AEA-4F4D-A2D2-702E480D461E}">
      <dgm:prSet/>
      <dgm:spPr/>
      <dgm:t>
        <a:bodyPr/>
        <a:lstStyle/>
        <a:p>
          <a:r>
            <a:rPr lang="en-US" b="1" dirty="0"/>
            <a:t>Medical Applications</a:t>
          </a:r>
          <a:r>
            <a:rPr lang="en-US" dirty="0"/>
            <a:t>: Image synthesis aids medical training, generating synthetic medical images to advance diagnostics and research.</a:t>
          </a:r>
        </a:p>
      </dgm:t>
    </dgm:pt>
    <dgm:pt modelId="{509176A8-D1F4-4E56-8E6A-90C9177BA273}" type="parTrans" cxnId="{740995B8-0286-4B15-995B-68D4F62E2CC7}">
      <dgm:prSet/>
      <dgm:spPr/>
      <dgm:t>
        <a:bodyPr/>
        <a:lstStyle/>
        <a:p>
          <a:endParaRPr lang="en-US"/>
        </a:p>
      </dgm:t>
    </dgm:pt>
    <dgm:pt modelId="{07B7C2D4-1938-446C-B930-6D9FAEC140AF}" type="sibTrans" cxnId="{740995B8-0286-4B15-995B-68D4F62E2CC7}">
      <dgm:prSet/>
      <dgm:spPr/>
      <dgm:t>
        <a:bodyPr/>
        <a:lstStyle/>
        <a:p>
          <a:endParaRPr lang="en-US"/>
        </a:p>
      </dgm:t>
    </dgm:pt>
    <dgm:pt modelId="{9303F30C-9B8B-424C-91B1-95669A9659D8}" type="pres">
      <dgm:prSet presAssocID="{5359D798-4BF6-4B2C-940C-338EB782CE3F}" presName="outerComposite" presStyleCnt="0">
        <dgm:presLayoutVars>
          <dgm:chMax val="5"/>
          <dgm:dir/>
          <dgm:resizeHandles val="exact"/>
        </dgm:presLayoutVars>
      </dgm:prSet>
      <dgm:spPr/>
    </dgm:pt>
    <dgm:pt modelId="{7473F704-4973-4689-B809-AA45A7517F9C}" type="pres">
      <dgm:prSet presAssocID="{5359D798-4BF6-4B2C-940C-338EB782CE3F}" presName="dummyMaxCanvas" presStyleCnt="0">
        <dgm:presLayoutVars/>
      </dgm:prSet>
      <dgm:spPr/>
    </dgm:pt>
    <dgm:pt modelId="{32714AB1-0723-4632-BDE1-01DE6E95DE83}" type="pres">
      <dgm:prSet presAssocID="{5359D798-4BF6-4B2C-940C-338EB782CE3F}" presName="FiveNodes_1" presStyleLbl="node1" presStyleIdx="0" presStyleCnt="5">
        <dgm:presLayoutVars>
          <dgm:bulletEnabled val="1"/>
        </dgm:presLayoutVars>
      </dgm:prSet>
      <dgm:spPr/>
    </dgm:pt>
    <dgm:pt modelId="{2F423416-21F1-47CD-A271-5589D39CD9F9}" type="pres">
      <dgm:prSet presAssocID="{5359D798-4BF6-4B2C-940C-338EB782CE3F}" presName="FiveNodes_2" presStyleLbl="node1" presStyleIdx="1" presStyleCnt="5">
        <dgm:presLayoutVars>
          <dgm:bulletEnabled val="1"/>
        </dgm:presLayoutVars>
      </dgm:prSet>
      <dgm:spPr/>
    </dgm:pt>
    <dgm:pt modelId="{A51DD29B-072C-46FC-972B-2F1B61786FA3}" type="pres">
      <dgm:prSet presAssocID="{5359D798-4BF6-4B2C-940C-338EB782CE3F}" presName="FiveNodes_3" presStyleLbl="node1" presStyleIdx="2" presStyleCnt="5">
        <dgm:presLayoutVars>
          <dgm:bulletEnabled val="1"/>
        </dgm:presLayoutVars>
      </dgm:prSet>
      <dgm:spPr/>
    </dgm:pt>
    <dgm:pt modelId="{9EBCD86E-F60E-472C-AD40-F10D2783C2DA}" type="pres">
      <dgm:prSet presAssocID="{5359D798-4BF6-4B2C-940C-338EB782CE3F}" presName="FiveNodes_4" presStyleLbl="node1" presStyleIdx="3" presStyleCnt="5">
        <dgm:presLayoutVars>
          <dgm:bulletEnabled val="1"/>
        </dgm:presLayoutVars>
      </dgm:prSet>
      <dgm:spPr/>
    </dgm:pt>
    <dgm:pt modelId="{4018E23B-A119-4072-98D7-E4A675964A32}" type="pres">
      <dgm:prSet presAssocID="{5359D798-4BF6-4B2C-940C-338EB782CE3F}" presName="FiveNodes_5" presStyleLbl="node1" presStyleIdx="4" presStyleCnt="5">
        <dgm:presLayoutVars>
          <dgm:bulletEnabled val="1"/>
        </dgm:presLayoutVars>
      </dgm:prSet>
      <dgm:spPr/>
    </dgm:pt>
    <dgm:pt modelId="{02834917-FCB2-45D7-A7FD-F5065F08E366}" type="pres">
      <dgm:prSet presAssocID="{5359D798-4BF6-4B2C-940C-338EB782CE3F}" presName="FiveConn_1-2" presStyleLbl="fgAccFollowNode1" presStyleIdx="0" presStyleCnt="4">
        <dgm:presLayoutVars>
          <dgm:bulletEnabled val="1"/>
        </dgm:presLayoutVars>
      </dgm:prSet>
      <dgm:spPr/>
    </dgm:pt>
    <dgm:pt modelId="{1900871F-8900-4D38-81BC-A91DED666836}" type="pres">
      <dgm:prSet presAssocID="{5359D798-4BF6-4B2C-940C-338EB782CE3F}" presName="FiveConn_2-3" presStyleLbl="fgAccFollowNode1" presStyleIdx="1" presStyleCnt="4">
        <dgm:presLayoutVars>
          <dgm:bulletEnabled val="1"/>
        </dgm:presLayoutVars>
      </dgm:prSet>
      <dgm:spPr/>
    </dgm:pt>
    <dgm:pt modelId="{0A0A33F0-1B81-45D7-BCAF-27B0B1C2B8D2}" type="pres">
      <dgm:prSet presAssocID="{5359D798-4BF6-4B2C-940C-338EB782CE3F}" presName="FiveConn_3-4" presStyleLbl="fgAccFollowNode1" presStyleIdx="2" presStyleCnt="4">
        <dgm:presLayoutVars>
          <dgm:bulletEnabled val="1"/>
        </dgm:presLayoutVars>
      </dgm:prSet>
      <dgm:spPr/>
    </dgm:pt>
    <dgm:pt modelId="{7319F916-FEA2-4D00-B61E-4278EEA1D8A0}" type="pres">
      <dgm:prSet presAssocID="{5359D798-4BF6-4B2C-940C-338EB782CE3F}" presName="FiveConn_4-5" presStyleLbl="fgAccFollowNode1" presStyleIdx="3" presStyleCnt="4">
        <dgm:presLayoutVars>
          <dgm:bulletEnabled val="1"/>
        </dgm:presLayoutVars>
      </dgm:prSet>
      <dgm:spPr/>
    </dgm:pt>
    <dgm:pt modelId="{47C8AA86-6FED-494F-A06C-AF391B896E42}" type="pres">
      <dgm:prSet presAssocID="{5359D798-4BF6-4B2C-940C-338EB782CE3F}" presName="FiveNodes_1_text" presStyleLbl="node1" presStyleIdx="4" presStyleCnt="5">
        <dgm:presLayoutVars>
          <dgm:bulletEnabled val="1"/>
        </dgm:presLayoutVars>
      </dgm:prSet>
      <dgm:spPr/>
    </dgm:pt>
    <dgm:pt modelId="{642BD55C-C272-4DEA-86D2-3FA1F32F3F5C}" type="pres">
      <dgm:prSet presAssocID="{5359D798-4BF6-4B2C-940C-338EB782CE3F}" presName="FiveNodes_2_text" presStyleLbl="node1" presStyleIdx="4" presStyleCnt="5">
        <dgm:presLayoutVars>
          <dgm:bulletEnabled val="1"/>
        </dgm:presLayoutVars>
      </dgm:prSet>
      <dgm:spPr/>
    </dgm:pt>
    <dgm:pt modelId="{77EDB28F-EA45-4A28-9176-F5167A594D02}" type="pres">
      <dgm:prSet presAssocID="{5359D798-4BF6-4B2C-940C-338EB782CE3F}" presName="FiveNodes_3_text" presStyleLbl="node1" presStyleIdx="4" presStyleCnt="5">
        <dgm:presLayoutVars>
          <dgm:bulletEnabled val="1"/>
        </dgm:presLayoutVars>
      </dgm:prSet>
      <dgm:spPr/>
    </dgm:pt>
    <dgm:pt modelId="{C05607C7-1112-4A38-AF34-53AF418E189C}" type="pres">
      <dgm:prSet presAssocID="{5359D798-4BF6-4B2C-940C-338EB782CE3F}" presName="FiveNodes_4_text" presStyleLbl="node1" presStyleIdx="4" presStyleCnt="5">
        <dgm:presLayoutVars>
          <dgm:bulletEnabled val="1"/>
        </dgm:presLayoutVars>
      </dgm:prSet>
      <dgm:spPr/>
    </dgm:pt>
    <dgm:pt modelId="{FAB5E8FD-F6C6-4B96-8B18-A4D214628CC2}" type="pres">
      <dgm:prSet presAssocID="{5359D798-4BF6-4B2C-940C-338EB782CE3F}" presName="FiveNodes_5_text" presStyleLbl="node1" presStyleIdx="4" presStyleCnt="5">
        <dgm:presLayoutVars>
          <dgm:bulletEnabled val="1"/>
        </dgm:presLayoutVars>
      </dgm:prSet>
      <dgm:spPr/>
    </dgm:pt>
  </dgm:ptLst>
  <dgm:cxnLst>
    <dgm:cxn modelId="{B0AC3C18-3DA5-4608-90F5-9A344787A636}" type="presOf" srcId="{B470F09B-1D04-44F6-B0FB-FE161865EC25}" destId="{02834917-FCB2-45D7-A7FD-F5065F08E366}" srcOrd="0" destOrd="0" presId="urn:microsoft.com/office/officeart/2005/8/layout/vProcess5"/>
    <dgm:cxn modelId="{DD82C421-C239-44A1-A97C-222F15A075A0}" srcId="{5359D798-4BF6-4B2C-940C-338EB782CE3F}" destId="{F7667AE1-B2FD-4096-B3EC-7F729CE17264}" srcOrd="0" destOrd="0" parTransId="{A8BF96A7-4AFA-492C-B099-FDD122ACC1C1}" sibTransId="{B470F09B-1D04-44F6-B0FB-FE161865EC25}"/>
    <dgm:cxn modelId="{D1EEED41-40AA-43B1-B212-52A65DD897A9}" type="presOf" srcId="{F7667AE1-B2FD-4096-B3EC-7F729CE17264}" destId="{47C8AA86-6FED-494F-A06C-AF391B896E42}" srcOrd="1" destOrd="0" presId="urn:microsoft.com/office/officeart/2005/8/layout/vProcess5"/>
    <dgm:cxn modelId="{971D1462-33F5-4509-B448-B1DDCE0BABA2}" type="presOf" srcId="{1D52B449-3925-449D-A309-C5502614161D}" destId="{1900871F-8900-4D38-81BC-A91DED666836}" srcOrd="0" destOrd="0" presId="urn:microsoft.com/office/officeart/2005/8/layout/vProcess5"/>
    <dgm:cxn modelId="{E9A3C864-2F79-4F01-8F4C-478C4A952124}" type="presOf" srcId="{CC76EC23-0AEA-4F4D-A2D2-702E480D461E}" destId="{4018E23B-A119-4072-98D7-E4A675964A32}" srcOrd="0" destOrd="0" presId="urn:microsoft.com/office/officeart/2005/8/layout/vProcess5"/>
    <dgm:cxn modelId="{F8E3176A-CE14-43DE-8A23-2D858450EC1B}" srcId="{5359D798-4BF6-4B2C-940C-338EB782CE3F}" destId="{A176818E-29BB-46E1-80DF-97E3CBBF795F}" srcOrd="1" destOrd="0" parTransId="{B6B6F248-E2C0-43A7-871E-54DF9B528068}" sibTransId="{1D52B449-3925-449D-A309-C5502614161D}"/>
    <dgm:cxn modelId="{CF70C954-4862-4872-AA0B-8AD95B0A65F9}" type="presOf" srcId="{E0BA0DAD-5EBC-428A-8420-92161EE64263}" destId="{7319F916-FEA2-4D00-B61E-4278EEA1D8A0}" srcOrd="0" destOrd="0" presId="urn:microsoft.com/office/officeart/2005/8/layout/vProcess5"/>
    <dgm:cxn modelId="{C08ADB59-09D6-4B37-B421-009F16A77967}" type="presOf" srcId="{51DD92B4-DF3A-4B99-A4CF-4FF98C79C7EE}" destId="{0A0A33F0-1B81-45D7-BCAF-27B0B1C2B8D2}" srcOrd="0" destOrd="0" presId="urn:microsoft.com/office/officeart/2005/8/layout/vProcess5"/>
    <dgm:cxn modelId="{4045077E-2023-4FBA-9C7D-38036878D375}" type="presOf" srcId="{AA8CB903-12CD-4F00-905B-B4A8A4C49315}" destId="{A51DD29B-072C-46FC-972B-2F1B61786FA3}" srcOrd="0" destOrd="0" presId="urn:microsoft.com/office/officeart/2005/8/layout/vProcess5"/>
    <dgm:cxn modelId="{AB5A4B90-04D2-4A80-A19A-E9A94DC1CC82}" type="presOf" srcId="{CC76EC23-0AEA-4F4D-A2D2-702E480D461E}" destId="{FAB5E8FD-F6C6-4B96-8B18-A4D214628CC2}" srcOrd="1" destOrd="0" presId="urn:microsoft.com/office/officeart/2005/8/layout/vProcess5"/>
    <dgm:cxn modelId="{E8307D91-8C90-440B-ACED-188339259E65}" type="presOf" srcId="{B13C996B-66E9-4041-80A6-9A44C0403F82}" destId="{C05607C7-1112-4A38-AF34-53AF418E189C}" srcOrd="1" destOrd="0" presId="urn:microsoft.com/office/officeart/2005/8/layout/vProcess5"/>
    <dgm:cxn modelId="{69C5C095-F225-4E12-A9FC-89FBFEDFE94A}" type="presOf" srcId="{5359D798-4BF6-4B2C-940C-338EB782CE3F}" destId="{9303F30C-9B8B-424C-91B1-95669A9659D8}" srcOrd="0" destOrd="0" presId="urn:microsoft.com/office/officeart/2005/8/layout/vProcess5"/>
    <dgm:cxn modelId="{740995B8-0286-4B15-995B-68D4F62E2CC7}" srcId="{5359D798-4BF6-4B2C-940C-338EB782CE3F}" destId="{CC76EC23-0AEA-4F4D-A2D2-702E480D461E}" srcOrd="4" destOrd="0" parTransId="{509176A8-D1F4-4E56-8E6A-90C9177BA273}" sibTransId="{07B7C2D4-1938-446C-B930-6D9FAEC140AF}"/>
    <dgm:cxn modelId="{726E55B9-14E2-4C21-A49B-540D00FAEB61}" type="presOf" srcId="{A176818E-29BB-46E1-80DF-97E3CBBF795F}" destId="{2F423416-21F1-47CD-A271-5589D39CD9F9}" srcOrd="0" destOrd="0" presId="urn:microsoft.com/office/officeart/2005/8/layout/vProcess5"/>
    <dgm:cxn modelId="{9EC3FBC0-3CD8-4755-8630-242B65645EAD}" srcId="{5359D798-4BF6-4B2C-940C-338EB782CE3F}" destId="{B13C996B-66E9-4041-80A6-9A44C0403F82}" srcOrd="3" destOrd="0" parTransId="{77220C6D-08AB-47CC-A9BB-5B07F40C4E1C}" sibTransId="{E0BA0DAD-5EBC-428A-8420-92161EE64263}"/>
    <dgm:cxn modelId="{2D6709C9-FB2F-41D4-BF9E-D0562FBB8E2F}" type="presOf" srcId="{F7667AE1-B2FD-4096-B3EC-7F729CE17264}" destId="{32714AB1-0723-4632-BDE1-01DE6E95DE83}" srcOrd="0" destOrd="0" presId="urn:microsoft.com/office/officeart/2005/8/layout/vProcess5"/>
    <dgm:cxn modelId="{7B91BED0-6EB9-4A5F-ADBD-3D211BE1BA12}" type="presOf" srcId="{B13C996B-66E9-4041-80A6-9A44C0403F82}" destId="{9EBCD86E-F60E-472C-AD40-F10D2783C2DA}" srcOrd="0" destOrd="0" presId="urn:microsoft.com/office/officeart/2005/8/layout/vProcess5"/>
    <dgm:cxn modelId="{561851D6-4D4B-4F36-9DD1-7158CCB3691D}" type="presOf" srcId="{A176818E-29BB-46E1-80DF-97E3CBBF795F}" destId="{642BD55C-C272-4DEA-86D2-3FA1F32F3F5C}" srcOrd="1" destOrd="0" presId="urn:microsoft.com/office/officeart/2005/8/layout/vProcess5"/>
    <dgm:cxn modelId="{4AE861E5-73EF-4307-981C-335E3CF1F330}" srcId="{5359D798-4BF6-4B2C-940C-338EB782CE3F}" destId="{AA8CB903-12CD-4F00-905B-B4A8A4C49315}" srcOrd="2" destOrd="0" parTransId="{C7BF1F96-017B-448B-8DEB-3B9F9B05AFD3}" sibTransId="{51DD92B4-DF3A-4B99-A4CF-4FF98C79C7EE}"/>
    <dgm:cxn modelId="{4D4059F6-D9C4-4D6F-8EA7-669B3E84FC99}" type="presOf" srcId="{AA8CB903-12CD-4F00-905B-B4A8A4C49315}" destId="{77EDB28F-EA45-4A28-9176-F5167A594D02}" srcOrd="1" destOrd="0" presId="urn:microsoft.com/office/officeart/2005/8/layout/vProcess5"/>
    <dgm:cxn modelId="{C472FFE2-848B-4618-8D09-D9765EC7D1F7}" type="presParOf" srcId="{9303F30C-9B8B-424C-91B1-95669A9659D8}" destId="{7473F704-4973-4689-B809-AA45A7517F9C}" srcOrd="0" destOrd="0" presId="urn:microsoft.com/office/officeart/2005/8/layout/vProcess5"/>
    <dgm:cxn modelId="{C4A26F69-55F5-4778-8B26-09875D2E2EEB}" type="presParOf" srcId="{9303F30C-9B8B-424C-91B1-95669A9659D8}" destId="{32714AB1-0723-4632-BDE1-01DE6E95DE83}" srcOrd="1" destOrd="0" presId="urn:microsoft.com/office/officeart/2005/8/layout/vProcess5"/>
    <dgm:cxn modelId="{8F1C7EFE-5F87-4F8B-AB0D-F8E65D75FEAB}" type="presParOf" srcId="{9303F30C-9B8B-424C-91B1-95669A9659D8}" destId="{2F423416-21F1-47CD-A271-5589D39CD9F9}" srcOrd="2" destOrd="0" presId="urn:microsoft.com/office/officeart/2005/8/layout/vProcess5"/>
    <dgm:cxn modelId="{DBC9E342-3CA2-4980-811A-79099B226E34}" type="presParOf" srcId="{9303F30C-9B8B-424C-91B1-95669A9659D8}" destId="{A51DD29B-072C-46FC-972B-2F1B61786FA3}" srcOrd="3" destOrd="0" presId="urn:microsoft.com/office/officeart/2005/8/layout/vProcess5"/>
    <dgm:cxn modelId="{E51BB39E-A6ED-47BF-B3F9-1945E99C41D7}" type="presParOf" srcId="{9303F30C-9B8B-424C-91B1-95669A9659D8}" destId="{9EBCD86E-F60E-472C-AD40-F10D2783C2DA}" srcOrd="4" destOrd="0" presId="urn:microsoft.com/office/officeart/2005/8/layout/vProcess5"/>
    <dgm:cxn modelId="{9799C16D-6B39-4C95-BF8C-C55A4027B1E7}" type="presParOf" srcId="{9303F30C-9B8B-424C-91B1-95669A9659D8}" destId="{4018E23B-A119-4072-98D7-E4A675964A32}" srcOrd="5" destOrd="0" presId="urn:microsoft.com/office/officeart/2005/8/layout/vProcess5"/>
    <dgm:cxn modelId="{AB66E5F0-AF26-4338-815F-3B891792877A}" type="presParOf" srcId="{9303F30C-9B8B-424C-91B1-95669A9659D8}" destId="{02834917-FCB2-45D7-A7FD-F5065F08E366}" srcOrd="6" destOrd="0" presId="urn:microsoft.com/office/officeart/2005/8/layout/vProcess5"/>
    <dgm:cxn modelId="{9DA513FA-BDCF-4F5D-B46D-2F9C9CDB73D5}" type="presParOf" srcId="{9303F30C-9B8B-424C-91B1-95669A9659D8}" destId="{1900871F-8900-4D38-81BC-A91DED666836}" srcOrd="7" destOrd="0" presId="urn:microsoft.com/office/officeart/2005/8/layout/vProcess5"/>
    <dgm:cxn modelId="{EF92FCBC-ECDC-435D-B1C2-2B22E623C80A}" type="presParOf" srcId="{9303F30C-9B8B-424C-91B1-95669A9659D8}" destId="{0A0A33F0-1B81-45D7-BCAF-27B0B1C2B8D2}" srcOrd="8" destOrd="0" presId="urn:microsoft.com/office/officeart/2005/8/layout/vProcess5"/>
    <dgm:cxn modelId="{A8D6B283-06AA-42E2-B6A4-A64DEDFB10FD}" type="presParOf" srcId="{9303F30C-9B8B-424C-91B1-95669A9659D8}" destId="{7319F916-FEA2-4D00-B61E-4278EEA1D8A0}" srcOrd="9" destOrd="0" presId="urn:microsoft.com/office/officeart/2005/8/layout/vProcess5"/>
    <dgm:cxn modelId="{6A3DA79E-97C7-430E-A98E-CBE2A4F300BD}" type="presParOf" srcId="{9303F30C-9B8B-424C-91B1-95669A9659D8}" destId="{47C8AA86-6FED-494F-A06C-AF391B896E42}" srcOrd="10" destOrd="0" presId="urn:microsoft.com/office/officeart/2005/8/layout/vProcess5"/>
    <dgm:cxn modelId="{58AAEADD-6C98-44FC-8579-87C227B1EAF9}" type="presParOf" srcId="{9303F30C-9B8B-424C-91B1-95669A9659D8}" destId="{642BD55C-C272-4DEA-86D2-3FA1F32F3F5C}" srcOrd="11" destOrd="0" presId="urn:microsoft.com/office/officeart/2005/8/layout/vProcess5"/>
    <dgm:cxn modelId="{40B2B7A6-0886-4113-B994-141233D55074}" type="presParOf" srcId="{9303F30C-9B8B-424C-91B1-95669A9659D8}" destId="{77EDB28F-EA45-4A28-9176-F5167A594D02}" srcOrd="12" destOrd="0" presId="urn:microsoft.com/office/officeart/2005/8/layout/vProcess5"/>
    <dgm:cxn modelId="{135F0580-79D3-4C5E-82D7-9C00D6AAF4CA}" type="presParOf" srcId="{9303F30C-9B8B-424C-91B1-95669A9659D8}" destId="{C05607C7-1112-4A38-AF34-53AF418E189C}" srcOrd="13" destOrd="0" presId="urn:microsoft.com/office/officeart/2005/8/layout/vProcess5"/>
    <dgm:cxn modelId="{2C3F1745-D1AC-464D-922B-63913D12DBA3}" type="presParOf" srcId="{9303F30C-9B8B-424C-91B1-95669A9659D8}" destId="{FAB5E8FD-F6C6-4B96-8B18-A4D214628CC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02458C-60C4-4AEE-AC3E-566E3877D77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34F2014-6D97-48D8-84AE-39D7EE4D5917}">
      <dgm:prSet custT="1"/>
      <dgm:spPr/>
      <dgm:t>
        <a:bodyPr/>
        <a:lstStyle/>
        <a:p>
          <a:pPr>
            <a:lnSpc>
              <a:spcPct val="100000"/>
            </a:lnSpc>
          </a:pPr>
          <a:r>
            <a:rPr lang="en-US" sz="1400" b="0" i="0" dirty="0" err="1"/>
            <a:t>Midjourney</a:t>
          </a:r>
          <a:r>
            <a:rPr lang="en-US" sz="1400" b="0" i="0" dirty="0"/>
            <a:t> is an example of generative AI that can convert natural language prompts into images.</a:t>
          </a:r>
          <a:endParaRPr lang="en-US" sz="1400" dirty="0"/>
        </a:p>
      </dgm:t>
    </dgm:pt>
    <dgm:pt modelId="{EC68205C-B584-4035-9ABD-8CA422F71B17}" type="parTrans" cxnId="{05F5885C-C16D-4DCA-AFCF-03E48FC33491}">
      <dgm:prSet/>
      <dgm:spPr/>
      <dgm:t>
        <a:bodyPr/>
        <a:lstStyle/>
        <a:p>
          <a:endParaRPr lang="en-US"/>
        </a:p>
      </dgm:t>
    </dgm:pt>
    <dgm:pt modelId="{91EFDF63-A9FD-4894-846C-3E4CAF15CCAD}" type="sibTrans" cxnId="{05F5885C-C16D-4DCA-AFCF-03E48FC33491}">
      <dgm:prSet/>
      <dgm:spPr/>
      <dgm:t>
        <a:bodyPr/>
        <a:lstStyle/>
        <a:p>
          <a:pPr>
            <a:lnSpc>
              <a:spcPct val="100000"/>
            </a:lnSpc>
          </a:pPr>
          <a:endParaRPr lang="en-US"/>
        </a:p>
      </dgm:t>
    </dgm:pt>
    <dgm:pt modelId="{6F90DA83-6740-4714-8CDB-C1E9D44A3901}">
      <dgm:prSet custT="1"/>
      <dgm:spPr/>
      <dgm:t>
        <a:bodyPr/>
        <a:lstStyle/>
        <a:p>
          <a:pPr>
            <a:lnSpc>
              <a:spcPct val="100000"/>
            </a:lnSpc>
          </a:pPr>
          <a:r>
            <a:rPr lang="en-US" sz="1400" b="1" i="0" dirty="0"/>
            <a:t>Text-to-Image Conversion</a:t>
          </a:r>
          <a:r>
            <a:rPr lang="en-US" sz="1400" b="0" i="0" dirty="0"/>
            <a:t>: </a:t>
          </a:r>
          <a:r>
            <a:rPr lang="en-US" sz="1400" b="0" i="0" dirty="0" err="1"/>
            <a:t>Midjourney</a:t>
          </a:r>
          <a:r>
            <a:rPr lang="en-US" sz="1400" b="0" i="0" dirty="0"/>
            <a:t> showcases generative AI's ability to transform text prompts into vivid images, blurring the line between language and visuals.</a:t>
          </a:r>
          <a:endParaRPr lang="en-US" sz="1400" dirty="0"/>
        </a:p>
      </dgm:t>
    </dgm:pt>
    <dgm:pt modelId="{28971440-9555-46FC-80E1-B9305F57D6C3}" type="parTrans" cxnId="{918462BE-9543-45A4-B6D6-7D1643B42655}">
      <dgm:prSet/>
      <dgm:spPr/>
      <dgm:t>
        <a:bodyPr/>
        <a:lstStyle/>
        <a:p>
          <a:endParaRPr lang="en-US"/>
        </a:p>
      </dgm:t>
    </dgm:pt>
    <dgm:pt modelId="{C0398F1C-6FD7-4A4C-80E4-D7D1EF0AF033}" type="sibTrans" cxnId="{918462BE-9543-45A4-B6D6-7D1643B42655}">
      <dgm:prSet/>
      <dgm:spPr/>
      <dgm:t>
        <a:bodyPr/>
        <a:lstStyle/>
        <a:p>
          <a:pPr>
            <a:lnSpc>
              <a:spcPct val="100000"/>
            </a:lnSpc>
          </a:pPr>
          <a:endParaRPr lang="en-US"/>
        </a:p>
      </dgm:t>
    </dgm:pt>
    <dgm:pt modelId="{3524420D-EF07-40B7-980B-223A15FD3BA3}">
      <dgm:prSet custT="1"/>
      <dgm:spPr/>
      <dgm:t>
        <a:bodyPr/>
        <a:lstStyle/>
        <a:p>
          <a:pPr>
            <a:lnSpc>
              <a:spcPct val="100000"/>
            </a:lnSpc>
          </a:pPr>
          <a:r>
            <a:rPr lang="en-US" sz="1400" b="1" i="0" dirty="0"/>
            <a:t>Underlying Technologies</a:t>
          </a:r>
          <a:r>
            <a:rPr lang="en-US" sz="1400" b="0" i="0" dirty="0"/>
            <a:t>: </a:t>
          </a:r>
          <a:r>
            <a:rPr lang="en-US" sz="1400" b="0" i="0" dirty="0" err="1"/>
            <a:t>Midjourney</a:t>
          </a:r>
          <a:r>
            <a:rPr lang="en-US" sz="1400" b="0" i="0" dirty="0"/>
            <a:t> employs large language models to comprehend prompts, converting them into numerical vectors, which then guide the complex diffusion process.</a:t>
          </a:r>
          <a:endParaRPr lang="en-US" sz="1400" dirty="0"/>
        </a:p>
      </dgm:t>
    </dgm:pt>
    <dgm:pt modelId="{5D359891-CC9F-43DE-A91C-F528C6D15351}" type="parTrans" cxnId="{F96340E0-25C6-452C-87F9-51FD2A9F4BEE}">
      <dgm:prSet/>
      <dgm:spPr/>
      <dgm:t>
        <a:bodyPr/>
        <a:lstStyle/>
        <a:p>
          <a:endParaRPr lang="en-US"/>
        </a:p>
      </dgm:t>
    </dgm:pt>
    <dgm:pt modelId="{4A82CA50-32EF-49EF-94CF-6952EE1827E5}" type="sibTrans" cxnId="{F96340E0-25C6-452C-87F9-51FD2A9F4BEE}">
      <dgm:prSet/>
      <dgm:spPr/>
      <dgm:t>
        <a:bodyPr/>
        <a:lstStyle/>
        <a:p>
          <a:pPr>
            <a:lnSpc>
              <a:spcPct val="100000"/>
            </a:lnSpc>
          </a:pPr>
          <a:endParaRPr lang="en-US"/>
        </a:p>
      </dgm:t>
    </dgm:pt>
    <dgm:pt modelId="{63D536E3-0B28-4014-AB31-4AAB2B463173}">
      <dgm:prSet custT="1"/>
      <dgm:spPr/>
      <dgm:t>
        <a:bodyPr/>
        <a:lstStyle/>
        <a:p>
          <a:pPr>
            <a:lnSpc>
              <a:spcPct val="100000"/>
            </a:lnSpc>
          </a:pPr>
          <a:r>
            <a:rPr lang="en-US" sz="1400" b="1" i="0" dirty="0"/>
            <a:t>Diffusion Models</a:t>
          </a:r>
          <a:r>
            <a:rPr lang="en-US" sz="1400" b="0" i="0" dirty="0"/>
            <a:t>: Powered by transformer architecture, diffusion models progressively introduce randomness to images, refining the AI's ability to generate new content by learning to recreate original forms from distorted versions.</a:t>
          </a:r>
          <a:endParaRPr lang="en-US" sz="1400" dirty="0"/>
        </a:p>
      </dgm:t>
    </dgm:pt>
    <dgm:pt modelId="{C735013B-3F76-4E9A-B735-9091059B779B}" type="parTrans" cxnId="{300111AF-31B4-4DC6-9D56-869DCE1A1910}">
      <dgm:prSet/>
      <dgm:spPr/>
      <dgm:t>
        <a:bodyPr/>
        <a:lstStyle/>
        <a:p>
          <a:endParaRPr lang="en-US"/>
        </a:p>
      </dgm:t>
    </dgm:pt>
    <dgm:pt modelId="{12033060-E291-4C34-AE09-5F8F867E61E9}" type="sibTrans" cxnId="{300111AF-31B4-4DC6-9D56-869DCE1A1910}">
      <dgm:prSet/>
      <dgm:spPr/>
      <dgm:t>
        <a:bodyPr/>
        <a:lstStyle/>
        <a:p>
          <a:endParaRPr lang="en-US"/>
        </a:p>
      </dgm:t>
    </dgm:pt>
    <dgm:pt modelId="{0D61C3B5-8FCE-48E6-A3D9-D81A61895986}" type="pres">
      <dgm:prSet presAssocID="{2202458C-60C4-4AEE-AC3E-566E3877D770}" presName="root" presStyleCnt="0">
        <dgm:presLayoutVars>
          <dgm:dir/>
          <dgm:resizeHandles val="exact"/>
        </dgm:presLayoutVars>
      </dgm:prSet>
      <dgm:spPr/>
    </dgm:pt>
    <dgm:pt modelId="{081D9A75-5587-4C7A-B094-EBBF336A0A0C}" type="pres">
      <dgm:prSet presAssocID="{2202458C-60C4-4AEE-AC3E-566E3877D770}" presName="container" presStyleCnt="0">
        <dgm:presLayoutVars>
          <dgm:dir/>
          <dgm:resizeHandles val="exact"/>
        </dgm:presLayoutVars>
      </dgm:prSet>
      <dgm:spPr/>
    </dgm:pt>
    <dgm:pt modelId="{1B1AFC70-DAB2-47D5-AF3C-E781D921F5B9}" type="pres">
      <dgm:prSet presAssocID="{534F2014-6D97-48D8-84AE-39D7EE4D5917}" presName="compNode" presStyleCnt="0"/>
      <dgm:spPr/>
    </dgm:pt>
    <dgm:pt modelId="{B5969E8F-E17E-4FA3-80E8-E6F8092A80C4}" type="pres">
      <dgm:prSet presAssocID="{534F2014-6D97-48D8-84AE-39D7EE4D5917}" presName="iconBgRect" presStyleLbl="bgShp" presStyleIdx="0" presStyleCnt="4" custLinFactNeighborX="2080" custLinFactNeighborY="-25659"/>
      <dgm:spPr/>
    </dgm:pt>
    <dgm:pt modelId="{F4448DA8-B6F8-49B3-9C98-3726AAD7F014}" type="pres">
      <dgm:prSet presAssocID="{534F2014-6D97-48D8-84AE-39D7EE4D5917}" presName="iconRect" presStyleLbl="node1" presStyleIdx="0" presStyleCnt="4" custLinFactNeighborX="-1196" custLinFactNeighborY="-4423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Idea"/>
        </a:ext>
      </dgm:extLst>
    </dgm:pt>
    <dgm:pt modelId="{1ACF00B4-A01C-4816-880B-AF5C801037A6}" type="pres">
      <dgm:prSet presAssocID="{534F2014-6D97-48D8-84AE-39D7EE4D5917}" presName="spaceRect" presStyleCnt="0"/>
      <dgm:spPr/>
    </dgm:pt>
    <dgm:pt modelId="{1AF57772-0A14-4881-8273-615C805BA3BC}" type="pres">
      <dgm:prSet presAssocID="{534F2014-6D97-48D8-84AE-39D7EE4D5917}" presName="textRect" presStyleLbl="revTx" presStyleIdx="0" presStyleCnt="4" custLinFactNeighborX="-294" custLinFactNeighborY="-25659">
        <dgm:presLayoutVars>
          <dgm:chMax val="1"/>
          <dgm:chPref val="1"/>
        </dgm:presLayoutVars>
      </dgm:prSet>
      <dgm:spPr/>
    </dgm:pt>
    <dgm:pt modelId="{75C83AE0-C03A-42C1-8798-F5F8A4ED9842}" type="pres">
      <dgm:prSet presAssocID="{91EFDF63-A9FD-4894-846C-3E4CAF15CCAD}" presName="sibTrans" presStyleLbl="sibTrans2D1" presStyleIdx="0" presStyleCnt="0"/>
      <dgm:spPr/>
    </dgm:pt>
    <dgm:pt modelId="{22B11FEE-A5D4-4D7B-B57C-31623FD25E91}" type="pres">
      <dgm:prSet presAssocID="{6F90DA83-6740-4714-8CDB-C1E9D44A3901}" presName="compNode" presStyleCnt="0"/>
      <dgm:spPr/>
    </dgm:pt>
    <dgm:pt modelId="{EC94524A-8E80-436A-BCC9-3AA38CFD5B9D}" type="pres">
      <dgm:prSet presAssocID="{6F90DA83-6740-4714-8CDB-C1E9D44A3901}" presName="iconBgRect" presStyleLbl="bgShp" presStyleIdx="1" presStyleCnt="4" custLinFactNeighborX="2080" custLinFactNeighborY="-25659"/>
      <dgm:spPr/>
    </dgm:pt>
    <dgm:pt modelId="{459C307E-DECC-4874-AFD9-AC2FE77395C1}" type="pres">
      <dgm:prSet presAssocID="{6F90DA83-6740-4714-8CDB-C1E9D44A3901}" presName="iconRect" presStyleLbl="node1" presStyleIdx="1" presStyleCnt="4" custLinFactNeighborX="-1196" custLinFactNeighborY="-4423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mage"/>
        </a:ext>
      </dgm:extLst>
    </dgm:pt>
    <dgm:pt modelId="{6F34C556-5CCB-4580-9D60-9475FE153E0F}" type="pres">
      <dgm:prSet presAssocID="{6F90DA83-6740-4714-8CDB-C1E9D44A3901}" presName="spaceRect" presStyleCnt="0"/>
      <dgm:spPr/>
    </dgm:pt>
    <dgm:pt modelId="{0699F04A-22E3-4E9B-A14D-E7BB1F4BF60E}" type="pres">
      <dgm:prSet presAssocID="{6F90DA83-6740-4714-8CDB-C1E9D44A3901}" presName="textRect" presStyleLbl="revTx" presStyleIdx="1" presStyleCnt="4" custScaleX="108357" custScaleY="177171" custLinFactNeighborX="-294" custLinFactNeighborY="-25659">
        <dgm:presLayoutVars>
          <dgm:chMax val="1"/>
          <dgm:chPref val="1"/>
        </dgm:presLayoutVars>
      </dgm:prSet>
      <dgm:spPr/>
    </dgm:pt>
    <dgm:pt modelId="{EF22C581-455D-4109-8618-22E1467EC966}" type="pres">
      <dgm:prSet presAssocID="{C0398F1C-6FD7-4A4C-80E4-D7D1EF0AF033}" presName="sibTrans" presStyleLbl="sibTrans2D1" presStyleIdx="0" presStyleCnt="0"/>
      <dgm:spPr/>
    </dgm:pt>
    <dgm:pt modelId="{8E63B247-B15D-4B6E-AF60-A250610F108C}" type="pres">
      <dgm:prSet presAssocID="{3524420D-EF07-40B7-980B-223A15FD3BA3}" presName="compNode" presStyleCnt="0"/>
      <dgm:spPr/>
    </dgm:pt>
    <dgm:pt modelId="{4635CA2F-3CB1-4172-940A-0602A4FB84EE}" type="pres">
      <dgm:prSet presAssocID="{3524420D-EF07-40B7-980B-223A15FD3BA3}" presName="iconBgRect" presStyleLbl="bgShp" presStyleIdx="2" presStyleCnt="4" custLinFactNeighborX="1387" custLinFactNeighborY="-16643"/>
      <dgm:spPr/>
    </dgm:pt>
    <dgm:pt modelId="{DDEF7CAD-66F6-4865-91D7-04020D6CF443}" type="pres">
      <dgm:prSet presAssocID="{3524420D-EF07-40B7-980B-223A15FD3BA3}" presName="iconRect" presStyleLbl="node1" presStyleIdx="2" presStyleCnt="4" custLinFactNeighborX="2391" custLinFactNeighborY="-2869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C8D8129E-51CE-4C61-B021-F53B49CEF149}" type="pres">
      <dgm:prSet presAssocID="{3524420D-EF07-40B7-980B-223A15FD3BA3}" presName="spaceRect" presStyleCnt="0"/>
      <dgm:spPr/>
    </dgm:pt>
    <dgm:pt modelId="{5ECD4BD2-5384-4A1A-99DA-B36118DCFDF9}" type="pres">
      <dgm:prSet presAssocID="{3524420D-EF07-40B7-980B-223A15FD3BA3}" presName="textRect" presStyleLbl="revTx" presStyleIdx="2" presStyleCnt="4" custLinFactNeighborX="588" custLinFactNeighborY="-16643">
        <dgm:presLayoutVars>
          <dgm:chMax val="1"/>
          <dgm:chPref val="1"/>
        </dgm:presLayoutVars>
      </dgm:prSet>
      <dgm:spPr/>
    </dgm:pt>
    <dgm:pt modelId="{454C8D3A-1485-4AF7-9E88-C9F1138584FE}" type="pres">
      <dgm:prSet presAssocID="{4A82CA50-32EF-49EF-94CF-6952EE1827E5}" presName="sibTrans" presStyleLbl="sibTrans2D1" presStyleIdx="0" presStyleCnt="0"/>
      <dgm:spPr/>
    </dgm:pt>
    <dgm:pt modelId="{AECC7AFA-20EA-43DB-9910-5544092807DA}" type="pres">
      <dgm:prSet presAssocID="{63D536E3-0B28-4014-AB31-4AAB2B463173}" presName="compNode" presStyleCnt="0"/>
      <dgm:spPr/>
    </dgm:pt>
    <dgm:pt modelId="{600E2E4E-7440-4E44-BCBB-30D97AA9B3FD}" type="pres">
      <dgm:prSet presAssocID="{63D536E3-0B28-4014-AB31-4AAB2B463173}" presName="iconBgRect" presStyleLbl="bgShp" presStyleIdx="3" presStyleCnt="4" custLinFactNeighborX="1387" custLinFactNeighborY="-16643"/>
      <dgm:spPr/>
    </dgm:pt>
    <dgm:pt modelId="{36FEEBF0-8F0F-45FC-8122-E8B50DEFF996}" type="pres">
      <dgm:prSet presAssocID="{63D536E3-0B28-4014-AB31-4AAB2B463173}" presName="iconRect" presStyleLbl="node1" presStyleIdx="3" presStyleCnt="4" custLinFactNeighborX="2391" custLinFactNeighborY="-2869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2998DE61-8553-4063-806B-4AC2643295AD}" type="pres">
      <dgm:prSet presAssocID="{63D536E3-0B28-4014-AB31-4AAB2B463173}" presName="spaceRect" presStyleCnt="0"/>
      <dgm:spPr/>
    </dgm:pt>
    <dgm:pt modelId="{1D211EBD-A5DB-4838-A477-9BB33BDF5955}" type="pres">
      <dgm:prSet presAssocID="{63D536E3-0B28-4014-AB31-4AAB2B463173}" presName="textRect" presStyleLbl="revTx" presStyleIdx="3" presStyleCnt="4" custLinFactNeighborX="588" custLinFactNeighborY="-16643">
        <dgm:presLayoutVars>
          <dgm:chMax val="1"/>
          <dgm:chPref val="1"/>
        </dgm:presLayoutVars>
      </dgm:prSet>
      <dgm:spPr/>
    </dgm:pt>
  </dgm:ptLst>
  <dgm:cxnLst>
    <dgm:cxn modelId="{C3B2600C-7897-4135-9B66-A7BC74F77283}" type="presOf" srcId="{91EFDF63-A9FD-4894-846C-3E4CAF15CCAD}" destId="{75C83AE0-C03A-42C1-8798-F5F8A4ED9842}" srcOrd="0" destOrd="0" presId="urn:microsoft.com/office/officeart/2018/2/layout/IconCircleList"/>
    <dgm:cxn modelId="{FF916125-0742-42C4-BF8E-AAFA05DD2D18}" type="presOf" srcId="{C0398F1C-6FD7-4A4C-80E4-D7D1EF0AF033}" destId="{EF22C581-455D-4109-8618-22E1467EC966}" srcOrd="0" destOrd="0" presId="urn:microsoft.com/office/officeart/2018/2/layout/IconCircleList"/>
    <dgm:cxn modelId="{05F5885C-C16D-4DCA-AFCF-03E48FC33491}" srcId="{2202458C-60C4-4AEE-AC3E-566E3877D770}" destId="{534F2014-6D97-48D8-84AE-39D7EE4D5917}" srcOrd="0" destOrd="0" parTransId="{EC68205C-B584-4035-9ABD-8CA422F71B17}" sibTransId="{91EFDF63-A9FD-4894-846C-3E4CAF15CCAD}"/>
    <dgm:cxn modelId="{1AA21162-56DC-4732-9D3F-DCF14839B86D}" type="presOf" srcId="{3524420D-EF07-40B7-980B-223A15FD3BA3}" destId="{5ECD4BD2-5384-4A1A-99DA-B36118DCFDF9}" srcOrd="0" destOrd="0" presId="urn:microsoft.com/office/officeart/2018/2/layout/IconCircleList"/>
    <dgm:cxn modelId="{41E2A646-93D1-4FD7-8850-AB569A070D5F}" type="presOf" srcId="{534F2014-6D97-48D8-84AE-39D7EE4D5917}" destId="{1AF57772-0A14-4881-8273-615C805BA3BC}" srcOrd="0" destOrd="0" presId="urn:microsoft.com/office/officeart/2018/2/layout/IconCircleList"/>
    <dgm:cxn modelId="{E75ED558-16CB-49CC-B90B-B5DDF9E746B6}" type="presOf" srcId="{63D536E3-0B28-4014-AB31-4AAB2B463173}" destId="{1D211EBD-A5DB-4838-A477-9BB33BDF5955}" srcOrd="0" destOrd="0" presId="urn:microsoft.com/office/officeart/2018/2/layout/IconCircleList"/>
    <dgm:cxn modelId="{0E57B88B-B81F-4CFC-AFBB-085A8C427124}" type="presOf" srcId="{2202458C-60C4-4AEE-AC3E-566E3877D770}" destId="{0D61C3B5-8FCE-48E6-A3D9-D81A61895986}" srcOrd="0" destOrd="0" presId="urn:microsoft.com/office/officeart/2018/2/layout/IconCircleList"/>
    <dgm:cxn modelId="{69E4B1A5-701E-45BE-B5F9-CE60020944F4}" type="presOf" srcId="{6F90DA83-6740-4714-8CDB-C1E9D44A3901}" destId="{0699F04A-22E3-4E9B-A14D-E7BB1F4BF60E}" srcOrd="0" destOrd="0" presId="urn:microsoft.com/office/officeart/2018/2/layout/IconCircleList"/>
    <dgm:cxn modelId="{300111AF-31B4-4DC6-9D56-869DCE1A1910}" srcId="{2202458C-60C4-4AEE-AC3E-566E3877D770}" destId="{63D536E3-0B28-4014-AB31-4AAB2B463173}" srcOrd="3" destOrd="0" parTransId="{C735013B-3F76-4E9A-B735-9091059B779B}" sibTransId="{12033060-E291-4C34-AE09-5F8F867E61E9}"/>
    <dgm:cxn modelId="{7E0BF5BB-726E-4703-B19A-948F40578612}" type="presOf" srcId="{4A82CA50-32EF-49EF-94CF-6952EE1827E5}" destId="{454C8D3A-1485-4AF7-9E88-C9F1138584FE}" srcOrd="0" destOrd="0" presId="urn:microsoft.com/office/officeart/2018/2/layout/IconCircleList"/>
    <dgm:cxn modelId="{918462BE-9543-45A4-B6D6-7D1643B42655}" srcId="{2202458C-60C4-4AEE-AC3E-566E3877D770}" destId="{6F90DA83-6740-4714-8CDB-C1E9D44A3901}" srcOrd="1" destOrd="0" parTransId="{28971440-9555-46FC-80E1-B9305F57D6C3}" sibTransId="{C0398F1C-6FD7-4A4C-80E4-D7D1EF0AF033}"/>
    <dgm:cxn modelId="{F96340E0-25C6-452C-87F9-51FD2A9F4BEE}" srcId="{2202458C-60C4-4AEE-AC3E-566E3877D770}" destId="{3524420D-EF07-40B7-980B-223A15FD3BA3}" srcOrd="2" destOrd="0" parTransId="{5D359891-CC9F-43DE-A91C-F528C6D15351}" sibTransId="{4A82CA50-32EF-49EF-94CF-6952EE1827E5}"/>
    <dgm:cxn modelId="{32C9841E-F21F-4018-BC08-E84FC6831B9E}" type="presParOf" srcId="{0D61C3B5-8FCE-48E6-A3D9-D81A61895986}" destId="{081D9A75-5587-4C7A-B094-EBBF336A0A0C}" srcOrd="0" destOrd="0" presId="urn:microsoft.com/office/officeart/2018/2/layout/IconCircleList"/>
    <dgm:cxn modelId="{04D56E80-1FC7-4639-A7BE-126FFFB37A0A}" type="presParOf" srcId="{081D9A75-5587-4C7A-B094-EBBF336A0A0C}" destId="{1B1AFC70-DAB2-47D5-AF3C-E781D921F5B9}" srcOrd="0" destOrd="0" presId="urn:microsoft.com/office/officeart/2018/2/layout/IconCircleList"/>
    <dgm:cxn modelId="{85E5F20C-1980-448E-8543-5AF90C59CB0E}" type="presParOf" srcId="{1B1AFC70-DAB2-47D5-AF3C-E781D921F5B9}" destId="{B5969E8F-E17E-4FA3-80E8-E6F8092A80C4}" srcOrd="0" destOrd="0" presId="urn:microsoft.com/office/officeart/2018/2/layout/IconCircleList"/>
    <dgm:cxn modelId="{4E71E401-A103-419E-BCE3-72AFEDD072C5}" type="presParOf" srcId="{1B1AFC70-DAB2-47D5-AF3C-E781D921F5B9}" destId="{F4448DA8-B6F8-49B3-9C98-3726AAD7F014}" srcOrd="1" destOrd="0" presId="urn:microsoft.com/office/officeart/2018/2/layout/IconCircleList"/>
    <dgm:cxn modelId="{A4CB46C6-8505-475F-9807-EB277F7ED65F}" type="presParOf" srcId="{1B1AFC70-DAB2-47D5-AF3C-E781D921F5B9}" destId="{1ACF00B4-A01C-4816-880B-AF5C801037A6}" srcOrd="2" destOrd="0" presId="urn:microsoft.com/office/officeart/2018/2/layout/IconCircleList"/>
    <dgm:cxn modelId="{C51173A4-6150-4317-AE52-3C558DAC55F6}" type="presParOf" srcId="{1B1AFC70-DAB2-47D5-AF3C-E781D921F5B9}" destId="{1AF57772-0A14-4881-8273-615C805BA3BC}" srcOrd="3" destOrd="0" presId="urn:microsoft.com/office/officeart/2018/2/layout/IconCircleList"/>
    <dgm:cxn modelId="{6CD25622-7928-48D1-A188-851370061A28}" type="presParOf" srcId="{081D9A75-5587-4C7A-B094-EBBF336A0A0C}" destId="{75C83AE0-C03A-42C1-8798-F5F8A4ED9842}" srcOrd="1" destOrd="0" presId="urn:microsoft.com/office/officeart/2018/2/layout/IconCircleList"/>
    <dgm:cxn modelId="{DF4C1631-2106-4BDD-8E16-7D8170129F41}" type="presParOf" srcId="{081D9A75-5587-4C7A-B094-EBBF336A0A0C}" destId="{22B11FEE-A5D4-4D7B-B57C-31623FD25E91}" srcOrd="2" destOrd="0" presId="urn:microsoft.com/office/officeart/2018/2/layout/IconCircleList"/>
    <dgm:cxn modelId="{D8D6EE4B-71EC-4B2D-BF39-44B88464BB69}" type="presParOf" srcId="{22B11FEE-A5D4-4D7B-B57C-31623FD25E91}" destId="{EC94524A-8E80-436A-BCC9-3AA38CFD5B9D}" srcOrd="0" destOrd="0" presId="urn:microsoft.com/office/officeart/2018/2/layout/IconCircleList"/>
    <dgm:cxn modelId="{689DAC37-3AB4-4E7A-A28C-BEDAAD6AAFCF}" type="presParOf" srcId="{22B11FEE-A5D4-4D7B-B57C-31623FD25E91}" destId="{459C307E-DECC-4874-AFD9-AC2FE77395C1}" srcOrd="1" destOrd="0" presId="urn:microsoft.com/office/officeart/2018/2/layout/IconCircleList"/>
    <dgm:cxn modelId="{0D984074-9704-4443-B4A3-FD27E58A1C30}" type="presParOf" srcId="{22B11FEE-A5D4-4D7B-B57C-31623FD25E91}" destId="{6F34C556-5CCB-4580-9D60-9475FE153E0F}" srcOrd="2" destOrd="0" presId="urn:microsoft.com/office/officeart/2018/2/layout/IconCircleList"/>
    <dgm:cxn modelId="{EFF3C617-E273-4118-85DE-76C9C256FFF6}" type="presParOf" srcId="{22B11FEE-A5D4-4D7B-B57C-31623FD25E91}" destId="{0699F04A-22E3-4E9B-A14D-E7BB1F4BF60E}" srcOrd="3" destOrd="0" presId="urn:microsoft.com/office/officeart/2018/2/layout/IconCircleList"/>
    <dgm:cxn modelId="{3B1EEBA3-1978-4439-B90D-E645202AEBAA}" type="presParOf" srcId="{081D9A75-5587-4C7A-B094-EBBF336A0A0C}" destId="{EF22C581-455D-4109-8618-22E1467EC966}" srcOrd="3" destOrd="0" presId="urn:microsoft.com/office/officeart/2018/2/layout/IconCircleList"/>
    <dgm:cxn modelId="{FD59970C-29D5-4447-B86C-5A9BB085D802}" type="presParOf" srcId="{081D9A75-5587-4C7A-B094-EBBF336A0A0C}" destId="{8E63B247-B15D-4B6E-AF60-A250610F108C}" srcOrd="4" destOrd="0" presId="urn:microsoft.com/office/officeart/2018/2/layout/IconCircleList"/>
    <dgm:cxn modelId="{3BD10A70-BA35-471B-9EFD-5E982F5D5EE7}" type="presParOf" srcId="{8E63B247-B15D-4B6E-AF60-A250610F108C}" destId="{4635CA2F-3CB1-4172-940A-0602A4FB84EE}" srcOrd="0" destOrd="0" presId="urn:microsoft.com/office/officeart/2018/2/layout/IconCircleList"/>
    <dgm:cxn modelId="{664312B3-070D-48C4-B70F-2CD962AC3BC3}" type="presParOf" srcId="{8E63B247-B15D-4B6E-AF60-A250610F108C}" destId="{DDEF7CAD-66F6-4865-91D7-04020D6CF443}" srcOrd="1" destOrd="0" presId="urn:microsoft.com/office/officeart/2018/2/layout/IconCircleList"/>
    <dgm:cxn modelId="{6665EE7C-EDE7-4D08-9644-CCCC6624739B}" type="presParOf" srcId="{8E63B247-B15D-4B6E-AF60-A250610F108C}" destId="{C8D8129E-51CE-4C61-B021-F53B49CEF149}" srcOrd="2" destOrd="0" presId="urn:microsoft.com/office/officeart/2018/2/layout/IconCircleList"/>
    <dgm:cxn modelId="{BC08786E-6E29-40A7-BD7A-1BFABB047F6D}" type="presParOf" srcId="{8E63B247-B15D-4B6E-AF60-A250610F108C}" destId="{5ECD4BD2-5384-4A1A-99DA-B36118DCFDF9}" srcOrd="3" destOrd="0" presId="urn:microsoft.com/office/officeart/2018/2/layout/IconCircleList"/>
    <dgm:cxn modelId="{77E3B430-2D8A-4A91-89DD-BBAFBDEE0050}" type="presParOf" srcId="{081D9A75-5587-4C7A-B094-EBBF336A0A0C}" destId="{454C8D3A-1485-4AF7-9E88-C9F1138584FE}" srcOrd="5" destOrd="0" presId="urn:microsoft.com/office/officeart/2018/2/layout/IconCircleList"/>
    <dgm:cxn modelId="{E29DD432-CB6F-432E-A611-789090D61278}" type="presParOf" srcId="{081D9A75-5587-4C7A-B094-EBBF336A0A0C}" destId="{AECC7AFA-20EA-43DB-9910-5544092807DA}" srcOrd="6" destOrd="0" presId="urn:microsoft.com/office/officeart/2018/2/layout/IconCircleList"/>
    <dgm:cxn modelId="{63EA24EF-7AEB-47A0-97A0-37AB1073864C}" type="presParOf" srcId="{AECC7AFA-20EA-43DB-9910-5544092807DA}" destId="{600E2E4E-7440-4E44-BCBB-30D97AA9B3FD}" srcOrd="0" destOrd="0" presId="urn:microsoft.com/office/officeart/2018/2/layout/IconCircleList"/>
    <dgm:cxn modelId="{8E1935AF-274E-4B1C-8E34-59AF983405F2}" type="presParOf" srcId="{AECC7AFA-20EA-43DB-9910-5544092807DA}" destId="{36FEEBF0-8F0F-45FC-8122-E8B50DEFF996}" srcOrd="1" destOrd="0" presId="urn:microsoft.com/office/officeart/2018/2/layout/IconCircleList"/>
    <dgm:cxn modelId="{E0E1C97A-2129-44DB-8967-F7C7C9089B20}" type="presParOf" srcId="{AECC7AFA-20EA-43DB-9910-5544092807DA}" destId="{2998DE61-8553-4063-806B-4AC2643295AD}" srcOrd="2" destOrd="0" presId="urn:microsoft.com/office/officeart/2018/2/layout/IconCircleList"/>
    <dgm:cxn modelId="{701504D9-7106-4178-894C-740D6863C994}" type="presParOf" srcId="{AECC7AFA-20EA-43DB-9910-5544092807DA}" destId="{1D211EBD-A5DB-4838-A477-9BB33BDF595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7CC066-D353-4465-9171-4F2CB805779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174F06E-15EF-4E6C-9C9F-90B67299CD11}">
      <dgm:prSet/>
      <dgm:spPr/>
      <dgm:t>
        <a:bodyPr/>
        <a:lstStyle/>
        <a:p>
          <a:r>
            <a:rPr lang="en-US" b="1" i="0" dirty="0"/>
            <a:t>Image Synthesis</a:t>
          </a:r>
          <a:r>
            <a:rPr lang="en-US" b="0" i="0" dirty="0"/>
            <a:t>: Generative AI models generate diverse images from text descriptions. Given phrases like "giraffe reading on a sunny day," it crafts detailed, unique images with intricate textures and contents.</a:t>
          </a:r>
          <a:endParaRPr lang="en-US" dirty="0"/>
        </a:p>
      </dgm:t>
    </dgm:pt>
    <dgm:pt modelId="{3CD1EBB3-76FF-4E13-8C44-14631A740B2B}" type="parTrans" cxnId="{F84E338A-6998-41DF-A074-664C7605EACE}">
      <dgm:prSet/>
      <dgm:spPr/>
      <dgm:t>
        <a:bodyPr/>
        <a:lstStyle/>
        <a:p>
          <a:endParaRPr lang="en-US"/>
        </a:p>
      </dgm:t>
    </dgm:pt>
    <dgm:pt modelId="{70A64EFE-CA69-4D09-8D5D-F0BF63B78C22}" type="sibTrans" cxnId="{F84E338A-6998-41DF-A074-664C7605EACE}">
      <dgm:prSet/>
      <dgm:spPr/>
      <dgm:t>
        <a:bodyPr/>
        <a:lstStyle/>
        <a:p>
          <a:endParaRPr lang="en-US"/>
        </a:p>
      </dgm:t>
    </dgm:pt>
    <dgm:pt modelId="{9BE9BD9F-730A-42A6-B425-B22944238F76}">
      <dgm:prSet/>
      <dgm:spPr/>
      <dgm:t>
        <a:bodyPr/>
        <a:lstStyle/>
        <a:p>
          <a:r>
            <a:rPr lang="en-US" b="1" i="0"/>
            <a:t>Style Transfer</a:t>
          </a:r>
          <a:r>
            <a:rPr lang="en-US" b="0" i="0"/>
            <a:t>: DALL·E 2 applies various styles to images, transforming photos into paintings, architecture into candy-like structures, and more. It can transfer a reference image's style to another, resulting in creative outputs.</a:t>
          </a:r>
          <a:endParaRPr lang="en-US"/>
        </a:p>
      </dgm:t>
    </dgm:pt>
    <dgm:pt modelId="{E4AAA8B8-2FBF-4525-9F5F-F4117878B7F7}" type="parTrans" cxnId="{4FC7420C-C5C7-40C9-81BC-3799FBA4C298}">
      <dgm:prSet/>
      <dgm:spPr/>
      <dgm:t>
        <a:bodyPr/>
        <a:lstStyle/>
        <a:p>
          <a:endParaRPr lang="en-US"/>
        </a:p>
      </dgm:t>
    </dgm:pt>
    <dgm:pt modelId="{2D2F0CD1-92BE-483C-B9A6-00DC42AF902D}" type="sibTrans" cxnId="{4FC7420C-C5C7-40C9-81BC-3799FBA4C298}">
      <dgm:prSet/>
      <dgm:spPr/>
      <dgm:t>
        <a:bodyPr/>
        <a:lstStyle/>
        <a:p>
          <a:endParaRPr lang="en-US"/>
        </a:p>
      </dgm:t>
    </dgm:pt>
    <dgm:pt modelId="{E3F14754-90FC-4076-9931-7B3C9E97DA86}">
      <dgm:prSet/>
      <dgm:spPr/>
      <dgm:t>
        <a:bodyPr/>
        <a:lstStyle/>
        <a:p>
          <a:r>
            <a:rPr lang="en-US" b="1" i="0"/>
            <a:t>Image Completion</a:t>
          </a:r>
          <a:r>
            <a:rPr lang="en-US" b="0" i="0"/>
            <a:t>: DALL·E 2 fills missing parts of images based on context. For obscured objects, it intelligently completes the image, making it valuable for restoring damaged visuals and enhancing artistic compositions.</a:t>
          </a:r>
          <a:endParaRPr lang="en-US"/>
        </a:p>
      </dgm:t>
    </dgm:pt>
    <dgm:pt modelId="{52C48790-FE54-4CCA-8416-26ECF50AFBCF}" type="parTrans" cxnId="{B9C97205-7DFE-4296-A566-66EE59642E05}">
      <dgm:prSet/>
      <dgm:spPr/>
      <dgm:t>
        <a:bodyPr/>
        <a:lstStyle/>
        <a:p>
          <a:endParaRPr lang="en-US"/>
        </a:p>
      </dgm:t>
    </dgm:pt>
    <dgm:pt modelId="{2960CD22-CA98-462C-A04C-A31FF08F716C}" type="sibTrans" cxnId="{B9C97205-7DFE-4296-A566-66EE59642E05}">
      <dgm:prSet/>
      <dgm:spPr/>
      <dgm:t>
        <a:bodyPr/>
        <a:lstStyle/>
        <a:p>
          <a:endParaRPr lang="en-US"/>
        </a:p>
      </dgm:t>
    </dgm:pt>
    <dgm:pt modelId="{5B84B3E3-B9C8-4474-A096-D836D068F362}" type="pres">
      <dgm:prSet presAssocID="{347CC066-D353-4465-9171-4F2CB8057796}" presName="hierChild1" presStyleCnt="0">
        <dgm:presLayoutVars>
          <dgm:chPref val="1"/>
          <dgm:dir/>
          <dgm:animOne val="branch"/>
          <dgm:animLvl val="lvl"/>
          <dgm:resizeHandles/>
        </dgm:presLayoutVars>
      </dgm:prSet>
      <dgm:spPr/>
    </dgm:pt>
    <dgm:pt modelId="{D42E64E8-86F7-447A-9B62-36B870E56B86}" type="pres">
      <dgm:prSet presAssocID="{F174F06E-15EF-4E6C-9C9F-90B67299CD11}" presName="hierRoot1" presStyleCnt="0"/>
      <dgm:spPr/>
    </dgm:pt>
    <dgm:pt modelId="{8785C507-88B7-4D39-BB6A-1D50BAB18346}" type="pres">
      <dgm:prSet presAssocID="{F174F06E-15EF-4E6C-9C9F-90B67299CD11}" presName="composite" presStyleCnt="0"/>
      <dgm:spPr/>
    </dgm:pt>
    <dgm:pt modelId="{9FE0D228-6F02-4210-8696-AA3674788B71}" type="pres">
      <dgm:prSet presAssocID="{F174F06E-15EF-4E6C-9C9F-90B67299CD11}" presName="background" presStyleLbl="node0" presStyleIdx="0" presStyleCnt="3"/>
      <dgm:spPr/>
    </dgm:pt>
    <dgm:pt modelId="{2EF61591-F833-493C-AA9D-E82896D48C0F}" type="pres">
      <dgm:prSet presAssocID="{F174F06E-15EF-4E6C-9C9F-90B67299CD11}" presName="text" presStyleLbl="fgAcc0" presStyleIdx="0" presStyleCnt="3" custScaleX="120299" custScaleY="122035">
        <dgm:presLayoutVars>
          <dgm:chPref val="3"/>
        </dgm:presLayoutVars>
      </dgm:prSet>
      <dgm:spPr/>
    </dgm:pt>
    <dgm:pt modelId="{E1EAF28A-8BDF-4BB5-AFDF-45EC7444870A}" type="pres">
      <dgm:prSet presAssocID="{F174F06E-15EF-4E6C-9C9F-90B67299CD11}" presName="hierChild2" presStyleCnt="0"/>
      <dgm:spPr/>
    </dgm:pt>
    <dgm:pt modelId="{68B92AB3-0831-4B6B-B08B-D47B46DE9186}" type="pres">
      <dgm:prSet presAssocID="{9BE9BD9F-730A-42A6-B425-B22944238F76}" presName="hierRoot1" presStyleCnt="0"/>
      <dgm:spPr/>
    </dgm:pt>
    <dgm:pt modelId="{E27C7D42-9A62-437B-B433-EB66ECED7127}" type="pres">
      <dgm:prSet presAssocID="{9BE9BD9F-730A-42A6-B425-B22944238F76}" presName="composite" presStyleCnt="0"/>
      <dgm:spPr/>
    </dgm:pt>
    <dgm:pt modelId="{90C300BC-0BFD-4A47-9B2F-6F9435C59D68}" type="pres">
      <dgm:prSet presAssocID="{9BE9BD9F-730A-42A6-B425-B22944238F76}" presName="background" presStyleLbl="node0" presStyleIdx="1" presStyleCnt="3"/>
      <dgm:spPr/>
    </dgm:pt>
    <dgm:pt modelId="{851346B3-0CAC-4490-86AC-C18608425F89}" type="pres">
      <dgm:prSet presAssocID="{9BE9BD9F-730A-42A6-B425-B22944238F76}" presName="text" presStyleLbl="fgAcc0" presStyleIdx="1" presStyleCnt="3" custScaleX="120299" custScaleY="122035">
        <dgm:presLayoutVars>
          <dgm:chPref val="3"/>
        </dgm:presLayoutVars>
      </dgm:prSet>
      <dgm:spPr/>
    </dgm:pt>
    <dgm:pt modelId="{C53C9C42-1889-40BA-9FDB-1D9D2EA9381E}" type="pres">
      <dgm:prSet presAssocID="{9BE9BD9F-730A-42A6-B425-B22944238F76}" presName="hierChild2" presStyleCnt="0"/>
      <dgm:spPr/>
    </dgm:pt>
    <dgm:pt modelId="{B2110965-0C0B-47D7-84E4-FBAAEA3666F6}" type="pres">
      <dgm:prSet presAssocID="{E3F14754-90FC-4076-9931-7B3C9E97DA86}" presName="hierRoot1" presStyleCnt="0"/>
      <dgm:spPr/>
    </dgm:pt>
    <dgm:pt modelId="{6405DBEB-C310-4E69-AA22-46274735B640}" type="pres">
      <dgm:prSet presAssocID="{E3F14754-90FC-4076-9931-7B3C9E97DA86}" presName="composite" presStyleCnt="0"/>
      <dgm:spPr/>
    </dgm:pt>
    <dgm:pt modelId="{7B9C496F-B744-4C3C-B157-6661A4A967D7}" type="pres">
      <dgm:prSet presAssocID="{E3F14754-90FC-4076-9931-7B3C9E97DA86}" presName="background" presStyleLbl="node0" presStyleIdx="2" presStyleCnt="3"/>
      <dgm:spPr/>
    </dgm:pt>
    <dgm:pt modelId="{AE151539-78E7-49F4-BE47-047BE0B37BA3}" type="pres">
      <dgm:prSet presAssocID="{E3F14754-90FC-4076-9931-7B3C9E97DA86}" presName="text" presStyleLbl="fgAcc0" presStyleIdx="2" presStyleCnt="3" custScaleX="120299" custScaleY="122035">
        <dgm:presLayoutVars>
          <dgm:chPref val="3"/>
        </dgm:presLayoutVars>
      </dgm:prSet>
      <dgm:spPr/>
    </dgm:pt>
    <dgm:pt modelId="{AA4917FC-3EED-46C3-BA80-F23D941EE113}" type="pres">
      <dgm:prSet presAssocID="{E3F14754-90FC-4076-9931-7B3C9E97DA86}" presName="hierChild2" presStyleCnt="0"/>
      <dgm:spPr/>
    </dgm:pt>
  </dgm:ptLst>
  <dgm:cxnLst>
    <dgm:cxn modelId="{B9C97205-7DFE-4296-A566-66EE59642E05}" srcId="{347CC066-D353-4465-9171-4F2CB8057796}" destId="{E3F14754-90FC-4076-9931-7B3C9E97DA86}" srcOrd="2" destOrd="0" parTransId="{52C48790-FE54-4CCA-8416-26ECF50AFBCF}" sibTransId="{2960CD22-CA98-462C-A04C-A31FF08F716C}"/>
    <dgm:cxn modelId="{4FC7420C-C5C7-40C9-81BC-3799FBA4C298}" srcId="{347CC066-D353-4465-9171-4F2CB8057796}" destId="{9BE9BD9F-730A-42A6-B425-B22944238F76}" srcOrd="1" destOrd="0" parTransId="{E4AAA8B8-2FBF-4525-9F5F-F4117878B7F7}" sibTransId="{2D2F0CD1-92BE-483C-B9A6-00DC42AF902D}"/>
    <dgm:cxn modelId="{2ADD5B64-3647-4EAF-A574-1F3F0427E75B}" type="presOf" srcId="{E3F14754-90FC-4076-9931-7B3C9E97DA86}" destId="{AE151539-78E7-49F4-BE47-047BE0B37BA3}" srcOrd="0" destOrd="0" presId="urn:microsoft.com/office/officeart/2005/8/layout/hierarchy1"/>
    <dgm:cxn modelId="{F84E338A-6998-41DF-A074-664C7605EACE}" srcId="{347CC066-D353-4465-9171-4F2CB8057796}" destId="{F174F06E-15EF-4E6C-9C9F-90B67299CD11}" srcOrd="0" destOrd="0" parTransId="{3CD1EBB3-76FF-4E13-8C44-14631A740B2B}" sibTransId="{70A64EFE-CA69-4D09-8D5D-F0BF63B78C22}"/>
    <dgm:cxn modelId="{9A1D79A8-8BAB-4B8E-B078-A900359699C8}" type="presOf" srcId="{F174F06E-15EF-4E6C-9C9F-90B67299CD11}" destId="{2EF61591-F833-493C-AA9D-E82896D48C0F}" srcOrd="0" destOrd="0" presId="urn:microsoft.com/office/officeart/2005/8/layout/hierarchy1"/>
    <dgm:cxn modelId="{7A2448CF-E4C5-4A3F-B124-353E12124736}" type="presOf" srcId="{9BE9BD9F-730A-42A6-B425-B22944238F76}" destId="{851346B3-0CAC-4490-86AC-C18608425F89}" srcOrd="0" destOrd="0" presId="urn:microsoft.com/office/officeart/2005/8/layout/hierarchy1"/>
    <dgm:cxn modelId="{4A1D76E7-3C60-41CC-85E1-202AF6DEA56A}" type="presOf" srcId="{347CC066-D353-4465-9171-4F2CB8057796}" destId="{5B84B3E3-B9C8-4474-A096-D836D068F362}" srcOrd="0" destOrd="0" presId="urn:microsoft.com/office/officeart/2005/8/layout/hierarchy1"/>
    <dgm:cxn modelId="{7903D5AF-CCD2-499B-A626-1575F2B6D3FB}" type="presParOf" srcId="{5B84B3E3-B9C8-4474-A096-D836D068F362}" destId="{D42E64E8-86F7-447A-9B62-36B870E56B86}" srcOrd="0" destOrd="0" presId="urn:microsoft.com/office/officeart/2005/8/layout/hierarchy1"/>
    <dgm:cxn modelId="{D85580FC-542B-4854-8E92-7FFE64D74E1D}" type="presParOf" srcId="{D42E64E8-86F7-447A-9B62-36B870E56B86}" destId="{8785C507-88B7-4D39-BB6A-1D50BAB18346}" srcOrd="0" destOrd="0" presId="urn:microsoft.com/office/officeart/2005/8/layout/hierarchy1"/>
    <dgm:cxn modelId="{B67F59AC-6A41-4217-8E60-B0DA075CC058}" type="presParOf" srcId="{8785C507-88B7-4D39-BB6A-1D50BAB18346}" destId="{9FE0D228-6F02-4210-8696-AA3674788B71}" srcOrd="0" destOrd="0" presId="urn:microsoft.com/office/officeart/2005/8/layout/hierarchy1"/>
    <dgm:cxn modelId="{C4F69090-07AA-4BA7-937C-87B3641A7558}" type="presParOf" srcId="{8785C507-88B7-4D39-BB6A-1D50BAB18346}" destId="{2EF61591-F833-493C-AA9D-E82896D48C0F}" srcOrd="1" destOrd="0" presId="urn:microsoft.com/office/officeart/2005/8/layout/hierarchy1"/>
    <dgm:cxn modelId="{6D7D04DE-4200-407E-BDD9-81D952FA91F5}" type="presParOf" srcId="{D42E64E8-86F7-447A-9B62-36B870E56B86}" destId="{E1EAF28A-8BDF-4BB5-AFDF-45EC7444870A}" srcOrd="1" destOrd="0" presId="urn:microsoft.com/office/officeart/2005/8/layout/hierarchy1"/>
    <dgm:cxn modelId="{DB66A5A6-C1D2-4157-A3F2-E8C428F83C9E}" type="presParOf" srcId="{5B84B3E3-B9C8-4474-A096-D836D068F362}" destId="{68B92AB3-0831-4B6B-B08B-D47B46DE9186}" srcOrd="1" destOrd="0" presId="urn:microsoft.com/office/officeart/2005/8/layout/hierarchy1"/>
    <dgm:cxn modelId="{087A98E6-D299-46C6-A4B6-A50E603F0461}" type="presParOf" srcId="{68B92AB3-0831-4B6B-B08B-D47B46DE9186}" destId="{E27C7D42-9A62-437B-B433-EB66ECED7127}" srcOrd="0" destOrd="0" presId="urn:microsoft.com/office/officeart/2005/8/layout/hierarchy1"/>
    <dgm:cxn modelId="{4B0EEAFE-0C0A-4D64-8A84-025D7A7DCAA4}" type="presParOf" srcId="{E27C7D42-9A62-437B-B433-EB66ECED7127}" destId="{90C300BC-0BFD-4A47-9B2F-6F9435C59D68}" srcOrd="0" destOrd="0" presId="urn:microsoft.com/office/officeart/2005/8/layout/hierarchy1"/>
    <dgm:cxn modelId="{773740F7-37AF-448F-A683-0BD4F46E01B5}" type="presParOf" srcId="{E27C7D42-9A62-437B-B433-EB66ECED7127}" destId="{851346B3-0CAC-4490-86AC-C18608425F89}" srcOrd="1" destOrd="0" presId="urn:microsoft.com/office/officeart/2005/8/layout/hierarchy1"/>
    <dgm:cxn modelId="{AC06BF43-D445-4CC8-8AFD-B6610AF8E15B}" type="presParOf" srcId="{68B92AB3-0831-4B6B-B08B-D47B46DE9186}" destId="{C53C9C42-1889-40BA-9FDB-1D9D2EA9381E}" srcOrd="1" destOrd="0" presId="urn:microsoft.com/office/officeart/2005/8/layout/hierarchy1"/>
    <dgm:cxn modelId="{285426BA-E866-47F5-8BD6-E6F7946092C3}" type="presParOf" srcId="{5B84B3E3-B9C8-4474-A096-D836D068F362}" destId="{B2110965-0C0B-47D7-84E4-FBAAEA3666F6}" srcOrd="2" destOrd="0" presId="urn:microsoft.com/office/officeart/2005/8/layout/hierarchy1"/>
    <dgm:cxn modelId="{57DE769E-FEF9-4706-8A31-D9B3F5855016}" type="presParOf" srcId="{B2110965-0C0B-47D7-84E4-FBAAEA3666F6}" destId="{6405DBEB-C310-4E69-AA22-46274735B640}" srcOrd="0" destOrd="0" presId="urn:microsoft.com/office/officeart/2005/8/layout/hierarchy1"/>
    <dgm:cxn modelId="{878AB323-1B5C-489B-AA93-67AF02DBE4B7}" type="presParOf" srcId="{6405DBEB-C310-4E69-AA22-46274735B640}" destId="{7B9C496F-B744-4C3C-B157-6661A4A967D7}" srcOrd="0" destOrd="0" presId="urn:microsoft.com/office/officeart/2005/8/layout/hierarchy1"/>
    <dgm:cxn modelId="{000B0CEE-F153-41ED-A544-3562149F9BD0}" type="presParOf" srcId="{6405DBEB-C310-4E69-AA22-46274735B640}" destId="{AE151539-78E7-49F4-BE47-047BE0B37BA3}" srcOrd="1" destOrd="0" presId="urn:microsoft.com/office/officeart/2005/8/layout/hierarchy1"/>
    <dgm:cxn modelId="{DA8ECE59-9CE1-4730-9B10-708885E393EF}" type="presParOf" srcId="{B2110965-0C0B-47D7-84E4-FBAAEA3666F6}" destId="{AA4917FC-3EED-46C3-BA80-F23D941EE11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E79CA1-4F6D-4721-9B81-84B91F301B1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E692E93-A55C-4298-8C30-B58732D2ACCD}">
      <dgm:prSet/>
      <dgm:spPr/>
      <dgm:t>
        <a:bodyPr/>
        <a:lstStyle/>
        <a:p>
          <a:r>
            <a:rPr lang="en-US" b="1" i="0" dirty="0"/>
            <a:t>Art and Design</a:t>
          </a:r>
          <a:r>
            <a:rPr lang="en-US" b="0" i="0" dirty="0"/>
            <a:t>: Generative AI tools like </a:t>
          </a:r>
          <a:r>
            <a:rPr lang="en-US" b="0" i="0" dirty="0" err="1"/>
            <a:t>Midjourney</a:t>
          </a:r>
          <a:r>
            <a:rPr lang="en-US" b="0" i="0" dirty="0"/>
            <a:t>, Stable Diffusion, and DALL-E empower artists and designers to translate textual concepts into imaginative images, especially beneficial for digital artists and 3D modeling.</a:t>
          </a:r>
          <a:endParaRPr lang="en-US" dirty="0"/>
        </a:p>
      </dgm:t>
    </dgm:pt>
    <dgm:pt modelId="{573446AC-327A-4E57-9B6C-D1E2364338D2}" type="parTrans" cxnId="{60A3C1F5-FEF9-4620-AA91-33CC9863DBAA}">
      <dgm:prSet/>
      <dgm:spPr/>
      <dgm:t>
        <a:bodyPr/>
        <a:lstStyle/>
        <a:p>
          <a:endParaRPr lang="en-US"/>
        </a:p>
      </dgm:t>
    </dgm:pt>
    <dgm:pt modelId="{8F6BCCF5-1AAE-4ADB-9073-DC5E9215686D}" type="sibTrans" cxnId="{60A3C1F5-FEF9-4620-AA91-33CC9863DBAA}">
      <dgm:prSet/>
      <dgm:spPr/>
      <dgm:t>
        <a:bodyPr/>
        <a:lstStyle/>
        <a:p>
          <a:endParaRPr lang="en-US"/>
        </a:p>
      </dgm:t>
    </dgm:pt>
    <dgm:pt modelId="{4A0DB1CE-CA1F-49F7-904E-DEE07EF3A83B}">
      <dgm:prSet/>
      <dgm:spPr/>
      <dgm:t>
        <a:bodyPr/>
        <a:lstStyle/>
        <a:p>
          <a:r>
            <a:rPr lang="en-US" b="1" i="0" dirty="0"/>
            <a:t>Advertising</a:t>
          </a:r>
          <a:r>
            <a:rPr lang="en-US" b="0" i="0" dirty="0"/>
            <a:t>: Generative AI aids marketers in crafting captivating ads by generating images based on product or service descriptions, valuable for social media, online ads, and print materials.</a:t>
          </a:r>
          <a:endParaRPr lang="en-US" dirty="0"/>
        </a:p>
      </dgm:t>
    </dgm:pt>
    <dgm:pt modelId="{4BCF2CB1-9AC1-448B-B86E-94CF3A689071}" type="parTrans" cxnId="{5B9FACEF-3885-4E31-BB5F-A75CC12E22F0}">
      <dgm:prSet/>
      <dgm:spPr/>
      <dgm:t>
        <a:bodyPr/>
        <a:lstStyle/>
        <a:p>
          <a:endParaRPr lang="en-US"/>
        </a:p>
      </dgm:t>
    </dgm:pt>
    <dgm:pt modelId="{2D164BB4-7BBD-417A-87D8-F122DBD6CD77}" type="sibTrans" cxnId="{5B9FACEF-3885-4E31-BB5F-A75CC12E22F0}">
      <dgm:prSet/>
      <dgm:spPr/>
      <dgm:t>
        <a:bodyPr/>
        <a:lstStyle/>
        <a:p>
          <a:endParaRPr lang="en-US"/>
        </a:p>
      </dgm:t>
    </dgm:pt>
    <dgm:pt modelId="{6D74B210-1322-45E7-857A-97558B36DF1D}">
      <dgm:prSet/>
      <dgm:spPr/>
      <dgm:t>
        <a:bodyPr/>
        <a:lstStyle/>
        <a:p>
          <a:r>
            <a:rPr lang="en-US" b="1" i="0" dirty="0"/>
            <a:t>Product Visualization</a:t>
          </a:r>
          <a:r>
            <a:rPr lang="en-US" b="0" i="0" dirty="0"/>
            <a:t>: </a:t>
          </a:r>
          <a:r>
            <a:rPr lang="en-US" b="0" i="0" dirty="0" err="1"/>
            <a:t>Midjourney</a:t>
          </a:r>
          <a:r>
            <a:rPr lang="en-US" b="0" i="0" dirty="0"/>
            <a:t> facilitates rapid creation of product images, enabling efficient presentation of new offerings, advantageous for retail and e-commerce industries.</a:t>
          </a:r>
          <a:endParaRPr lang="en-US" dirty="0"/>
        </a:p>
      </dgm:t>
    </dgm:pt>
    <dgm:pt modelId="{BFAC3BE5-0D49-40F6-8CA4-D611C2475E93}" type="parTrans" cxnId="{7D521392-114D-4E5D-9EC8-E8E353A83E15}">
      <dgm:prSet/>
      <dgm:spPr/>
      <dgm:t>
        <a:bodyPr/>
        <a:lstStyle/>
        <a:p>
          <a:endParaRPr lang="en-US"/>
        </a:p>
      </dgm:t>
    </dgm:pt>
    <dgm:pt modelId="{9448DBDD-4629-4E6A-9784-22C93F9E6D6E}" type="sibTrans" cxnId="{7D521392-114D-4E5D-9EC8-E8E353A83E15}">
      <dgm:prSet/>
      <dgm:spPr/>
      <dgm:t>
        <a:bodyPr/>
        <a:lstStyle/>
        <a:p>
          <a:endParaRPr lang="en-US"/>
        </a:p>
      </dgm:t>
    </dgm:pt>
    <dgm:pt modelId="{212EE72B-990C-48A9-82E8-F20DCD315AA7}">
      <dgm:prSet/>
      <dgm:spPr/>
      <dgm:t>
        <a:bodyPr/>
        <a:lstStyle/>
        <a:p>
          <a:r>
            <a:rPr lang="en-US" b="1" i="0" dirty="0"/>
            <a:t>Movie and Video Game Concept Art</a:t>
          </a:r>
          <a:r>
            <a:rPr lang="en-US" b="0" i="0" dirty="0"/>
            <a:t>: Generative AI generates concept art for movies and games, supporting visual exploration and aiding in speedy concept development.</a:t>
          </a:r>
          <a:endParaRPr lang="en-US" dirty="0"/>
        </a:p>
      </dgm:t>
    </dgm:pt>
    <dgm:pt modelId="{E13220B2-1CAD-4504-82AE-8DF68DC4A9FB}" type="parTrans" cxnId="{E3CE7B93-2C37-4F3D-B8BB-3BAEC524654F}">
      <dgm:prSet/>
      <dgm:spPr/>
      <dgm:t>
        <a:bodyPr/>
        <a:lstStyle/>
        <a:p>
          <a:endParaRPr lang="en-US"/>
        </a:p>
      </dgm:t>
    </dgm:pt>
    <dgm:pt modelId="{A56F87E8-35F7-46C2-854E-643564FAB426}" type="sibTrans" cxnId="{E3CE7B93-2C37-4F3D-B8BB-3BAEC524654F}">
      <dgm:prSet/>
      <dgm:spPr/>
      <dgm:t>
        <a:bodyPr/>
        <a:lstStyle/>
        <a:p>
          <a:endParaRPr lang="en-US"/>
        </a:p>
      </dgm:t>
    </dgm:pt>
    <dgm:pt modelId="{4F5A348B-7542-431D-B5E3-9A25212D0736}">
      <dgm:prSet/>
      <dgm:spPr/>
      <dgm:t>
        <a:bodyPr/>
        <a:lstStyle/>
        <a:p>
          <a:r>
            <a:rPr lang="en-US" b="1" i="0" dirty="0"/>
            <a:t>Web Design</a:t>
          </a:r>
          <a:r>
            <a:rPr lang="en-US" b="0" i="0" dirty="0"/>
            <a:t>: AI-generated images enhance web design by creating custom visuals that match design descriptions, valuable for personalized website graphics and backgrounds.</a:t>
          </a:r>
          <a:endParaRPr lang="en-US" dirty="0"/>
        </a:p>
      </dgm:t>
    </dgm:pt>
    <dgm:pt modelId="{3F358647-E466-40F7-849B-C73842DD6A6E}" type="parTrans" cxnId="{266B9708-9561-4AA5-BCD5-D650C7B91A7C}">
      <dgm:prSet/>
      <dgm:spPr/>
      <dgm:t>
        <a:bodyPr/>
        <a:lstStyle/>
        <a:p>
          <a:endParaRPr lang="en-US"/>
        </a:p>
      </dgm:t>
    </dgm:pt>
    <dgm:pt modelId="{933D9D5B-D19B-4A1E-92AC-51FECA4FC01F}" type="sibTrans" cxnId="{266B9708-9561-4AA5-BCD5-D650C7B91A7C}">
      <dgm:prSet/>
      <dgm:spPr/>
      <dgm:t>
        <a:bodyPr/>
        <a:lstStyle/>
        <a:p>
          <a:endParaRPr lang="en-US"/>
        </a:p>
      </dgm:t>
    </dgm:pt>
    <dgm:pt modelId="{758EACFF-FB55-46AB-B836-B15F1C3A1DF5}">
      <dgm:prSet/>
      <dgm:spPr/>
      <dgm:t>
        <a:bodyPr/>
        <a:lstStyle/>
        <a:p>
          <a:r>
            <a:rPr lang="en-US" b="1" i="0" dirty="0"/>
            <a:t>Innovation Ahead</a:t>
          </a:r>
          <a:r>
            <a:rPr lang="en-US" b="0" i="0" dirty="0"/>
            <a:t>: These applications exemplify only a fraction of Generative AI's potential; its novelty leaves room for innovation across various domains in the future.</a:t>
          </a:r>
          <a:endParaRPr lang="en-US" dirty="0"/>
        </a:p>
      </dgm:t>
    </dgm:pt>
    <dgm:pt modelId="{A8B919FD-183B-4249-8228-F606D94A3DBE}" type="parTrans" cxnId="{66BF4E80-06AD-40A8-9F15-8BABFAD13B5F}">
      <dgm:prSet/>
      <dgm:spPr/>
      <dgm:t>
        <a:bodyPr/>
        <a:lstStyle/>
        <a:p>
          <a:endParaRPr lang="en-US"/>
        </a:p>
      </dgm:t>
    </dgm:pt>
    <dgm:pt modelId="{7E0F5AFB-B0EC-49BC-9945-BC710461DEA9}" type="sibTrans" cxnId="{66BF4E80-06AD-40A8-9F15-8BABFAD13B5F}">
      <dgm:prSet/>
      <dgm:spPr/>
      <dgm:t>
        <a:bodyPr/>
        <a:lstStyle/>
        <a:p>
          <a:endParaRPr lang="en-US"/>
        </a:p>
      </dgm:t>
    </dgm:pt>
    <dgm:pt modelId="{7A28D757-75B4-46FB-914F-DF0EAC861345}" type="pres">
      <dgm:prSet presAssocID="{CFE79CA1-4F6D-4721-9B81-84B91F301B1F}" presName="linear" presStyleCnt="0">
        <dgm:presLayoutVars>
          <dgm:animLvl val="lvl"/>
          <dgm:resizeHandles val="exact"/>
        </dgm:presLayoutVars>
      </dgm:prSet>
      <dgm:spPr/>
    </dgm:pt>
    <dgm:pt modelId="{D9018C32-1283-4C9C-B2E1-60198B28F624}" type="pres">
      <dgm:prSet presAssocID="{CE692E93-A55C-4298-8C30-B58732D2ACCD}" presName="parentText" presStyleLbl="node1" presStyleIdx="0" presStyleCnt="6">
        <dgm:presLayoutVars>
          <dgm:chMax val="0"/>
          <dgm:bulletEnabled val="1"/>
        </dgm:presLayoutVars>
      </dgm:prSet>
      <dgm:spPr/>
    </dgm:pt>
    <dgm:pt modelId="{214E3505-598F-4180-A70E-2D415993168E}" type="pres">
      <dgm:prSet presAssocID="{8F6BCCF5-1AAE-4ADB-9073-DC5E9215686D}" presName="spacer" presStyleCnt="0"/>
      <dgm:spPr/>
    </dgm:pt>
    <dgm:pt modelId="{1DAF791A-B981-473D-B72B-09FBB795D698}" type="pres">
      <dgm:prSet presAssocID="{4A0DB1CE-CA1F-49F7-904E-DEE07EF3A83B}" presName="parentText" presStyleLbl="node1" presStyleIdx="1" presStyleCnt="6">
        <dgm:presLayoutVars>
          <dgm:chMax val="0"/>
          <dgm:bulletEnabled val="1"/>
        </dgm:presLayoutVars>
      </dgm:prSet>
      <dgm:spPr/>
    </dgm:pt>
    <dgm:pt modelId="{950B541D-C2B5-4E9F-B93C-9F5F0C1C45FE}" type="pres">
      <dgm:prSet presAssocID="{2D164BB4-7BBD-417A-87D8-F122DBD6CD77}" presName="spacer" presStyleCnt="0"/>
      <dgm:spPr/>
    </dgm:pt>
    <dgm:pt modelId="{3FC53708-07CA-4F94-B562-3202FEDB0C0E}" type="pres">
      <dgm:prSet presAssocID="{6D74B210-1322-45E7-857A-97558B36DF1D}" presName="parentText" presStyleLbl="node1" presStyleIdx="2" presStyleCnt="6">
        <dgm:presLayoutVars>
          <dgm:chMax val="0"/>
          <dgm:bulletEnabled val="1"/>
        </dgm:presLayoutVars>
      </dgm:prSet>
      <dgm:spPr/>
    </dgm:pt>
    <dgm:pt modelId="{50F9802F-5BEF-4F7A-956F-5C8260E92462}" type="pres">
      <dgm:prSet presAssocID="{9448DBDD-4629-4E6A-9784-22C93F9E6D6E}" presName="spacer" presStyleCnt="0"/>
      <dgm:spPr/>
    </dgm:pt>
    <dgm:pt modelId="{905C3183-7FB2-4951-B6B6-679C01F27F6A}" type="pres">
      <dgm:prSet presAssocID="{212EE72B-990C-48A9-82E8-F20DCD315AA7}" presName="parentText" presStyleLbl="node1" presStyleIdx="3" presStyleCnt="6">
        <dgm:presLayoutVars>
          <dgm:chMax val="0"/>
          <dgm:bulletEnabled val="1"/>
        </dgm:presLayoutVars>
      </dgm:prSet>
      <dgm:spPr/>
    </dgm:pt>
    <dgm:pt modelId="{958CB686-B527-471B-B28D-825B00238BAC}" type="pres">
      <dgm:prSet presAssocID="{A56F87E8-35F7-46C2-854E-643564FAB426}" presName="spacer" presStyleCnt="0"/>
      <dgm:spPr/>
    </dgm:pt>
    <dgm:pt modelId="{B11B9A77-D6F8-41EB-82BA-DFB16B21B554}" type="pres">
      <dgm:prSet presAssocID="{4F5A348B-7542-431D-B5E3-9A25212D0736}" presName="parentText" presStyleLbl="node1" presStyleIdx="4" presStyleCnt="6">
        <dgm:presLayoutVars>
          <dgm:chMax val="0"/>
          <dgm:bulletEnabled val="1"/>
        </dgm:presLayoutVars>
      </dgm:prSet>
      <dgm:spPr/>
    </dgm:pt>
    <dgm:pt modelId="{2118A1EB-0996-411A-B606-084B4F7BE8AC}" type="pres">
      <dgm:prSet presAssocID="{933D9D5B-D19B-4A1E-92AC-51FECA4FC01F}" presName="spacer" presStyleCnt="0"/>
      <dgm:spPr/>
    </dgm:pt>
    <dgm:pt modelId="{31F25610-DA8D-48A0-86B5-059C91F31901}" type="pres">
      <dgm:prSet presAssocID="{758EACFF-FB55-46AB-B836-B15F1C3A1DF5}" presName="parentText" presStyleLbl="node1" presStyleIdx="5" presStyleCnt="6">
        <dgm:presLayoutVars>
          <dgm:chMax val="0"/>
          <dgm:bulletEnabled val="1"/>
        </dgm:presLayoutVars>
      </dgm:prSet>
      <dgm:spPr/>
    </dgm:pt>
  </dgm:ptLst>
  <dgm:cxnLst>
    <dgm:cxn modelId="{266B9708-9561-4AA5-BCD5-D650C7B91A7C}" srcId="{CFE79CA1-4F6D-4721-9B81-84B91F301B1F}" destId="{4F5A348B-7542-431D-B5E3-9A25212D0736}" srcOrd="4" destOrd="0" parTransId="{3F358647-E466-40F7-849B-C73842DD6A6E}" sibTransId="{933D9D5B-D19B-4A1E-92AC-51FECA4FC01F}"/>
    <dgm:cxn modelId="{0A4A701C-D1B0-4089-BBF5-2D7790A1B055}" type="presOf" srcId="{4F5A348B-7542-431D-B5E3-9A25212D0736}" destId="{B11B9A77-D6F8-41EB-82BA-DFB16B21B554}" srcOrd="0" destOrd="0" presId="urn:microsoft.com/office/officeart/2005/8/layout/vList2"/>
    <dgm:cxn modelId="{426CA551-A407-421F-9E5A-8EA7BEE508E1}" type="presOf" srcId="{4A0DB1CE-CA1F-49F7-904E-DEE07EF3A83B}" destId="{1DAF791A-B981-473D-B72B-09FBB795D698}" srcOrd="0" destOrd="0" presId="urn:microsoft.com/office/officeart/2005/8/layout/vList2"/>
    <dgm:cxn modelId="{EE85267A-B463-49C0-8C9D-FBADB3AE7DBB}" type="presOf" srcId="{758EACFF-FB55-46AB-B836-B15F1C3A1DF5}" destId="{31F25610-DA8D-48A0-86B5-059C91F31901}" srcOrd="0" destOrd="0" presId="urn:microsoft.com/office/officeart/2005/8/layout/vList2"/>
    <dgm:cxn modelId="{66BF4E80-06AD-40A8-9F15-8BABFAD13B5F}" srcId="{CFE79CA1-4F6D-4721-9B81-84B91F301B1F}" destId="{758EACFF-FB55-46AB-B836-B15F1C3A1DF5}" srcOrd="5" destOrd="0" parTransId="{A8B919FD-183B-4249-8228-F606D94A3DBE}" sibTransId="{7E0F5AFB-B0EC-49BC-9945-BC710461DEA9}"/>
    <dgm:cxn modelId="{C31C188C-2954-452C-9F0C-23C26ADDB2B7}" type="presOf" srcId="{CFE79CA1-4F6D-4721-9B81-84B91F301B1F}" destId="{7A28D757-75B4-46FB-914F-DF0EAC861345}" srcOrd="0" destOrd="0" presId="urn:microsoft.com/office/officeart/2005/8/layout/vList2"/>
    <dgm:cxn modelId="{7D521392-114D-4E5D-9EC8-E8E353A83E15}" srcId="{CFE79CA1-4F6D-4721-9B81-84B91F301B1F}" destId="{6D74B210-1322-45E7-857A-97558B36DF1D}" srcOrd="2" destOrd="0" parTransId="{BFAC3BE5-0D49-40F6-8CA4-D611C2475E93}" sibTransId="{9448DBDD-4629-4E6A-9784-22C93F9E6D6E}"/>
    <dgm:cxn modelId="{E3CE7B93-2C37-4F3D-B8BB-3BAEC524654F}" srcId="{CFE79CA1-4F6D-4721-9B81-84B91F301B1F}" destId="{212EE72B-990C-48A9-82E8-F20DCD315AA7}" srcOrd="3" destOrd="0" parTransId="{E13220B2-1CAD-4504-82AE-8DF68DC4A9FB}" sibTransId="{A56F87E8-35F7-46C2-854E-643564FAB426}"/>
    <dgm:cxn modelId="{5B9FACEF-3885-4E31-BB5F-A75CC12E22F0}" srcId="{CFE79CA1-4F6D-4721-9B81-84B91F301B1F}" destId="{4A0DB1CE-CA1F-49F7-904E-DEE07EF3A83B}" srcOrd="1" destOrd="0" parTransId="{4BCF2CB1-9AC1-448B-B86E-94CF3A689071}" sibTransId="{2D164BB4-7BBD-417A-87D8-F122DBD6CD77}"/>
    <dgm:cxn modelId="{E63D21F1-32F0-4EA2-9FBD-B123F680AA98}" type="presOf" srcId="{6D74B210-1322-45E7-857A-97558B36DF1D}" destId="{3FC53708-07CA-4F94-B562-3202FEDB0C0E}" srcOrd="0" destOrd="0" presId="urn:microsoft.com/office/officeart/2005/8/layout/vList2"/>
    <dgm:cxn modelId="{8F8221F5-E6FD-4737-B27E-A1E84E62EADE}" type="presOf" srcId="{CE692E93-A55C-4298-8C30-B58732D2ACCD}" destId="{D9018C32-1283-4C9C-B2E1-60198B28F624}" srcOrd="0" destOrd="0" presId="urn:microsoft.com/office/officeart/2005/8/layout/vList2"/>
    <dgm:cxn modelId="{60A3C1F5-FEF9-4620-AA91-33CC9863DBAA}" srcId="{CFE79CA1-4F6D-4721-9B81-84B91F301B1F}" destId="{CE692E93-A55C-4298-8C30-B58732D2ACCD}" srcOrd="0" destOrd="0" parTransId="{573446AC-327A-4E57-9B6C-D1E2364338D2}" sibTransId="{8F6BCCF5-1AAE-4ADB-9073-DC5E9215686D}"/>
    <dgm:cxn modelId="{B18D1EF7-4B8A-4F20-A73B-9CC7FBE9E51A}" type="presOf" srcId="{212EE72B-990C-48A9-82E8-F20DCD315AA7}" destId="{905C3183-7FB2-4951-B6B6-679C01F27F6A}" srcOrd="0" destOrd="0" presId="urn:microsoft.com/office/officeart/2005/8/layout/vList2"/>
    <dgm:cxn modelId="{5A5BF9A0-10BA-49EA-9824-86E82972092C}" type="presParOf" srcId="{7A28D757-75B4-46FB-914F-DF0EAC861345}" destId="{D9018C32-1283-4C9C-B2E1-60198B28F624}" srcOrd="0" destOrd="0" presId="urn:microsoft.com/office/officeart/2005/8/layout/vList2"/>
    <dgm:cxn modelId="{BFCCACAE-1084-45D0-B3AA-9722A4DEB2D1}" type="presParOf" srcId="{7A28D757-75B4-46FB-914F-DF0EAC861345}" destId="{214E3505-598F-4180-A70E-2D415993168E}" srcOrd="1" destOrd="0" presId="urn:microsoft.com/office/officeart/2005/8/layout/vList2"/>
    <dgm:cxn modelId="{7F4767AC-F9B8-4821-BC24-C7771082AE29}" type="presParOf" srcId="{7A28D757-75B4-46FB-914F-DF0EAC861345}" destId="{1DAF791A-B981-473D-B72B-09FBB795D698}" srcOrd="2" destOrd="0" presId="urn:microsoft.com/office/officeart/2005/8/layout/vList2"/>
    <dgm:cxn modelId="{E7FBB510-8695-48CF-89B2-6CEB5C3C04D1}" type="presParOf" srcId="{7A28D757-75B4-46FB-914F-DF0EAC861345}" destId="{950B541D-C2B5-4E9F-B93C-9F5F0C1C45FE}" srcOrd="3" destOrd="0" presId="urn:microsoft.com/office/officeart/2005/8/layout/vList2"/>
    <dgm:cxn modelId="{7258E2ED-E7DD-4AB2-9390-B3833E102AD4}" type="presParOf" srcId="{7A28D757-75B4-46FB-914F-DF0EAC861345}" destId="{3FC53708-07CA-4F94-B562-3202FEDB0C0E}" srcOrd="4" destOrd="0" presId="urn:microsoft.com/office/officeart/2005/8/layout/vList2"/>
    <dgm:cxn modelId="{A1F15F8C-6B8D-49C6-B49F-9893A6543044}" type="presParOf" srcId="{7A28D757-75B4-46FB-914F-DF0EAC861345}" destId="{50F9802F-5BEF-4F7A-956F-5C8260E92462}" srcOrd="5" destOrd="0" presId="urn:microsoft.com/office/officeart/2005/8/layout/vList2"/>
    <dgm:cxn modelId="{E059A346-3780-407A-BF41-5A70595259B0}" type="presParOf" srcId="{7A28D757-75B4-46FB-914F-DF0EAC861345}" destId="{905C3183-7FB2-4951-B6B6-679C01F27F6A}" srcOrd="6" destOrd="0" presId="urn:microsoft.com/office/officeart/2005/8/layout/vList2"/>
    <dgm:cxn modelId="{EAD36F8F-87C4-4478-B719-64A22BF6E16F}" type="presParOf" srcId="{7A28D757-75B4-46FB-914F-DF0EAC861345}" destId="{958CB686-B527-471B-B28D-825B00238BAC}" srcOrd="7" destOrd="0" presId="urn:microsoft.com/office/officeart/2005/8/layout/vList2"/>
    <dgm:cxn modelId="{026C887C-B8ED-4412-8023-2E25FDE57DED}" type="presParOf" srcId="{7A28D757-75B4-46FB-914F-DF0EAC861345}" destId="{B11B9A77-D6F8-41EB-82BA-DFB16B21B554}" srcOrd="8" destOrd="0" presId="urn:microsoft.com/office/officeart/2005/8/layout/vList2"/>
    <dgm:cxn modelId="{D8B3D661-66EE-4261-B56C-9A75F3A10450}" type="presParOf" srcId="{7A28D757-75B4-46FB-914F-DF0EAC861345}" destId="{2118A1EB-0996-411A-B606-084B4F7BE8AC}" srcOrd="9" destOrd="0" presId="urn:microsoft.com/office/officeart/2005/8/layout/vList2"/>
    <dgm:cxn modelId="{5A60463C-9108-4DD4-B9A1-E3BA221F4E74}" type="presParOf" srcId="{7A28D757-75B4-46FB-914F-DF0EAC861345}" destId="{31F25610-DA8D-48A0-86B5-059C91F3190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EA125-5C4E-49EE-8861-F7ACFA2DABBE}">
      <dsp:nvSpPr>
        <dsp:cNvPr id="0" name=""/>
        <dsp:cNvSpPr/>
      </dsp:nvSpPr>
      <dsp:spPr>
        <a:xfrm>
          <a:off x="0" y="104285"/>
          <a:ext cx="73358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What are generative AI models?</a:t>
          </a:r>
          <a:endParaRPr lang="en-US" sz="1600" kern="1200"/>
        </a:p>
      </dsp:txBody>
      <dsp:txXfrm>
        <a:off x="18734" y="123019"/>
        <a:ext cx="7298367" cy="346292"/>
      </dsp:txXfrm>
    </dsp:sp>
    <dsp:sp modelId="{E8EAF8C9-4752-4CC1-BE24-40D0E2326401}">
      <dsp:nvSpPr>
        <dsp:cNvPr id="0" name=""/>
        <dsp:cNvSpPr/>
      </dsp:nvSpPr>
      <dsp:spPr>
        <a:xfrm>
          <a:off x="0" y="534125"/>
          <a:ext cx="73358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Understanding image synthesis and its importance</a:t>
          </a:r>
          <a:endParaRPr lang="en-US" sz="1600" kern="1200" dirty="0"/>
        </a:p>
      </dsp:txBody>
      <dsp:txXfrm>
        <a:off x="18734" y="552859"/>
        <a:ext cx="7298367" cy="346292"/>
      </dsp:txXfrm>
    </dsp:sp>
    <dsp:sp modelId="{326BD23D-F5D7-4355-A172-BEF0F0D299EA}">
      <dsp:nvSpPr>
        <dsp:cNvPr id="0" name=""/>
        <dsp:cNvSpPr/>
      </dsp:nvSpPr>
      <dsp:spPr>
        <a:xfrm>
          <a:off x="0" y="963965"/>
          <a:ext cx="73358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Midjourney AI- How does it work?</a:t>
          </a:r>
          <a:endParaRPr lang="en-US" sz="1600" kern="1200"/>
        </a:p>
      </dsp:txBody>
      <dsp:txXfrm>
        <a:off x="18734" y="982699"/>
        <a:ext cx="7298367" cy="346292"/>
      </dsp:txXfrm>
    </dsp:sp>
    <dsp:sp modelId="{1149C64D-E606-4E20-89C1-4CD7B2F8974C}">
      <dsp:nvSpPr>
        <dsp:cNvPr id="0" name=""/>
        <dsp:cNvSpPr/>
      </dsp:nvSpPr>
      <dsp:spPr>
        <a:xfrm>
          <a:off x="0" y="1393806"/>
          <a:ext cx="73358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DALL·E 2- How does it work?</a:t>
          </a:r>
          <a:endParaRPr lang="en-US" sz="1600" kern="1200"/>
        </a:p>
      </dsp:txBody>
      <dsp:txXfrm>
        <a:off x="18734" y="1412540"/>
        <a:ext cx="7298367" cy="346292"/>
      </dsp:txXfrm>
    </dsp:sp>
    <dsp:sp modelId="{C6905FA3-81F3-4050-904E-E15DC05E5C71}">
      <dsp:nvSpPr>
        <dsp:cNvPr id="0" name=""/>
        <dsp:cNvSpPr/>
      </dsp:nvSpPr>
      <dsp:spPr>
        <a:xfrm>
          <a:off x="0" y="1823646"/>
          <a:ext cx="73358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Generating creative prompts automatically through code</a:t>
          </a:r>
          <a:endParaRPr lang="en-US" sz="1600" kern="1200" dirty="0"/>
        </a:p>
      </dsp:txBody>
      <dsp:txXfrm>
        <a:off x="18734" y="1842380"/>
        <a:ext cx="7298367" cy="346292"/>
      </dsp:txXfrm>
    </dsp:sp>
    <dsp:sp modelId="{A8F2C004-9BB8-46C7-BE89-54E0DB67BF2A}">
      <dsp:nvSpPr>
        <dsp:cNvPr id="0" name=""/>
        <dsp:cNvSpPr/>
      </dsp:nvSpPr>
      <dsp:spPr>
        <a:xfrm>
          <a:off x="0" y="2253486"/>
          <a:ext cx="73358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Superpowers of generative AI models</a:t>
          </a:r>
          <a:endParaRPr lang="en-US" sz="1600" kern="1200" dirty="0"/>
        </a:p>
      </dsp:txBody>
      <dsp:txXfrm>
        <a:off x="18734" y="2272220"/>
        <a:ext cx="7298367" cy="346292"/>
      </dsp:txXfrm>
    </dsp:sp>
    <dsp:sp modelId="{B09FBCA6-6426-4756-8283-42EC8BDF692B}">
      <dsp:nvSpPr>
        <dsp:cNvPr id="0" name=""/>
        <dsp:cNvSpPr/>
      </dsp:nvSpPr>
      <dsp:spPr>
        <a:xfrm>
          <a:off x="0" y="2683326"/>
          <a:ext cx="73358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Use Generative AI models effectively</a:t>
          </a:r>
          <a:endParaRPr lang="en-US" sz="1600" kern="1200" dirty="0"/>
        </a:p>
      </dsp:txBody>
      <dsp:txXfrm>
        <a:off x="18734" y="2702060"/>
        <a:ext cx="7298367" cy="346292"/>
      </dsp:txXfrm>
    </dsp:sp>
    <dsp:sp modelId="{AF3D0625-725B-48B4-81DD-CE5285CA6CEE}">
      <dsp:nvSpPr>
        <dsp:cNvPr id="0" name=""/>
        <dsp:cNvSpPr/>
      </dsp:nvSpPr>
      <dsp:spPr>
        <a:xfrm>
          <a:off x="0" y="3113166"/>
          <a:ext cx="73358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Applications of generative AI models for image synthesis</a:t>
          </a:r>
          <a:endParaRPr lang="en-US" sz="1600" kern="1200" dirty="0"/>
        </a:p>
      </dsp:txBody>
      <dsp:txXfrm>
        <a:off x="18734" y="3131900"/>
        <a:ext cx="7298367"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A9EF7-F3E6-48DB-B9FA-1DF790F3AD34}">
      <dsp:nvSpPr>
        <dsp:cNvPr id="0" name=""/>
        <dsp:cNvSpPr/>
      </dsp:nvSpPr>
      <dsp:spPr>
        <a:xfrm>
          <a:off x="0" y="439"/>
          <a:ext cx="8335569" cy="1028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2AE8A4-56E8-4B17-A9F2-A4EFBF915692}">
      <dsp:nvSpPr>
        <dsp:cNvPr id="0" name=""/>
        <dsp:cNvSpPr/>
      </dsp:nvSpPr>
      <dsp:spPr>
        <a:xfrm>
          <a:off x="311171" y="231889"/>
          <a:ext cx="565766" cy="565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858493-14F2-41BD-A6A1-4C972798AE5D}">
      <dsp:nvSpPr>
        <dsp:cNvPr id="0" name=""/>
        <dsp:cNvSpPr/>
      </dsp:nvSpPr>
      <dsp:spPr>
        <a:xfrm>
          <a:off x="1188109" y="439"/>
          <a:ext cx="7147459" cy="1028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67" tIns="108867" rIns="108867" bIns="108867" numCol="1" spcCol="1270" anchor="ctr" anchorCtr="0">
          <a:noAutofit/>
        </a:bodyPr>
        <a:lstStyle/>
        <a:p>
          <a:pPr marL="0" lvl="0" indent="0" algn="l" defTabSz="755650">
            <a:lnSpc>
              <a:spcPct val="100000"/>
            </a:lnSpc>
            <a:spcBef>
              <a:spcPct val="0"/>
            </a:spcBef>
            <a:spcAft>
              <a:spcPct val="35000"/>
            </a:spcAft>
            <a:buNone/>
          </a:pPr>
          <a:r>
            <a:rPr lang="en-US" sz="1700" b="1" kern="1200" dirty="0"/>
            <a:t>Creating Realistic Images</a:t>
          </a:r>
          <a:r>
            <a:rPr lang="en-US" sz="1700" kern="1200" dirty="0"/>
            <a:t>: Generative AI models generate lifelike images by learning patterns from large datasets of existing images.</a:t>
          </a:r>
        </a:p>
      </dsp:txBody>
      <dsp:txXfrm>
        <a:off x="1188109" y="439"/>
        <a:ext cx="7147459" cy="1028666"/>
      </dsp:txXfrm>
    </dsp:sp>
    <dsp:sp modelId="{465A239B-6AA8-43E0-A7FD-EA745A13D510}">
      <dsp:nvSpPr>
        <dsp:cNvPr id="0" name=""/>
        <dsp:cNvSpPr/>
      </dsp:nvSpPr>
      <dsp:spPr>
        <a:xfrm>
          <a:off x="0" y="1286272"/>
          <a:ext cx="8335569" cy="1028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D848D-4E2E-4A8A-84C8-68825A05E4AC}">
      <dsp:nvSpPr>
        <dsp:cNvPr id="0" name=""/>
        <dsp:cNvSpPr/>
      </dsp:nvSpPr>
      <dsp:spPr>
        <a:xfrm>
          <a:off x="311171" y="1517722"/>
          <a:ext cx="565766" cy="565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EED5D8-E260-4F2E-A0D5-AA5CC482AF3C}">
      <dsp:nvSpPr>
        <dsp:cNvPr id="0" name=""/>
        <dsp:cNvSpPr/>
      </dsp:nvSpPr>
      <dsp:spPr>
        <a:xfrm>
          <a:off x="1188109" y="1286272"/>
          <a:ext cx="7147459" cy="1028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67" tIns="108867" rIns="108867" bIns="108867" numCol="1" spcCol="1270" anchor="ctr" anchorCtr="0">
          <a:noAutofit/>
        </a:bodyPr>
        <a:lstStyle/>
        <a:p>
          <a:pPr marL="0" lvl="0" indent="0" algn="l" defTabSz="755650">
            <a:lnSpc>
              <a:spcPct val="100000"/>
            </a:lnSpc>
            <a:spcBef>
              <a:spcPct val="0"/>
            </a:spcBef>
            <a:spcAft>
              <a:spcPct val="35000"/>
            </a:spcAft>
            <a:buNone/>
          </a:pPr>
          <a:r>
            <a:rPr lang="en-US" sz="1700" b="1" kern="1200" dirty="0"/>
            <a:t>Complex Algorithms</a:t>
          </a:r>
          <a:r>
            <a:rPr lang="en-US" sz="1700" kern="1200" dirty="0"/>
            <a:t>: These models use intricate algorithms, like Generative Adversarial Networks (GANs), transformers, diffusion models, to craft new images that resemble the training data.</a:t>
          </a:r>
        </a:p>
      </dsp:txBody>
      <dsp:txXfrm>
        <a:off x="1188109" y="1286272"/>
        <a:ext cx="7147459" cy="1028666"/>
      </dsp:txXfrm>
    </dsp:sp>
    <dsp:sp modelId="{6002D617-F90B-4CB4-BBDB-85DFB978A3B2}">
      <dsp:nvSpPr>
        <dsp:cNvPr id="0" name=""/>
        <dsp:cNvSpPr/>
      </dsp:nvSpPr>
      <dsp:spPr>
        <a:xfrm>
          <a:off x="0" y="2572105"/>
          <a:ext cx="8335569" cy="1028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212E30-F168-4EB0-AEE5-2C8238A0F93B}">
      <dsp:nvSpPr>
        <dsp:cNvPr id="0" name=""/>
        <dsp:cNvSpPr/>
      </dsp:nvSpPr>
      <dsp:spPr>
        <a:xfrm>
          <a:off x="311171" y="2803555"/>
          <a:ext cx="565766" cy="565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DBEDF9-7752-4238-8A7E-51AAA1BFEE6F}">
      <dsp:nvSpPr>
        <dsp:cNvPr id="0" name=""/>
        <dsp:cNvSpPr/>
      </dsp:nvSpPr>
      <dsp:spPr>
        <a:xfrm>
          <a:off x="1188109" y="2572105"/>
          <a:ext cx="7147459" cy="1028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67" tIns="108867" rIns="108867" bIns="108867" numCol="1" spcCol="1270" anchor="ctr" anchorCtr="0">
          <a:noAutofit/>
        </a:bodyPr>
        <a:lstStyle/>
        <a:p>
          <a:pPr marL="0" lvl="0" indent="0" algn="l" defTabSz="755650">
            <a:lnSpc>
              <a:spcPct val="100000"/>
            </a:lnSpc>
            <a:spcBef>
              <a:spcPct val="0"/>
            </a:spcBef>
            <a:spcAft>
              <a:spcPct val="35000"/>
            </a:spcAft>
            <a:buNone/>
          </a:pPr>
          <a:r>
            <a:rPr lang="en-US" sz="1700" b="1" kern="1200" dirty="0"/>
            <a:t>Diverse Applications</a:t>
          </a:r>
          <a:r>
            <a:rPr lang="en-US" sz="1700" kern="1200" dirty="0"/>
            <a:t>: Generative AI enhances art, entertainment, and medicine, producing innovative visuals, aiding training, and generating realistic virtual environments.</a:t>
          </a:r>
        </a:p>
      </dsp:txBody>
      <dsp:txXfrm>
        <a:off x="1188109" y="2572105"/>
        <a:ext cx="7147459" cy="10286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14AB1-0723-4632-BDE1-01DE6E95DE83}">
      <dsp:nvSpPr>
        <dsp:cNvPr id="0" name=""/>
        <dsp:cNvSpPr/>
      </dsp:nvSpPr>
      <dsp:spPr>
        <a:xfrm>
          <a:off x="0" y="0"/>
          <a:ext cx="6902852" cy="8133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Image synthesis involves generating new visuals using AI algorithms, shaping diverse content from existing data.</a:t>
          </a:r>
        </a:p>
      </dsp:txBody>
      <dsp:txXfrm>
        <a:off x="23821" y="23821"/>
        <a:ext cx="5930074" cy="765664"/>
      </dsp:txXfrm>
    </dsp:sp>
    <dsp:sp modelId="{2F423416-21F1-47CD-A271-5589D39CD9F9}">
      <dsp:nvSpPr>
        <dsp:cNvPr id="0" name=""/>
        <dsp:cNvSpPr/>
      </dsp:nvSpPr>
      <dsp:spPr>
        <a:xfrm>
          <a:off x="515472" y="926265"/>
          <a:ext cx="6902852" cy="8133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Enhancing Creativity</a:t>
          </a:r>
          <a:r>
            <a:rPr lang="en-US" sz="1500" kern="1200" dirty="0"/>
            <a:t>: Image synthesis fuels creativity, enabling artists and designers to explore novel concepts and push creative boundaries.</a:t>
          </a:r>
        </a:p>
      </dsp:txBody>
      <dsp:txXfrm>
        <a:off x="539293" y="950086"/>
        <a:ext cx="5811088" cy="765664"/>
      </dsp:txXfrm>
    </dsp:sp>
    <dsp:sp modelId="{A51DD29B-072C-46FC-972B-2F1B61786FA3}">
      <dsp:nvSpPr>
        <dsp:cNvPr id="0" name=""/>
        <dsp:cNvSpPr/>
      </dsp:nvSpPr>
      <dsp:spPr>
        <a:xfrm>
          <a:off x="1030945" y="1852531"/>
          <a:ext cx="6902852" cy="8133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Data Augmentation</a:t>
          </a:r>
          <a:r>
            <a:rPr lang="en-US" sz="1500" kern="1200" dirty="0"/>
            <a:t>: In fields like machine learning, image synthesis augments datasets, improving model performance and generalization.</a:t>
          </a:r>
        </a:p>
      </dsp:txBody>
      <dsp:txXfrm>
        <a:off x="1054766" y="1876352"/>
        <a:ext cx="5811088" cy="765664"/>
      </dsp:txXfrm>
    </dsp:sp>
    <dsp:sp modelId="{9EBCD86E-F60E-472C-AD40-F10D2783C2DA}">
      <dsp:nvSpPr>
        <dsp:cNvPr id="0" name=""/>
        <dsp:cNvSpPr/>
      </dsp:nvSpPr>
      <dsp:spPr>
        <a:xfrm>
          <a:off x="1546418" y="2778796"/>
          <a:ext cx="6902852" cy="8133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Virtual Worlds</a:t>
          </a:r>
          <a:r>
            <a:rPr lang="en-US" sz="1500" kern="1200" dirty="0"/>
            <a:t>: Synthesized images enhance virtual environments, making video games, simulations, and virtual reality more immersive.</a:t>
          </a:r>
        </a:p>
      </dsp:txBody>
      <dsp:txXfrm>
        <a:off x="1570239" y="2802617"/>
        <a:ext cx="5811088" cy="765664"/>
      </dsp:txXfrm>
    </dsp:sp>
    <dsp:sp modelId="{4018E23B-A119-4072-98D7-E4A675964A32}">
      <dsp:nvSpPr>
        <dsp:cNvPr id="0" name=""/>
        <dsp:cNvSpPr/>
      </dsp:nvSpPr>
      <dsp:spPr>
        <a:xfrm>
          <a:off x="2061891" y="3705062"/>
          <a:ext cx="6902852" cy="8133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Medical Applications</a:t>
          </a:r>
          <a:r>
            <a:rPr lang="en-US" sz="1500" kern="1200" dirty="0"/>
            <a:t>: Image synthesis aids medical training, generating synthetic medical images to advance diagnostics and research.</a:t>
          </a:r>
        </a:p>
      </dsp:txBody>
      <dsp:txXfrm>
        <a:off x="2085712" y="3728883"/>
        <a:ext cx="5811088" cy="765664"/>
      </dsp:txXfrm>
    </dsp:sp>
    <dsp:sp modelId="{02834917-FCB2-45D7-A7FD-F5065F08E366}">
      <dsp:nvSpPr>
        <dsp:cNvPr id="0" name=""/>
        <dsp:cNvSpPr/>
      </dsp:nvSpPr>
      <dsp:spPr>
        <a:xfrm>
          <a:off x="6374203" y="594165"/>
          <a:ext cx="528649" cy="52864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493149" y="594165"/>
        <a:ext cx="290757" cy="397808"/>
      </dsp:txXfrm>
    </dsp:sp>
    <dsp:sp modelId="{1900871F-8900-4D38-81BC-A91DED666836}">
      <dsp:nvSpPr>
        <dsp:cNvPr id="0" name=""/>
        <dsp:cNvSpPr/>
      </dsp:nvSpPr>
      <dsp:spPr>
        <a:xfrm>
          <a:off x="6889676" y="1520431"/>
          <a:ext cx="528649" cy="52864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008622" y="1520431"/>
        <a:ext cx="290757" cy="397808"/>
      </dsp:txXfrm>
    </dsp:sp>
    <dsp:sp modelId="{0A0A33F0-1B81-45D7-BCAF-27B0B1C2B8D2}">
      <dsp:nvSpPr>
        <dsp:cNvPr id="0" name=""/>
        <dsp:cNvSpPr/>
      </dsp:nvSpPr>
      <dsp:spPr>
        <a:xfrm>
          <a:off x="7405149" y="2433141"/>
          <a:ext cx="528649" cy="52864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524095" y="2433141"/>
        <a:ext cx="290757" cy="397808"/>
      </dsp:txXfrm>
    </dsp:sp>
    <dsp:sp modelId="{7319F916-FEA2-4D00-B61E-4278EEA1D8A0}">
      <dsp:nvSpPr>
        <dsp:cNvPr id="0" name=""/>
        <dsp:cNvSpPr/>
      </dsp:nvSpPr>
      <dsp:spPr>
        <a:xfrm>
          <a:off x="7920622" y="3368444"/>
          <a:ext cx="528649" cy="52864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039568" y="3368444"/>
        <a:ext cx="290757" cy="3978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69E8F-E17E-4FA3-80E8-E6F8092A80C4}">
      <dsp:nvSpPr>
        <dsp:cNvPr id="0" name=""/>
        <dsp:cNvSpPr/>
      </dsp:nvSpPr>
      <dsp:spPr>
        <a:xfrm>
          <a:off x="94020" y="633816"/>
          <a:ext cx="998919" cy="9989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48DA8-B6F8-49B3-9C98-3726AAD7F014}">
      <dsp:nvSpPr>
        <dsp:cNvPr id="0" name=""/>
        <dsp:cNvSpPr/>
      </dsp:nvSpPr>
      <dsp:spPr>
        <a:xfrm>
          <a:off x="276086" y="843593"/>
          <a:ext cx="579373" cy="5793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F57772-0A14-4881-8273-615C805BA3BC}">
      <dsp:nvSpPr>
        <dsp:cNvPr id="0" name=""/>
        <dsp:cNvSpPr/>
      </dsp:nvSpPr>
      <dsp:spPr>
        <a:xfrm>
          <a:off x="1279294" y="633816"/>
          <a:ext cx="2354597" cy="998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dirty="0" err="1"/>
            <a:t>Midjourney</a:t>
          </a:r>
          <a:r>
            <a:rPr lang="en-US" sz="1400" b="0" i="0" kern="1200" dirty="0"/>
            <a:t> is an example of generative AI that can convert natural language prompts into images.</a:t>
          </a:r>
          <a:endParaRPr lang="en-US" sz="1400" kern="1200" dirty="0"/>
        </a:p>
      </dsp:txBody>
      <dsp:txXfrm>
        <a:off x="1279294" y="633816"/>
        <a:ext cx="2354597" cy="998919"/>
      </dsp:txXfrm>
    </dsp:sp>
    <dsp:sp modelId="{EC94524A-8E80-436A-BCC9-3AA38CFD5B9D}">
      <dsp:nvSpPr>
        <dsp:cNvPr id="0" name=""/>
        <dsp:cNvSpPr/>
      </dsp:nvSpPr>
      <dsp:spPr>
        <a:xfrm>
          <a:off x="4071861" y="633816"/>
          <a:ext cx="998919" cy="9989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C307E-DECC-4874-AFD9-AC2FE77395C1}">
      <dsp:nvSpPr>
        <dsp:cNvPr id="0" name=""/>
        <dsp:cNvSpPr/>
      </dsp:nvSpPr>
      <dsp:spPr>
        <a:xfrm>
          <a:off x="4253928" y="843593"/>
          <a:ext cx="579373" cy="5793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99F04A-22E3-4E9B-A14D-E7BB1F4BF60E}">
      <dsp:nvSpPr>
        <dsp:cNvPr id="0" name=""/>
        <dsp:cNvSpPr/>
      </dsp:nvSpPr>
      <dsp:spPr>
        <a:xfrm>
          <a:off x="5158749" y="248377"/>
          <a:ext cx="2551370" cy="176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dirty="0"/>
            <a:t>Text-to-Image Conversion</a:t>
          </a:r>
          <a:r>
            <a:rPr lang="en-US" sz="1400" b="0" i="0" kern="1200" dirty="0"/>
            <a:t>: </a:t>
          </a:r>
          <a:r>
            <a:rPr lang="en-US" sz="1400" b="0" i="0" kern="1200" dirty="0" err="1"/>
            <a:t>Midjourney</a:t>
          </a:r>
          <a:r>
            <a:rPr lang="en-US" sz="1400" b="0" i="0" kern="1200" dirty="0"/>
            <a:t> showcases generative AI's ability to transform text prompts into vivid images, blurring the line between language and visuals.</a:t>
          </a:r>
          <a:endParaRPr lang="en-US" sz="1400" kern="1200" dirty="0"/>
        </a:p>
      </dsp:txBody>
      <dsp:txXfrm>
        <a:off x="5158749" y="248377"/>
        <a:ext cx="2551370" cy="1769796"/>
      </dsp:txXfrm>
    </dsp:sp>
    <dsp:sp modelId="{4635CA2F-3CB1-4172-940A-0602A4FB84EE}">
      <dsp:nvSpPr>
        <dsp:cNvPr id="0" name=""/>
        <dsp:cNvSpPr/>
      </dsp:nvSpPr>
      <dsp:spPr>
        <a:xfrm>
          <a:off x="87097" y="2882064"/>
          <a:ext cx="998919" cy="9989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EF7CAD-66F6-4865-91D7-04020D6CF443}">
      <dsp:nvSpPr>
        <dsp:cNvPr id="0" name=""/>
        <dsp:cNvSpPr/>
      </dsp:nvSpPr>
      <dsp:spPr>
        <a:xfrm>
          <a:off x="296868" y="3091830"/>
          <a:ext cx="579373" cy="5793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D4BD2-5384-4A1A-99DA-B36118DCFDF9}">
      <dsp:nvSpPr>
        <dsp:cNvPr id="0" name=""/>
        <dsp:cNvSpPr/>
      </dsp:nvSpPr>
      <dsp:spPr>
        <a:xfrm>
          <a:off x="1300061" y="2882064"/>
          <a:ext cx="2354597" cy="998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dirty="0"/>
            <a:t>Underlying Technologies</a:t>
          </a:r>
          <a:r>
            <a:rPr lang="en-US" sz="1400" b="0" i="0" kern="1200" dirty="0"/>
            <a:t>: </a:t>
          </a:r>
          <a:r>
            <a:rPr lang="en-US" sz="1400" b="0" i="0" kern="1200" dirty="0" err="1"/>
            <a:t>Midjourney</a:t>
          </a:r>
          <a:r>
            <a:rPr lang="en-US" sz="1400" b="0" i="0" kern="1200" dirty="0"/>
            <a:t> employs large language models to comprehend prompts, converting them into numerical vectors, which then guide the complex diffusion process.</a:t>
          </a:r>
          <a:endParaRPr lang="en-US" sz="1400" kern="1200" dirty="0"/>
        </a:p>
      </dsp:txBody>
      <dsp:txXfrm>
        <a:off x="1300061" y="2882064"/>
        <a:ext cx="2354597" cy="998919"/>
      </dsp:txXfrm>
    </dsp:sp>
    <dsp:sp modelId="{600E2E4E-7440-4E44-BCBB-30D97AA9B3FD}">
      <dsp:nvSpPr>
        <dsp:cNvPr id="0" name=""/>
        <dsp:cNvSpPr/>
      </dsp:nvSpPr>
      <dsp:spPr>
        <a:xfrm>
          <a:off x="4064939" y="2882064"/>
          <a:ext cx="998919" cy="9989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FEEBF0-8F0F-45FC-8122-E8B50DEFF996}">
      <dsp:nvSpPr>
        <dsp:cNvPr id="0" name=""/>
        <dsp:cNvSpPr/>
      </dsp:nvSpPr>
      <dsp:spPr>
        <a:xfrm>
          <a:off x="4274710" y="3091830"/>
          <a:ext cx="579373" cy="5793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11EBD-A5DB-4838-A477-9BB33BDF5955}">
      <dsp:nvSpPr>
        <dsp:cNvPr id="0" name=""/>
        <dsp:cNvSpPr/>
      </dsp:nvSpPr>
      <dsp:spPr>
        <a:xfrm>
          <a:off x="5277903" y="2882064"/>
          <a:ext cx="2354597" cy="998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dirty="0"/>
            <a:t>Diffusion Models</a:t>
          </a:r>
          <a:r>
            <a:rPr lang="en-US" sz="1400" b="0" i="0" kern="1200" dirty="0"/>
            <a:t>: Powered by transformer architecture, diffusion models progressively introduce randomness to images, refining the AI's ability to generate new content by learning to recreate original forms from distorted versions.</a:t>
          </a:r>
          <a:endParaRPr lang="en-US" sz="1400" kern="1200" dirty="0"/>
        </a:p>
      </dsp:txBody>
      <dsp:txXfrm>
        <a:off x="5277903" y="2882064"/>
        <a:ext cx="2354597" cy="9989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0D228-6F02-4210-8696-AA3674788B71}">
      <dsp:nvSpPr>
        <dsp:cNvPr id="0" name=""/>
        <dsp:cNvSpPr/>
      </dsp:nvSpPr>
      <dsp:spPr>
        <a:xfrm>
          <a:off x="4109" y="907443"/>
          <a:ext cx="3130108" cy="2016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F61591-F833-493C-AA9D-E82896D48C0F}">
      <dsp:nvSpPr>
        <dsp:cNvPr id="0" name=""/>
        <dsp:cNvSpPr/>
      </dsp:nvSpPr>
      <dsp:spPr>
        <a:xfrm>
          <a:off x="293213" y="1182093"/>
          <a:ext cx="3130108" cy="201630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Image Synthesis</a:t>
          </a:r>
          <a:r>
            <a:rPr lang="en-US" sz="1500" b="0" i="0" kern="1200" dirty="0"/>
            <a:t>: Generative AI models generate diverse images from text descriptions. Given phrases like "giraffe reading on a sunny day," it crafts detailed, unique images with intricate textures and contents.</a:t>
          </a:r>
          <a:endParaRPr lang="en-US" sz="1500" kern="1200" dirty="0"/>
        </a:p>
      </dsp:txBody>
      <dsp:txXfrm>
        <a:off x="352268" y="1241148"/>
        <a:ext cx="3011998" cy="1898191"/>
      </dsp:txXfrm>
    </dsp:sp>
    <dsp:sp modelId="{90C300BC-0BFD-4A47-9B2F-6F9435C59D68}">
      <dsp:nvSpPr>
        <dsp:cNvPr id="0" name=""/>
        <dsp:cNvSpPr/>
      </dsp:nvSpPr>
      <dsp:spPr>
        <a:xfrm>
          <a:off x="3712427" y="907443"/>
          <a:ext cx="3130108" cy="2016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1346B3-0CAC-4490-86AC-C18608425F89}">
      <dsp:nvSpPr>
        <dsp:cNvPr id="0" name=""/>
        <dsp:cNvSpPr/>
      </dsp:nvSpPr>
      <dsp:spPr>
        <a:xfrm>
          <a:off x="4001531" y="1182093"/>
          <a:ext cx="3130108" cy="201630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a:t>Style Transfer</a:t>
          </a:r>
          <a:r>
            <a:rPr lang="en-US" sz="1500" b="0" i="0" kern="1200"/>
            <a:t>: DALL·E 2 applies various styles to images, transforming photos into paintings, architecture into candy-like structures, and more. It can transfer a reference image's style to another, resulting in creative outputs.</a:t>
          </a:r>
          <a:endParaRPr lang="en-US" sz="1500" kern="1200"/>
        </a:p>
      </dsp:txBody>
      <dsp:txXfrm>
        <a:off x="4060586" y="1241148"/>
        <a:ext cx="3011998" cy="1898191"/>
      </dsp:txXfrm>
    </dsp:sp>
    <dsp:sp modelId="{7B9C496F-B744-4C3C-B157-6661A4A967D7}">
      <dsp:nvSpPr>
        <dsp:cNvPr id="0" name=""/>
        <dsp:cNvSpPr/>
      </dsp:nvSpPr>
      <dsp:spPr>
        <a:xfrm>
          <a:off x="7420745" y="907443"/>
          <a:ext cx="3130108" cy="2016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151539-78E7-49F4-BE47-047BE0B37BA3}">
      <dsp:nvSpPr>
        <dsp:cNvPr id="0" name=""/>
        <dsp:cNvSpPr/>
      </dsp:nvSpPr>
      <dsp:spPr>
        <a:xfrm>
          <a:off x="7709849" y="1182093"/>
          <a:ext cx="3130108" cy="201630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a:t>Image Completion</a:t>
          </a:r>
          <a:r>
            <a:rPr lang="en-US" sz="1500" b="0" i="0" kern="1200"/>
            <a:t>: DALL·E 2 fills missing parts of images based on context. For obscured objects, it intelligently completes the image, making it valuable for restoring damaged visuals and enhancing artistic compositions.</a:t>
          </a:r>
          <a:endParaRPr lang="en-US" sz="1500" kern="1200"/>
        </a:p>
      </dsp:txBody>
      <dsp:txXfrm>
        <a:off x="7768904" y="1241148"/>
        <a:ext cx="3011998" cy="18981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18C32-1283-4C9C-B2E1-60198B28F624}">
      <dsp:nvSpPr>
        <dsp:cNvPr id="0" name=""/>
        <dsp:cNvSpPr/>
      </dsp:nvSpPr>
      <dsp:spPr>
        <a:xfrm>
          <a:off x="0" y="360437"/>
          <a:ext cx="9635863" cy="573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Art and Design</a:t>
          </a:r>
          <a:r>
            <a:rPr lang="en-US" sz="1400" b="0" i="0" kern="1200" dirty="0"/>
            <a:t>: Generative AI tools like </a:t>
          </a:r>
          <a:r>
            <a:rPr lang="en-US" sz="1400" b="0" i="0" kern="1200" dirty="0" err="1"/>
            <a:t>Midjourney</a:t>
          </a:r>
          <a:r>
            <a:rPr lang="en-US" sz="1400" b="0" i="0" kern="1200" dirty="0"/>
            <a:t>, Stable Diffusion, and DALL-E empower artists and designers to translate textual concepts into imaginative images, especially beneficial for digital artists and 3D modeling.</a:t>
          </a:r>
          <a:endParaRPr lang="en-US" sz="1400" kern="1200" dirty="0"/>
        </a:p>
      </dsp:txBody>
      <dsp:txXfrm>
        <a:off x="27986" y="388423"/>
        <a:ext cx="9579891" cy="517328"/>
      </dsp:txXfrm>
    </dsp:sp>
    <dsp:sp modelId="{1DAF791A-B981-473D-B72B-09FBB795D698}">
      <dsp:nvSpPr>
        <dsp:cNvPr id="0" name=""/>
        <dsp:cNvSpPr/>
      </dsp:nvSpPr>
      <dsp:spPr>
        <a:xfrm>
          <a:off x="0" y="974057"/>
          <a:ext cx="9635863" cy="573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Advertising</a:t>
          </a:r>
          <a:r>
            <a:rPr lang="en-US" sz="1400" b="0" i="0" kern="1200" dirty="0"/>
            <a:t>: Generative AI aids marketers in crafting captivating ads by generating images based on product or service descriptions, valuable for social media, online ads, and print materials.</a:t>
          </a:r>
          <a:endParaRPr lang="en-US" sz="1400" kern="1200" dirty="0"/>
        </a:p>
      </dsp:txBody>
      <dsp:txXfrm>
        <a:off x="27986" y="1002043"/>
        <a:ext cx="9579891" cy="517328"/>
      </dsp:txXfrm>
    </dsp:sp>
    <dsp:sp modelId="{3FC53708-07CA-4F94-B562-3202FEDB0C0E}">
      <dsp:nvSpPr>
        <dsp:cNvPr id="0" name=""/>
        <dsp:cNvSpPr/>
      </dsp:nvSpPr>
      <dsp:spPr>
        <a:xfrm>
          <a:off x="0" y="1587677"/>
          <a:ext cx="9635863" cy="573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Product Visualization</a:t>
          </a:r>
          <a:r>
            <a:rPr lang="en-US" sz="1400" b="0" i="0" kern="1200" dirty="0"/>
            <a:t>: </a:t>
          </a:r>
          <a:r>
            <a:rPr lang="en-US" sz="1400" b="0" i="0" kern="1200" dirty="0" err="1"/>
            <a:t>Midjourney</a:t>
          </a:r>
          <a:r>
            <a:rPr lang="en-US" sz="1400" b="0" i="0" kern="1200" dirty="0"/>
            <a:t> facilitates rapid creation of product images, enabling efficient presentation of new offerings, advantageous for retail and e-commerce industries.</a:t>
          </a:r>
          <a:endParaRPr lang="en-US" sz="1400" kern="1200" dirty="0"/>
        </a:p>
      </dsp:txBody>
      <dsp:txXfrm>
        <a:off x="27986" y="1615663"/>
        <a:ext cx="9579891" cy="517328"/>
      </dsp:txXfrm>
    </dsp:sp>
    <dsp:sp modelId="{905C3183-7FB2-4951-B6B6-679C01F27F6A}">
      <dsp:nvSpPr>
        <dsp:cNvPr id="0" name=""/>
        <dsp:cNvSpPr/>
      </dsp:nvSpPr>
      <dsp:spPr>
        <a:xfrm>
          <a:off x="0" y="2201296"/>
          <a:ext cx="9635863" cy="573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Movie and Video Game Concept Art</a:t>
          </a:r>
          <a:r>
            <a:rPr lang="en-US" sz="1400" b="0" i="0" kern="1200" dirty="0"/>
            <a:t>: Generative AI generates concept art for movies and games, supporting visual exploration and aiding in speedy concept development.</a:t>
          </a:r>
          <a:endParaRPr lang="en-US" sz="1400" kern="1200" dirty="0"/>
        </a:p>
      </dsp:txBody>
      <dsp:txXfrm>
        <a:off x="27986" y="2229282"/>
        <a:ext cx="9579891" cy="517328"/>
      </dsp:txXfrm>
    </dsp:sp>
    <dsp:sp modelId="{B11B9A77-D6F8-41EB-82BA-DFB16B21B554}">
      <dsp:nvSpPr>
        <dsp:cNvPr id="0" name=""/>
        <dsp:cNvSpPr/>
      </dsp:nvSpPr>
      <dsp:spPr>
        <a:xfrm>
          <a:off x="0" y="2814916"/>
          <a:ext cx="9635863" cy="573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Web Design</a:t>
          </a:r>
          <a:r>
            <a:rPr lang="en-US" sz="1400" b="0" i="0" kern="1200" dirty="0"/>
            <a:t>: AI-generated images enhance web design by creating custom visuals that match design descriptions, valuable for personalized website graphics and backgrounds.</a:t>
          </a:r>
          <a:endParaRPr lang="en-US" sz="1400" kern="1200" dirty="0"/>
        </a:p>
      </dsp:txBody>
      <dsp:txXfrm>
        <a:off x="27986" y="2842902"/>
        <a:ext cx="9579891" cy="517328"/>
      </dsp:txXfrm>
    </dsp:sp>
    <dsp:sp modelId="{31F25610-DA8D-48A0-86B5-059C91F31901}">
      <dsp:nvSpPr>
        <dsp:cNvPr id="0" name=""/>
        <dsp:cNvSpPr/>
      </dsp:nvSpPr>
      <dsp:spPr>
        <a:xfrm>
          <a:off x="0" y="3428537"/>
          <a:ext cx="9635863" cy="573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Innovation Ahead</a:t>
          </a:r>
          <a:r>
            <a:rPr lang="en-US" sz="1400" b="0" i="0" kern="1200" dirty="0"/>
            <a:t>: These applications exemplify only a fraction of Generative AI's potential; its novelty leaves room for innovation across various domains in the future.</a:t>
          </a:r>
          <a:endParaRPr lang="en-US" sz="1400" kern="1200" dirty="0"/>
        </a:p>
      </dsp:txBody>
      <dsp:txXfrm>
        <a:off x="27986" y="3456523"/>
        <a:ext cx="9579891" cy="5173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8/18/2023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75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8/18/2023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346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8/18/2023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86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8/18/2023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28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8/18/2023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166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8/18/2023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54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8/18/2023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6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8/18/2023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42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8/18/2023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7535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8/18/2023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13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8/18/2023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86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8/18/2023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3211313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53" r:id="rId6"/>
    <p:sldLayoutId id="2147483749" r:id="rId7"/>
    <p:sldLayoutId id="2147483750" r:id="rId8"/>
    <p:sldLayoutId id="2147483751" r:id="rId9"/>
    <p:sldLayoutId id="2147483752" r:id="rId10"/>
    <p:sldLayoutId id="214748375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43">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5" name="Oval 44">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A1C6CEE-1046-C924-AD29-D8F15FA1ED7B}"/>
              </a:ext>
            </a:extLst>
          </p:cNvPr>
          <p:cNvSpPr>
            <a:spLocks noGrp="1"/>
          </p:cNvSpPr>
          <p:nvPr>
            <p:ph type="ctrTitle"/>
          </p:nvPr>
        </p:nvSpPr>
        <p:spPr>
          <a:xfrm>
            <a:off x="7486648" y="768334"/>
            <a:ext cx="4025901" cy="2866405"/>
          </a:xfrm>
        </p:spPr>
        <p:txBody>
          <a:bodyPr>
            <a:normAutofit/>
          </a:bodyPr>
          <a:lstStyle/>
          <a:p>
            <a:pPr>
              <a:lnSpc>
                <a:spcPct val="90000"/>
              </a:lnSpc>
            </a:pPr>
            <a:r>
              <a:rPr lang="en-US" sz="4200"/>
              <a:t>Using Generative AI to generate images</a:t>
            </a:r>
          </a:p>
        </p:txBody>
      </p:sp>
      <p:pic>
        <p:nvPicPr>
          <p:cNvPr id="4" name="Picture 3" descr="An abstract genetic concept">
            <a:extLst>
              <a:ext uri="{FF2B5EF4-FFF2-40B4-BE49-F238E27FC236}">
                <a16:creationId xmlns:a16="http://schemas.microsoft.com/office/drawing/2014/main" id="{308BF755-A0DC-BDD3-EA3C-E5E7AA4081B5}"/>
              </a:ext>
            </a:extLst>
          </p:cNvPr>
          <p:cNvPicPr>
            <a:picLocks noChangeAspect="1"/>
          </p:cNvPicPr>
          <p:nvPr/>
        </p:nvPicPr>
        <p:blipFill rotWithShape="1">
          <a:blip r:embed="rId2"/>
          <a:srcRect t="811" r="-1" b="-1"/>
          <a:stretch/>
        </p:blipFill>
        <p:spPr>
          <a:xfrm>
            <a:off x="1" y="1"/>
            <a:ext cx="6914058" cy="6857999"/>
          </a:xfrm>
          <a:prstGeom prst="rect">
            <a:avLst/>
          </a:prstGeom>
        </p:spPr>
      </p:pic>
      <p:cxnSp>
        <p:nvCxnSpPr>
          <p:cNvPr id="53" name="Straight Connector 52">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04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84D40-0819-A629-D2C6-63DD92EC40E2}"/>
              </a:ext>
            </a:extLst>
          </p:cNvPr>
          <p:cNvSpPr>
            <a:spLocks noGrp="1"/>
          </p:cNvSpPr>
          <p:nvPr>
            <p:ph type="title"/>
          </p:nvPr>
        </p:nvSpPr>
        <p:spPr>
          <a:xfrm>
            <a:off x="565150" y="770890"/>
            <a:ext cx="8847298" cy="1268984"/>
          </a:xfrm>
        </p:spPr>
        <p:txBody>
          <a:bodyPr>
            <a:noAutofit/>
          </a:bodyPr>
          <a:lstStyle/>
          <a:p>
            <a:pPr>
              <a:lnSpc>
                <a:spcPct val="90000"/>
              </a:lnSpc>
            </a:pPr>
            <a:r>
              <a:rPr lang="en-US" sz="3600" dirty="0"/>
              <a:t>Use Generative AI models effectively</a:t>
            </a:r>
            <a:br>
              <a:rPr lang="en-US" sz="3600" dirty="0"/>
            </a:br>
            <a:endParaRPr lang="en-US" sz="3600" dirty="0"/>
          </a:p>
        </p:txBody>
      </p:sp>
      <p:sp>
        <p:nvSpPr>
          <p:cNvPr id="30" name="Content Placeholder 2">
            <a:extLst>
              <a:ext uri="{FF2B5EF4-FFF2-40B4-BE49-F238E27FC236}">
                <a16:creationId xmlns:a16="http://schemas.microsoft.com/office/drawing/2014/main" id="{0C1CCF4A-8AB3-9645-ABE6-1A0D90C1AE60}"/>
              </a:ext>
            </a:extLst>
          </p:cNvPr>
          <p:cNvSpPr>
            <a:spLocks noGrp="1"/>
          </p:cNvSpPr>
          <p:nvPr>
            <p:ph idx="1"/>
          </p:nvPr>
        </p:nvSpPr>
        <p:spPr>
          <a:xfrm>
            <a:off x="565150" y="1627469"/>
            <a:ext cx="7228222" cy="4379042"/>
          </a:xfrm>
        </p:spPr>
        <p:txBody>
          <a:bodyPr>
            <a:noAutofit/>
          </a:bodyPr>
          <a:lstStyle/>
          <a:p>
            <a:pPr>
              <a:lnSpc>
                <a:spcPct val="90000"/>
              </a:lnSpc>
            </a:pPr>
            <a:r>
              <a:rPr lang="en-US" sz="1800" b="1" dirty="0"/>
              <a:t>Clarity and Specificity</a:t>
            </a:r>
            <a:r>
              <a:rPr lang="en-US" sz="1800" dirty="0"/>
              <a:t>: Clearly define the image you desire, specifying elements like style, subject, and colors for accurate results.</a:t>
            </a:r>
          </a:p>
          <a:p>
            <a:pPr>
              <a:lnSpc>
                <a:spcPct val="90000"/>
              </a:lnSpc>
            </a:pPr>
            <a:r>
              <a:rPr lang="en-US" sz="1800" b="1" dirty="0"/>
              <a:t>Simplicity in Language</a:t>
            </a:r>
            <a:r>
              <a:rPr lang="en-US" sz="1800" dirty="0"/>
              <a:t>: Use simple language to avoid confusion and ensure precise interpretation by Generative models.</a:t>
            </a:r>
          </a:p>
          <a:p>
            <a:pPr>
              <a:lnSpc>
                <a:spcPct val="90000"/>
              </a:lnSpc>
            </a:pPr>
            <a:r>
              <a:rPr lang="en-US" sz="1800" b="1" dirty="0"/>
              <a:t>Contextual Insight</a:t>
            </a:r>
            <a:r>
              <a:rPr lang="en-US" sz="1800" dirty="0"/>
              <a:t>: Provide context about image purpose, audience, and requirements for better alignment with your needs.</a:t>
            </a:r>
          </a:p>
          <a:p>
            <a:pPr>
              <a:lnSpc>
                <a:spcPct val="90000"/>
              </a:lnSpc>
            </a:pPr>
            <a:r>
              <a:rPr lang="en-US" sz="1800" b="1" dirty="0"/>
              <a:t>Utilize Examples</a:t>
            </a:r>
            <a:r>
              <a:rPr lang="en-US" sz="1800" dirty="0"/>
              <a:t>: Share image examples you like, either through descriptions or links, to guide </a:t>
            </a:r>
            <a:r>
              <a:rPr lang="en-US" sz="1800" dirty="0" err="1"/>
              <a:t>Midjourney</a:t>
            </a:r>
            <a:r>
              <a:rPr lang="en-US" sz="1800" dirty="0"/>
              <a:t>/DALL·E-2's understanding.</a:t>
            </a:r>
          </a:p>
          <a:p>
            <a:pPr>
              <a:lnSpc>
                <a:spcPct val="90000"/>
              </a:lnSpc>
            </a:pPr>
            <a:r>
              <a:rPr lang="en-US" sz="1800" b="1" dirty="0"/>
              <a:t>Iterate and Refine</a:t>
            </a:r>
            <a:r>
              <a:rPr lang="en-US" sz="1800" dirty="0"/>
              <a:t>: Experiment with variations of prompts, offer feedback, and make minor tweaks to enhance the generated images' quality and relevance.</a:t>
            </a:r>
          </a:p>
        </p:txBody>
      </p:sp>
      <p:grpSp>
        <p:nvGrpSpPr>
          <p:cNvPr id="12" name="Group 11">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Target">
            <a:extLst>
              <a:ext uri="{FF2B5EF4-FFF2-40B4-BE49-F238E27FC236}">
                <a16:creationId xmlns:a16="http://schemas.microsoft.com/office/drawing/2014/main" id="{DFD8D795-B79C-BA19-496B-FB9B010CDE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220324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89EF-1B3D-90CA-C6BE-93D86DD52554}"/>
              </a:ext>
            </a:extLst>
          </p:cNvPr>
          <p:cNvSpPr>
            <a:spLocks noGrp="1"/>
          </p:cNvSpPr>
          <p:nvPr>
            <p:ph type="title"/>
          </p:nvPr>
        </p:nvSpPr>
        <p:spPr>
          <a:xfrm>
            <a:off x="565150" y="770890"/>
            <a:ext cx="8433377" cy="1268984"/>
          </a:xfrm>
        </p:spPr>
        <p:txBody>
          <a:bodyPr>
            <a:normAutofit fontScale="90000"/>
          </a:bodyPr>
          <a:lstStyle/>
          <a:p>
            <a:r>
              <a:rPr lang="en-US"/>
              <a:t>Applications of generative AI models for image synthesis</a:t>
            </a:r>
            <a:br>
              <a:rPr lang="en-US"/>
            </a:br>
            <a:endParaRPr lang="en-US" dirty="0"/>
          </a:p>
        </p:txBody>
      </p:sp>
      <p:graphicFrame>
        <p:nvGraphicFramePr>
          <p:cNvPr id="5" name="Content Placeholder 2">
            <a:extLst>
              <a:ext uri="{FF2B5EF4-FFF2-40B4-BE49-F238E27FC236}">
                <a16:creationId xmlns:a16="http://schemas.microsoft.com/office/drawing/2014/main" id="{1B2EE9B9-F08E-0239-C2C0-2E906326A9A3}"/>
              </a:ext>
            </a:extLst>
          </p:cNvPr>
          <p:cNvGraphicFramePr>
            <a:graphicFrameLocks noGrp="1"/>
          </p:cNvGraphicFramePr>
          <p:nvPr>
            <p:ph idx="1"/>
            <p:extLst>
              <p:ext uri="{D42A27DB-BD31-4B8C-83A1-F6EECF244321}">
                <p14:modId xmlns:p14="http://schemas.microsoft.com/office/powerpoint/2010/main" val="2080530020"/>
              </p:ext>
            </p:extLst>
          </p:nvPr>
        </p:nvGraphicFramePr>
        <p:xfrm>
          <a:off x="565150" y="1845579"/>
          <a:ext cx="9635863" cy="43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23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9C929-D7E3-0E6E-439A-17DB1F0C3D17}"/>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Thank you!</a:t>
            </a:r>
          </a:p>
        </p:txBody>
      </p:sp>
      <p:grpSp>
        <p:nvGrpSpPr>
          <p:cNvPr id="40"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Graphic 6" descr="Handshake">
            <a:extLst>
              <a:ext uri="{FF2B5EF4-FFF2-40B4-BE49-F238E27FC236}">
                <a16:creationId xmlns:a16="http://schemas.microsoft.com/office/drawing/2014/main" id="{F10B1E78-AB4B-C231-CAB6-294B830481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8232" y="2169236"/>
            <a:ext cx="3712134" cy="3712134"/>
          </a:xfrm>
          <a:prstGeom prst="rect">
            <a:avLst/>
          </a:prstGeom>
        </p:spPr>
      </p:pic>
      <p:cxnSp>
        <p:nvCxnSpPr>
          <p:cNvPr id="46"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34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9659-0287-C834-7B7C-4D7B7708B1B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9AA7D7C-B416-8875-D62F-0C9DBC55C681}"/>
              </a:ext>
            </a:extLst>
          </p:cNvPr>
          <p:cNvSpPr>
            <a:spLocks noGrp="1"/>
          </p:cNvSpPr>
          <p:nvPr>
            <p:ph idx="1"/>
          </p:nvPr>
        </p:nvSpPr>
        <p:spPr>
          <a:xfrm>
            <a:off x="565150" y="2160016"/>
            <a:ext cx="9770341" cy="3601212"/>
          </a:xfrm>
        </p:spPr>
        <p:txBody>
          <a:bodyPr>
            <a:normAutofit/>
          </a:bodyPr>
          <a:lstStyle/>
          <a:p>
            <a:pPr marL="0" indent="0">
              <a:buNone/>
            </a:pPr>
            <a:r>
              <a:rPr lang="en-US" sz="1600" dirty="0"/>
              <a:t>Artificial intelligence has made significant progress in content generation, spanning from translating text into visuals to crafting intricate artworks and animations. This is particularly evident in image synthesis, where tools like </a:t>
            </a:r>
            <a:r>
              <a:rPr lang="en-US" sz="1600" dirty="0" err="1"/>
              <a:t>Midjourney</a:t>
            </a:r>
            <a:r>
              <a:rPr lang="en-US" sz="1600" dirty="0"/>
              <a:t>, Stable Diffusion and DALL-E have streamlined the process. Generative AI models underpin these capabilities, proving vital for individual creators and businesses.</a:t>
            </a:r>
          </a:p>
          <a:p>
            <a:endParaRPr lang="en-US"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233048D3-35E0-4C38-21EA-F2D74004C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037" y="3390827"/>
            <a:ext cx="6442059" cy="2696283"/>
          </a:xfrm>
          <a:prstGeom prst="rect">
            <a:avLst/>
          </a:prstGeom>
        </p:spPr>
      </p:pic>
    </p:spTree>
    <p:extLst>
      <p:ext uri="{BB962C8B-B14F-4D97-AF65-F5344CB8AC3E}">
        <p14:creationId xmlns:p14="http://schemas.microsoft.com/office/powerpoint/2010/main" val="342168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4498-F1E2-4013-4222-4AA632354C3A}"/>
              </a:ext>
            </a:extLst>
          </p:cNvPr>
          <p:cNvSpPr>
            <a:spLocks noGrp="1"/>
          </p:cNvSpPr>
          <p:nvPr>
            <p:ph type="title"/>
          </p:nvPr>
        </p:nvSpPr>
        <p:spPr/>
        <p:txBody>
          <a:bodyPr>
            <a:normAutofit fontScale="90000"/>
          </a:bodyPr>
          <a:lstStyle/>
          <a:p>
            <a:r>
              <a:rPr lang="en-US" dirty="0"/>
              <a:t>Table of contents:</a:t>
            </a:r>
            <a:br>
              <a:rPr lang="en-US" dirty="0"/>
            </a:br>
            <a:endParaRPr lang="en-US" dirty="0"/>
          </a:p>
        </p:txBody>
      </p:sp>
      <p:graphicFrame>
        <p:nvGraphicFramePr>
          <p:cNvPr id="5" name="Content Placeholder 2">
            <a:extLst>
              <a:ext uri="{FF2B5EF4-FFF2-40B4-BE49-F238E27FC236}">
                <a16:creationId xmlns:a16="http://schemas.microsoft.com/office/drawing/2014/main" id="{99CA2A78-7170-5BA3-7523-4C337AEAE1B3}"/>
              </a:ext>
            </a:extLst>
          </p:cNvPr>
          <p:cNvGraphicFramePr>
            <a:graphicFrameLocks noGrp="1"/>
          </p:cNvGraphicFramePr>
          <p:nvPr>
            <p:ph idx="1"/>
            <p:extLst>
              <p:ext uri="{D42A27DB-BD31-4B8C-83A1-F6EECF244321}">
                <p14:modId xmlns:p14="http://schemas.microsoft.com/office/powerpoint/2010/main" val="3568539842"/>
              </p:ext>
            </p:extLst>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797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92D1-0FD6-7CDF-1A19-D0732313369A}"/>
              </a:ext>
            </a:extLst>
          </p:cNvPr>
          <p:cNvSpPr>
            <a:spLocks noGrp="1"/>
          </p:cNvSpPr>
          <p:nvPr>
            <p:ph type="title"/>
          </p:nvPr>
        </p:nvSpPr>
        <p:spPr/>
        <p:txBody>
          <a:bodyPr>
            <a:normAutofit fontScale="90000"/>
          </a:bodyPr>
          <a:lstStyle/>
          <a:p>
            <a:r>
              <a:rPr lang="en-US" dirty="0"/>
              <a:t>What are generative AI models?</a:t>
            </a:r>
          </a:p>
        </p:txBody>
      </p:sp>
      <p:graphicFrame>
        <p:nvGraphicFramePr>
          <p:cNvPr id="5" name="Content Placeholder 2">
            <a:extLst>
              <a:ext uri="{FF2B5EF4-FFF2-40B4-BE49-F238E27FC236}">
                <a16:creationId xmlns:a16="http://schemas.microsoft.com/office/drawing/2014/main" id="{ADA5028B-B379-CAF3-7AB3-0F11EB33E005}"/>
              </a:ext>
            </a:extLst>
          </p:cNvPr>
          <p:cNvGraphicFramePr>
            <a:graphicFrameLocks noGrp="1"/>
          </p:cNvGraphicFramePr>
          <p:nvPr>
            <p:ph idx="1"/>
            <p:extLst>
              <p:ext uri="{D42A27DB-BD31-4B8C-83A1-F6EECF244321}">
                <p14:modId xmlns:p14="http://schemas.microsoft.com/office/powerpoint/2010/main" val="401955331"/>
              </p:ext>
            </p:extLst>
          </p:nvPr>
        </p:nvGraphicFramePr>
        <p:xfrm>
          <a:off x="565150" y="2160016"/>
          <a:ext cx="8335569"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113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65AA-E38E-3992-A80D-CF0CCAC7BE87}"/>
              </a:ext>
            </a:extLst>
          </p:cNvPr>
          <p:cNvSpPr>
            <a:spLocks noGrp="1"/>
          </p:cNvSpPr>
          <p:nvPr>
            <p:ph type="title"/>
          </p:nvPr>
        </p:nvSpPr>
        <p:spPr>
          <a:xfrm>
            <a:off x="565150" y="770890"/>
            <a:ext cx="11204604" cy="1268984"/>
          </a:xfrm>
        </p:spPr>
        <p:txBody>
          <a:bodyPr>
            <a:normAutofit/>
          </a:bodyPr>
          <a:lstStyle/>
          <a:p>
            <a:r>
              <a:rPr lang="en-US" sz="3600" dirty="0"/>
              <a:t>Understanding image synthesis &amp; its importance</a:t>
            </a:r>
          </a:p>
        </p:txBody>
      </p:sp>
      <p:graphicFrame>
        <p:nvGraphicFramePr>
          <p:cNvPr id="7" name="Content Placeholder 2">
            <a:extLst>
              <a:ext uri="{FF2B5EF4-FFF2-40B4-BE49-F238E27FC236}">
                <a16:creationId xmlns:a16="http://schemas.microsoft.com/office/drawing/2014/main" id="{564BD06A-A69A-F1F0-3BD7-B68FB2B1277A}"/>
              </a:ext>
            </a:extLst>
          </p:cNvPr>
          <p:cNvGraphicFramePr>
            <a:graphicFrameLocks noGrp="1"/>
          </p:cNvGraphicFramePr>
          <p:nvPr>
            <p:ph idx="1"/>
            <p:extLst>
              <p:ext uri="{D42A27DB-BD31-4B8C-83A1-F6EECF244321}">
                <p14:modId xmlns:p14="http://schemas.microsoft.com/office/powerpoint/2010/main" val="4173143902"/>
              </p:ext>
            </p:extLst>
          </p:nvPr>
        </p:nvGraphicFramePr>
        <p:xfrm>
          <a:off x="565150" y="1568741"/>
          <a:ext cx="8964744" cy="4518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324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3326-6E13-7653-6BB2-B8D0DC10DD9A}"/>
              </a:ext>
            </a:extLst>
          </p:cNvPr>
          <p:cNvSpPr>
            <a:spLocks noGrp="1"/>
          </p:cNvSpPr>
          <p:nvPr>
            <p:ph type="title"/>
          </p:nvPr>
        </p:nvSpPr>
        <p:spPr/>
        <p:txBody>
          <a:bodyPr/>
          <a:lstStyle/>
          <a:p>
            <a:r>
              <a:rPr lang="en-US" dirty="0" err="1"/>
              <a:t>Midjourney</a:t>
            </a:r>
            <a:r>
              <a:rPr lang="en-US" dirty="0"/>
              <a:t> AI</a:t>
            </a:r>
          </a:p>
        </p:txBody>
      </p:sp>
      <p:graphicFrame>
        <p:nvGraphicFramePr>
          <p:cNvPr id="9" name="Content Placeholder 2">
            <a:extLst>
              <a:ext uri="{FF2B5EF4-FFF2-40B4-BE49-F238E27FC236}">
                <a16:creationId xmlns:a16="http://schemas.microsoft.com/office/drawing/2014/main" id="{94C7FC77-F2C7-B14A-66E8-75C5B9E42FF1}"/>
              </a:ext>
            </a:extLst>
          </p:cNvPr>
          <p:cNvGraphicFramePr>
            <a:graphicFrameLocks noGrp="1"/>
          </p:cNvGraphicFramePr>
          <p:nvPr>
            <p:ph idx="1"/>
            <p:extLst>
              <p:ext uri="{D42A27DB-BD31-4B8C-83A1-F6EECF244321}">
                <p14:modId xmlns:p14="http://schemas.microsoft.com/office/powerpoint/2010/main" val="3673743843"/>
              </p:ext>
            </p:extLst>
          </p:nvPr>
        </p:nvGraphicFramePr>
        <p:xfrm>
          <a:off x="565150" y="1535185"/>
          <a:ext cx="7790285" cy="4551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85F17055-6C9A-2000-FBD8-2E411BA601F7}"/>
              </a:ext>
            </a:extLst>
          </p:cNvPr>
          <p:cNvPicPr>
            <a:picLocks noChangeAspect="1"/>
          </p:cNvPicPr>
          <p:nvPr/>
        </p:nvPicPr>
        <p:blipFill>
          <a:blip r:embed="rId7"/>
          <a:stretch>
            <a:fillRect/>
          </a:stretch>
        </p:blipFill>
        <p:spPr>
          <a:xfrm>
            <a:off x="8355435" y="2408878"/>
            <a:ext cx="3742899" cy="3111078"/>
          </a:xfrm>
          <a:prstGeom prst="rect">
            <a:avLst/>
          </a:prstGeom>
        </p:spPr>
      </p:pic>
    </p:spTree>
    <p:extLst>
      <p:ext uri="{BB962C8B-B14F-4D97-AF65-F5344CB8AC3E}">
        <p14:creationId xmlns:p14="http://schemas.microsoft.com/office/powerpoint/2010/main" val="21677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E00A5E-5F0B-0B35-C970-95D477E46BAB}"/>
              </a:ext>
            </a:extLst>
          </p:cNvPr>
          <p:cNvSpPr>
            <a:spLocks noGrp="1"/>
          </p:cNvSpPr>
          <p:nvPr>
            <p:ph type="title"/>
          </p:nvPr>
        </p:nvSpPr>
        <p:spPr>
          <a:xfrm>
            <a:off x="565151" y="770890"/>
            <a:ext cx="4133559" cy="1268984"/>
          </a:xfrm>
        </p:spPr>
        <p:txBody>
          <a:bodyPr>
            <a:normAutofit/>
          </a:bodyPr>
          <a:lstStyle/>
          <a:p>
            <a:r>
              <a:rPr lang="en-US" dirty="0" err="1"/>
              <a:t>Dall.E</a:t>
            </a:r>
            <a:r>
              <a:rPr lang="en-US" dirty="0"/>
              <a:t> 2</a:t>
            </a:r>
          </a:p>
        </p:txBody>
      </p:sp>
      <p:sp>
        <p:nvSpPr>
          <p:cNvPr id="21" name="Content Placeholder 2">
            <a:extLst>
              <a:ext uri="{FF2B5EF4-FFF2-40B4-BE49-F238E27FC236}">
                <a16:creationId xmlns:a16="http://schemas.microsoft.com/office/drawing/2014/main" id="{EFC0EEBA-72B7-0FDC-5E10-1864A2E44A2C}"/>
              </a:ext>
            </a:extLst>
          </p:cNvPr>
          <p:cNvSpPr>
            <a:spLocks noGrp="1"/>
          </p:cNvSpPr>
          <p:nvPr>
            <p:ph idx="1"/>
          </p:nvPr>
        </p:nvSpPr>
        <p:spPr>
          <a:xfrm>
            <a:off x="565151" y="1862467"/>
            <a:ext cx="6557102" cy="3909159"/>
          </a:xfrm>
        </p:spPr>
        <p:txBody>
          <a:bodyPr>
            <a:normAutofit/>
          </a:bodyPr>
          <a:lstStyle/>
          <a:p>
            <a:pPr marL="0" indent="0">
              <a:lnSpc>
                <a:spcPct val="90000"/>
              </a:lnSpc>
              <a:buNone/>
            </a:pPr>
            <a:r>
              <a:rPr lang="en-US" sz="1600" dirty="0"/>
              <a:t>DALL·E is a state-of-the-art artificial intelligence program developed by OpenAI that creates images from textual descriptions. </a:t>
            </a:r>
          </a:p>
          <a:p>
            <a:pPr marL="0" indent="0">
              <a:lnSpc>
                <a:spcPct val="90000"/>
              </a:lnSpc>
              <a:buNone/>
            </a:pPr>
            <a:endParaRPr lang="en-US" sz="1600" dirty="0"/>
          </a:p>
          <a:p>
            <a:pPr marL="0" indent="0">
              <a:lnSpc>
                <a:spcPct val="90000"/>
              </a:lnSpc>
              <a:buNone/>
            </a:pPr>
            <a:r>
              <a:rPr lang="en-US" sz="1600" b="1" dirty="0"/>
              <a:t>Operational Stages</a:t>
            </a:r>
            <a:r>
              <a:rPr lang="en-US" sz="1600" dirty="0"/>
              <a:t>: DALL·E 2's functioning involves three steps:</a:t>
            </a:r>
          </a:p>
          <a:p>
            <a:pPr lvl="1">
              <a:lnSpc>
                <a:spcPct val="90000"/>
              </a:lnSpc>
            </a:pPr>
            <a:r>
              <a:rPr lang="en-US" sz="1600" dirty="0"/>
              <a:t>Text Encoding: A neural network processes prompts into text embeddings, resembling organized numerical representations.</a:t>
            </a:r>
          </a:p>
          <a:p>
            <a:pPr lvl="1">
              <a:lnSpc>
                <a:spcPct val="90000"/>
              </a:lnSpc>
            </a:pPr>
            <a:r>
              <a:rPr lang="en-US" sz="1600" dirty="0"/>
              <a:t>Image Encoding: A separate model ('prior') maps text encodings to image encodings, enabling image generation.</a:t>
            </a:r>
          </a:p>
          <a:p>
            <a:pPr lvl="1">
              <a:lnSpc>
                <a:spcPct val="90000"/>
              </a:lnSpc>
            </a:pPr>
            <a:r>
              <a:rPr lang="en-US" sz="1600" dirty="0"/>
              <a:t>Decoding: Using the generated image encodings, an image decoder produces visual content.</a:t>
            </a:r>
          </a:p>
        </p:txBody>
      </p:sp>
      <p:pic>
        <p:nvPicPr>
          <p:cNvPr id="5" name="Picture 4" descr="A group of images of a cat playing chess&#10;&#10;Description automatically generated">
            <a:extLst>
              <a:ext uri="{FF2B5EF4-FFF2-40B4-BE49-F238E27FC236}">
                <a16:creationId xmlns:a16="http://schemas.microsoft.com/office/drawing/2014/main" id="{22FA711B-DCAD-8FAC-9686-BC3AA51E1A52}"/>
              </a:ext>
            </a:extLst>
          </p:cNvPr>
          <p:cNvPicPr>
            <a:picLocks noChangeAspect="1"/>
          </p:cNvPicPr>
          <p:nvPr/>
        </p:nvPicPr>
        <p:blipFill>
          <a:blip r:embed="rId2"/>
          <a:stretch>
            <a:fillRect/>
          </a:stretch>
        </p:blipFill>
        <p:spPr>
          <a:xfrm>
            <a:off x="7281011" y="1862467"/>
            <a:ext cx="4641579" cy="3133065"/>
          </a:xfrm>
          <a:prstGeom prst="rect">
            <a:avLst/>
          </a:prstGeom>
        </p:spPr>
      </p:pic>
      <p:grpSp>
        <p:nvGrpSpPr>
          <p:cNvPr id="22" name="Group 11">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7" name="Straight Connector 17">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81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97851-9E91-3ECF-9C14-51DD5A11A967}"/>
              </a:ext>
            </a:extLst>
          </p:cNvPr>
          <p:cNvSpPr>
            <a:spLocks noGrp="1"/>
          </p:cNvSpPr>
          <p:nvPr>
            <p:ph type="title"/>
          </p:nvPr>
        </p:nvSpPr>
        <p:spPr>
          <a:xfrm>
            <a:off x="565150" y="768334"/>
            <a:ext cx="4134537" cy="2866405"/>
          </a:xfrm>
        </p:spPr>
        <p:txBody>
          <a:bodyPr vert="horz" lIns="91440" tIns="45720" rIns="91440" bIns="45720" rtlCol="0" anchor="t">
            <a:normAutofit/>
          </a:bodyPr>
          <a:lstStyle/>
          <a:p>
            <a:pPr>
              <a:lnSpc>
                <a:spcPct val="90000"/>
              </a:lnSpc>
            </a:pPr>
            <a:r>
              <a:rPr lang="en-US" sz="3800" dirty="0"/>
              <a:t>Generating creative prompts automatically</a:t>
            </a:r>
            <a:br>
              <a:rPr lang="en-US" sz="3800" dirty="0"/>
            </a:br>
            <a:endParaRPr lang="en-US" sz="3800" dirty="0"/>
          </a:p>
        </p:txBody>
      </p:sp>
      <p:grpSp>
        <p:nvGrpSpPr>
          <p:cNvPr id="40" name="Group 39">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6" name="Straight Connector 4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DFC2E2C3-BB2D-F60E-7A29-727CA1C60DE5}"/>
              </a:ext>
            </a:extLst>
          </p:cNvPr>
          <p:cNvPicPr>
            <a:picLocks noGrp="1" noChangeAspect="1"/>
          </p:cNvPicPr>
          <p:nvPr>
            <p:ph idx="1"/>
          </p:nvPr>
        </p:nvPicPr>
        <p:blipFill>
          <a:blip r:embed="rId2"/>
          <a:stretch>
            <a:fillRect/>
          </a:stretch>
        </p:blipFill>
        <p:spPr>
          <a:xfrm>
            <a:off x="5264837" y="884404"/>
            <a:ext cx="6272272" cy="5080540"/>
          </a:xfrm>
          <a:prstGeom prst="rect">
            <a:avLst/>
          </a:prstGeom>
        </p:spPr>
      </p:pic>
      <p:pic>
        <p:nvPicPr>
          <p:cNvPr id="7" name="Picture 6">
            <a:extLst>
              <a:ext uri="{FF2B5EF4-FFF2-40B4-BE49-F238E27FC236}">
                <a16:creationId xmlns:a16="http://schemas.microsoft.com/office/drawing/2014/main" id="{90A882CA-3B0C-351F-FD3A-3F26DB5836EF}"/>
              </a:ext>
            </a:extLst>
          </p:cNvPr>
          <p:cNvPicPr>
            <a:picLocks noChangeAspect="1"/>
          </p:cNvPicPr>
          <p:nvPr/>
        </p:nvPicPr>
        <p:blipFill>
          <a:blip r:embed="rId3"/>
          <a:stretch>
            <a:fillRect/>
          </a:stretch>
        </p:blipFill>
        <p:spPr>
          <a:xfrm>
            <a:off x="528851" y="3305962"/>
            <a:ext cx="4395488" cy="2619654"/>
          </a:xfrm>
          <a:prstGeom prst="rect">
            <a:avLst/>
          </a:prstGeom>
        </p:spPr>
      </p:pic>
    </p:spTree>
    <p:extLst>
      <p:ext uri="{BB962C8B-B14F-4D97-AF65-F5344CB8AC3E}">
        <p14:creationId xmlns:p14="http://schemas.microsoft.com/office/powerpoint/2010/main" val="316919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1BE5-7435-6319-91B2-4DD36FF7F168}"/>
              </a:ext>
            </a:extLst>
          </p:cNvPr>
          <p:cNvSpPr>
            <a:spLocks noGrp="1"/>
          </p:cNvSpPr>
          <p:nvPr>
            <p:ph type="title"/>
          </p:nvPr>
        </p:nvSpPr>
        <p:spPr>
          <a:xfrm>
            <a:off x="565150" y="770890"/>
            <a:ext cx="9617941" cy="1268984"/>
          </a:xfrm>
        </p:spPr>
        <p:txBody>
          <a:bodyPr>
            <a:normAutofit fontScale="90000"/>
          </a:bodyPr>
          <a:lstStyle/>
          <a:p>
            <a:r>
              <a:rPr lang="en-US" dirty="0"/>
              <a:t>Superpowers of generative AI models</a:t>
            </a:r>
            <a:br>
              <a:rPr lang="en-US" dirty="0"/>
            </a:br>
            <a:endParaRPr lang="en-US" dirty="0"/>
          </a:p>
        </p:txBody>
      </p:sp>
      <p:graphicFrame>
        <p:nvGraphicFramePr>
          <p:cNvPr id="5" name="Content Placeholder 2">
            <a:extLst>
              <a:ext uri="{FF2B5EF4-FFF2-40B4-BE49-F238E27FC236}">
                <a16:creationId xmlns:a16="http://schemas.microsoft.com/office/drawing/2014/main" id="{0DB98E40-8ECB-E8AE-D8EE-7E3AEA7B1AFB}"/>
              </a:ext>
            </a:extLst>
          </p:cNvPr>
          <p:cNvGraphicFramePr>
            <a:graphicFrameLocks noGrp="1"/>
          </p:cNvGraphicFramePr>
          <p:nvPr>
            <p:ph idx="1"/>
            <p:extLst>
              <p:ext uri="{D42A27DB-BD31-4B8C-83A1-F6EECF244321}">
                <p14:modId xmlns:p14="http://schemas.microsoft.com/office/powerpoint/2010/main" val="3557212756"/>
              </p:ext>
            </p:extLst>
          </p:nvPr>
        </p:nvGraphicFramePr>
        <p:xfrm>
          <a:off x="565150" y="1766455"/>
          <a:ext cx="10844068" cy="4105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6103506"/>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54</TotalTime>
  <Words>929</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Neue Haas Grotesk Text Pro</vt:lpstr>
      <vt:lpstr>PunchcardVTI</vt:lpstr>
      <vt:lpstr>Using Generative AI to generate images</vt:lpstr>
      <vt:lpstr>Introduction</vt:lpstr>
      <vt:lpstr>Table of contents: </vt:lpstr>
      <vt:lpstr>What are generative AI models?</vt:lpstr>
      <vt:lpstr>Understanding image synthesis &amp; its importance</vt:lpstr>
      <vt:lpstr>Midjourney AI</vt:lpstr>
      <vt:lpstr>Dall.E 2</vt:lpstr>
      <vt:lpstr>Generating creative prompts automatically </vt:lpstr>
      <vt:lpstr>Superpowers of generative AI models </vt:lpstr>
      <vt:lpstr>Use Generative AI models effectively </vt:lpstr>
      <vt:lpstr>Applications of generative AI models for image synthesis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Generative AI to generate images</dc:title>
  <dc:creator>Harshit Mittal</dc:creator>
  <cp:lastModifiedBy>Harshit Mittal</cp:lastModifiedBy>
  <cp:revision>1</cp:revision>
  <dcterms:created xsi:type="dcterms:W3CDTF">2023-08-19T03:01:07Z</dcterms:created>
  <dcterms:modified xsi:type="dcterms:W3CDTF">2023-08-19T03:55:13Z</dcterms:modified>
</cp:coreProperties>
</file>