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sldIdLst>
    <p:sldId id="256" r:id="rId2"/>
    <p:sldId id="257" r:id="rId3"/>
    <p:sldId id="259" r:id="rId4"/>
    <p:sldId id="260" r:id="rId5"/>
    <p:sldId id="262" r:id="rId6"/>
    <p:sldId id="263" r:id="rId7"/>
    <p:sldId id="266" r:id="rId8"/>
    <p:sldId id="267" r:id="rId9"/>
    <p:sldId id="268" r:id="rId10"/>
    <p:sldId id="264" r:id="rId11"/>
    <p:sldId id="265"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91"/>
  </p:normalViewPr>
  <p:slideViewPr>
    <p:cSldViewPr snapToGrid="0">
      <p:cViewPr varScale="1">
        <p:scale>
          <a:sx n="90" d="100"/>
          <a:sy n="90" d="100"/>
        </p:scale>
        <p:origin x="232"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C28474-D9A6-4676-940E-2B2E553CCEE5}"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829C4F8-467B-4888-A016-8F5DF0215AB6}">
      <dgm:prSet custT="1"/>
      <dgm:spPr/>
      <dgm:t>
        <a:bodyPr/>
        <a:lstStyle/>
        <a:p>
          <a:pPr>
            <a:defRPr b="1"/>
          </a:pPr>
          <a:r>
            <a:rPr lang="en-US" sz="1600" i="0" dirty="0"/>
            <a:t>Descriptive statistics provide a summary of key characteristics within a dataset. They help us gain insights into the overall structure and patterns of the data.</a:t>
          </a:r>
          <a:endParaRPr lang="en-US" sz="1600" dirty="0"/>
        </a:p>
      </dgm:t>
    </dgm:pt>
    <dgm:pt modelId="{CB3CF965-D1F0-4C55-B220-FD6344AAD0FD}" type="parTrans" cxnId="{9A4BF5FB-C2A6-4B0F-8BD7-B3AAC5E2A5E2}">
      <dgm:prSet/>
      <dgm:spPr/>
      <dgm:t>
        <a:bodyPr/>
        <a:lstStyle/>
        <a:p>
          <a:endParaRPr lang="en-US" sz="1600"/>
        </a:p>
      </dgm:t>
    </dgm:pt>
    <dgm:pt modelId="{82CBF501-E1E8-4D3B-B465-F1E5377C5ADC}" type="sibTrans" cxnId="{9A4BF5FB-C2A6-4B0F-8BD7-B3AAC5E2A5E2}">
      <dgm:prSet/>
      <dgm:spPr/>
      <dgm:t>
        <a:bodyPr/>
        <a:lstStyle/>
        <a:p>
          <a:endParaRPr lang="en-US" sz="1600"/>
        </a:p>
      </dgm:t>
    </dgm:pt>
    <dgm:pt modelId="{F5DE2F31-F4FA-4733-9379-DA429C827C25}">
      <dgm:prSet custT="1"/>
      <dgm:spPr/>
      <dgm:t>
        <a:bodyPr/>
        <a:lstStyle/>
        <a:p>
          <a:pPr>
            <a:defRPr b="1"/>
          </a:pPr>
          <a:r>
            <a:rPr lang="en-US" sz="1600" b="1" i="0" dirty="0"/>
            <a:t>Measures of Central Tendency:</a:t>
          </a:r>
          <a:endParaRPr lang="en-US" sz="1600" dirty="0"/>
        </a:p>
      </dgm:t>
    </dgm:pt>
    <dgm:pt modelId="{C09C1E5F-45C6-475F-A846-4C11A92BAAD3}" type="parTrans" cxnId="{B8A36277-D77C-4E6A-A058-3CB41AFA1E67}">
      <dgm:prSet/>
      <dgm:spPr/>
      <dgm:t>
        <a:bodyPr/>
        <a:lstStyle/>
        <a:p>
          <a:endParaRPr lang="en-US" sz="1600"/>
        </a:p>
      </dgm:t>
    </dgm:pt>
    <dgm:pt modelId="{DC29D99B-B631-496B-88A0-485432FCD6F8}" type="sibTrans" cxnId="{B8A36277-D77C-4E6A-A058-3CB41AFA1E67}">
      <dgm:prSet/>
      <dgm:spPr/>
      <dgm:t>
        <a:bodyPr/>
        <a:lstStyle/>
        <a:p>
          <a:endParaRPr lang="en-US" sz="1600"/>
        </a:p>
      </dgm:t>
    </dgm:pt>
    <dgm:pt modelId="{49C36D0B-060F-42DB-8F45-F440E2EEC248}">
      <dgm:prSet custT="1"/>
      <dgm:spPr/>
      <dgm:t>
        <a:bodyPr/>
        <a:lstStyle/>
        <a:p>
          <a:r>
            <a:rPr lang="en-US" sz="1600" b="0" i="0" dirty="0"/>
            <a:t>Mean: The average value of the data.</a:t>
          </a:r>
          <a:endParaRPr lang="en-US" sz="1600" dirty="0"/>
        </a:p>
      </dgm:t>
    </dgm:pt>
    <dgm:pt modelId="{BF2596F3-3316-40B5-AFF9-8E8CF0AA0AF2}" type="parTrans" cxnId="{C428DD7E-A481-41AA-825C-A3398ACE0F3D}">
      <dgm:prSet/>
      <dgm:spPr/>
      <dgm:t>
        <a:bodyPr/>
        <a:lstStyle/>
        <a:p>
          <a:endParaRPr lang="en-US" sz="1600"/>
        </a:p>
      </dgm:t>
    </dgm:pt>
    <dgm:pt modelId="{5D39D97C-7F98-4C9C-9F2A-74808AB26149}" type="sibTrans" cxnId="{C428DD7E-A481-41AA-825C-A3398ACE0F3D}">
      <dgm:prSet/>
      <dgm:spPr/>
      <dgm:t>
        <a:bodyPr/>
        <a:lstStyle/>
        <a:p>
          <a:endParaRPr lang="en-US" sz="1600"/>
        </a:p>
      </dgm:t>
    </dgm:pt>
    <dgm:pt modelId="{E4C655B1-E3E3-4646-AC8C-F11A4D2F5B56}">
      <dgm:prSet custT="1"/>
      <dgm:spPr/>
      <dgm:t>
        <a:bodyPr/>
        <a:lstStyle/>
        <a:p>
          <a:r>
            <a:rPr lang="en-US" sz="1600" b="0" i="0" dirty="0"/>
            <a:t>Median: The middle value in the sorted dataset.</a:t>
          </a:r>
          <a:endParaRPr lang="en-US" sz="1600" dirty="0"/>
        </a:p>
      </dgm:t>
    </dgm:pt>
    <dgm:pt modelId="{3D134827-D2B2-4964-9286-5352091DAA6E}" type="parTrans" cxnId="{773414B0-5FA6-4D51-9D93-3E6782676296}">
      <dgm:prSet/>
      <dgm:spPr/>
      <dgm:t>
        <a:bodyPr/>
        <a:lstStyle/>
        <a:p>
          <a:endParaRPr lang="en-US" sz="1600"/>
        </a:p>
      </dgm:t>
    </dgm:pt>
    <dgm:pt modelId="{12EF2539-D934-453E-99AA-B1AF29639E31}" type="sibTrans" cxnId="{773414B0-5FA6-4D51-9D93-3E6782676296}">
      <dgm:prSet/>
      <dgm:spPr/>
      <dgm:t>
        <a:bodyPr/>
        <a:lstStyle/>
        <a:p>
          <a:endParaRPr lang="en-US" sz="1600"/>
        </a:p>
      </dgm:t>
    </dgm:pt>
    <dgm:pt modelId="{D9E510B4-6280-4655-ABB5-45C5F37CB186}">
      <dgm:prSet custT="1"/>
      <dgm:spPr/>
      <dgm:t>
        <a:bodyPr/>
        <a:lstStyle/>
        <a:p>
          <a:r>
            <a:rPr lang="en-US" sz="1600" b="0" i="0"/>
            <a:t>Mode: The most frequently occurring value.</a:t>
          </a:r>
          <a:endParaRPr lang="en-US" sz="1600"/>
        </a:p>
      </dgm:t>
    </dgm:pt>
    <dgm:pt modelId="{F65D038E-A293-4C2E-B59B-99F5A3E0B092}" type="parTrans" cxnId="{B62BF342-9323-4E62-980F-18EAE867D35B}">
      <dgm:prSet/>
      <dgm:spPr/>
      <dgm:t>
        <a:bodyPr/>
        <a:lstStyle/>
        <a:p>
          <a:endParaRPr lang="en-US" sz="1600"/>
        </a:p>
      </dgm:t>
    </dgm:pt>
    <dgm:pt modelId="{873AC9F6-FB15-4F04-B675-7E786C54014A}" type="sibTrans" cxnId="{B62BF342-9323-4E62-980F-18EAE867D35B}">
      <dgm:prSet/>
      <dgm:spPr/>
      <dgm:t>
        <a:bodyPr/>
        <a:lstStyle/>
        <a:p>
          <a:endParaRPr lang="en-US" sz="1600"/>
        </a:p>
      </dgm:t>
    </dgm:pt>
    <dgm:pt modelId="{F5C3210B-2DC4-493F-A661-5BAFC8E810CB}">
      <dgm:prSet custT="1"/>
      <dgm:spPr/>
      <dgm:t>
        <a:bodyPr/>
        <a:lstStyle/>
        <a:p>
          <a:pPr>
            <a:defRPr b="1"/>
          </a:pPr>
          <a:r>
            <a:rPr lang="en-US" sz="1600" b="1" i="0"/>
            <a:t>Measures of Dispersion:</a:t>
          </a:r>
          <a:endParaRPr lang="en-US" sz="1600"/>
        </a:p>
      </dgm:t>
    </dgm:pt>
    <dgm:pt modelId="{A3149187-8533-465A-BD70-DDC9AE27018E}" type="parTrans" cxnId="{D2E71CD6-2424-46C3-95DD-36A3FAF57493}">
      <dgm:prSet/>
      <dgm:spPr/>
      <dgm:t>
        <a:bodyPr/>
        <a:lstStyle/>
        <a:p>
          <a:endParaRPr lang="en-US" sz="1600"/>
        </a:p>
      </dgm:t>
    </dgm:pt>
    <dgm:pt modelId="{C7382A51-3573-4DF9-B713-3B7C474632C6}" type="sibTrans" cxnId="{D2E71CD6-2424-46C3-95DD-36A3FAF57493}">
      <dgm:prSet/>
      <dgm:spPr/>
      <dgm:t>
        <a:bodyPr/>
        <a:lstStyle/>
        <a:p>
          <a:endParaRPr lang="en-US" sz="1600"/>
        </a:p>
      </dgm:t>
    </dgm:pt>
    <dgm:pt modelId="{0E1AF42B-4DE0-4C3D-A1FD-8CE0E16DD4CD}">
      <dgm:prSet custT="1"/>
      <dgm:spPr/>
      <dgm:t>
        <a:bodyPr/>
        <a:lstStyle/>
        <a:p>
          <a:r>
            <a:rPr lang="en-US" sz="1600" b="0" i="0"/>
            <a:t>Range: The difference between the maximum and minimum values.</a:t>
          </a:r>
          <a:endParaRPr lang="en-US" sz="1600"/>
        </a:p>
      </dgm:t>
    </dgm:pt>
    <dgm:pt modelId="{4C956E03-BFC1-4280-BC91-B40980747103}" type="parTrans" cxnId="{366485B2-A1E1-49E8-A540-A71E973B63DC}">
      <dgm:prSet/>
      <dgm:spPr/>
      <dgm:t>
        <a:bodyPr/>
        <a:lstStyle/>
        <a:p>
          <a:endParaRPr lang="en-US" sz="1600"/>
        </a:p>
      </dgm:t>
    </dgm:pt>
    <dgm:pt modelId="{FE32D3E1-4653-49E7-841B-334B80953B86}" type="sibTrans" cxnId="{366485B2-A1E1-49E8-A540-A71E973B63DC}">
      <dgm:prSet/>
      <dgm:spPr/>
      <dgm:t>
        <a:bodyPr/>
        <a:lstStyle/>
        <a:p>
          <a:endParaRPr lang="en-US" sz="1600"/>
        </a:p>
      </dgm:t>
    </dgm:pt>
    <dgm:pt modelId="{680FC64E-73BF-4912-B37D-C9E84861EDB5}">
      <dgm:prSet custT="1"/>
      <dgm:spPr/>
      <dgm:t>
        <a:bodyPr/>
        <a:lstStyle/>
        <a:p>
          <a:r>
            <a:rPr lang="en-US" sz="1600" b="0" i="0" dirty="0"/>
            <a:t>Variance: The average of the squared differences from the mean.</a:t>
          </a:r>
          <a:endParaRPr lang="en-US" sz="1600" dirty="0"/>
        </a:p>
      </dgm:t>
    </dgm:pt>
    <dgm:pt modelId="{BF79A3F6-5F29-4489-B82F-4B779DE65B41}" type="parTrans" cxnId="{8816F217-0FC4-43F7-91E8-650524CFA961}">
      <dgm:prSet/>
      <dgm:spPr/>
      <dgm:t>
        <a:bodyPr/>
        <a:lstStyle/>
        <a:p>
          <a:endParaRPr lang="en-US" sz="1600"/>
        </a:p>
      </dgm:t>
    </dgm:pt>
    <dgm:pt modelId="{736D1D6A-697A-4F20-8838-4B067FF5F263}" type="sibTrans" cxnId="{8816F217-0FC4-43F7-91E8-650524CFA961}">
      <dgm:prSet/>
      <dgm:spPr/>
      <dgm:t>
        <a:bodyPr/>
        <a:lstStyle/>
        <a:p>
          <a:endParaRPr lang="en-US" sz="1600"/>
        </a:p>
      </dgm:t>
    </dgm:pt>
    <dgm:pt modelId="{FCBBBA96-0130-43D1-920B-C0E586D04315}">
      <dgm:prSet custT="1"/>
      <dgm:spPr/>
      <dgm:t>
        <a:bodyPr/>
        <a:lstStyle/>
        <a:p>
          <a:r>
            <a:rPr lang="en-US" sz="1600" b="0" i="0"/>
            <a:t>Standard Deviation: The square root of the variance.</a:t>
          </a:r>
          <a:endParaRPr lang="en-US" sz="1600"/>
        </a:p>
      </dgm:t>
    </dgm:pt>
    <dgm:pt modelId="{EAAA6F44-D647-4FE4-8952-60EA7FAB8C10}" type="parTrans" cxnId="{005EF673-28EF-48B7-916B-0E3000F19DE7}">
      <dgm:prSet/>
      <dgm:spPr/>
      <dgm:t>
        <a:bodyPr/>
        <a:lstStyle/>
        <a:p>
          <a:endParaRPr lang="en-US" sz="1600"/>
        </a:p>
      </dgm:t>
    </dgm:pt>
    <dgm:pt modelId="{B2B25E63-9103-48C6-9C00-4E43D50721B7}" type="sibTrans" cxnId="{005EF673-28EF-48B7-916B-0E3000F19DE7}">
      <dgm:prSet/>
      <dgm:spPr/>
      <dgm:t>
        <a:bodyPr/>
        <a:lstStyle/>
        <a:p>
          <a:endParaRPr lang="en-US" sz="1600"/>
        </a:p>
      </dgm:t>
    </dgm:pt>
    <dgm:pt modelId="{89AE938A-FB2C-42D8-B89D-08FD3239E1B1}">
      <dgm:prSet custT="1"/>
      <dgm:spPr/>
      <dgm:t>
        <a:bodyPr/>
        <a:lstStyle/>
        <a:p>
          <a:pPr>
            <a:defRPr b="1"/>
          </a:pPr>
          <a:r>
            <a:rPr lang="en-US" sz="1600" b="1" i="0"/>
            <a:t>Percentiles and Quartiles:</a:t>
          </a:r>
          <a:endParaRPr lang="en-US" sz="1600"/>
        </a:p>
      </dgm:t>
    </dgm:pt>
    <dgm:pt modelId="{95B022C1-2DDE-4D12-B3DD-EB101E8AEEB1}" type="parTrans" cxnId="{C67EB5D5-15D1-45BC-BF0E-5D2A89A5EAE6}">
      <dgm:prSet/>
      <dgm:spPr/>
      <dgm:t>
        <a:bodyPr/>
        <a:lstStyle/>
        <a:p>
          <a:endParaRPr lang="en-US" sz="1600"/>
        </a:p>
      </dgm:t>
    </dgm:pt>
    <dgm:pt modelId="{9DE552AF-B748-4A39-8B1D-535E6AF4606B}" type="sibTrans" cxnId="{C67EB5D5-15D1-45BC-BF0E-5D2A89A5EAE6}">
      <dgm:prSet/>
      <dgm:spPr/>
      <dgm:t>
        <a:bodyPr/>
        <a:lstStyle/>
        <a:p>
          <a:endParaRPr lang="en-US" sz="1600"/>
        </a:p>
      </dgm:t>
    </dgm:pt>
    <dgm:pt modelId="{0B3E6D4E-9468-4BB3-9B63-2CE4381A9FE8}">
      <dgm:prSet custT="1"/>
      <dgm:spPr/>
      <dgm:t>
        <a:bodyPr/>
        <a:lstStyle/>
        <a:p>
          <a:r>
            <a:rPr lang="en-US" sz="1600" b="0" i="0"/>
            <a:t>Percentiles divide data into percent intervals (e.g., the 25th, 50th, and 75th percentiles).</a:t>
          </a:r>
          <a:endParaRPr lang="en-US" sz="1600"/>
        </a:p>
      </dgm:t>
    </dgm:pt>
    <dgm:pt modelId="{67DF91C1-7763-4A4F-B0B6-684721686C21}" type="parTrans" cxnId="{9D8FBE07-977B-4E87-9A09-C89E44D74889}">
      <dgm:prSet/>
      <dgm:spPr/>
      <dgm:t>
        <a:bodyPr/>
        <a:lstStyle/>
        <a:p>
          <a:endParaRPr lang="en-US" sz="1600"/>
        </a:p>
      </dgm:t>
    </dgm:pt>
    <dgm:pt modelId="{1E21D1FF-3703-4028-A5AD-1709F60F3E63}" type="sibTrans" cxnId="{9D8FBE07-977B-4E87-9A09-C89E44D74889}">
      <dgm:prSet/>
      <dgm:spPr/>
      <dgm:t>
        <a:bodyPr/>
        <a:lstStyle/>
        <a:p>
          <a:endParaRPr lang="en-US" sz="1600"/>
        </a:p>
      </dgm:t>
    </dgm:pt>
    <dgm:pt modelId="{CA833018-4280-4751-A3F0-7A54BF45E8B1}">
      <dgm:prSet custT="1"/>
      <dgm:spPr/>
      <dgm:t>
        <a:bodyPr/>
        <a:lstStyle/>
        <a:p>
          <a:r>
            <a:rPr lang="en-US" sz="1600" b="0" i="0" dirty="0"/>
            <a:t>Quartiles divide data into four equal parts.</a:t>
          </a:r>
          <a:endParaRPr lang="en-US" sz="1600" dirty="0"/>
        </a:p>
      </dgm:t>
    </dgm:pt>
    <dgm:pt modelId="{6299044A-5E64-4475-A2F3-56C4320FAFE8}" type="parTrans" cxnId="{C4D2B759-7EA7-460F-851B-A8792481DB86}">
      <dgm:prSet/>
      <dgm:spPr/>
      <dgm:t>
        <a:bodyPr/>
        <a:lstStyle/>
        <a:p>
          <a:endParaRPr lang="en-US" sz="1600"/>
        </a:p>
      </dgm:t>
    </dgm:pt>
    <dgm:pt modelId="{E5878C77-35AB-43D1-B945-86C67FD4641C}" type="sibTrans" cxnId="{C4D2B759-7EA7-460F-851B-A8792481DB86}">
      <dgm:prSet/>
      <dgm:spPr/>
      <dgm:t>
        <a:bodyPr/>
        <a:lstStyle/>
        <a:p>
          <a:endParaRPr lang="en-US" sz="1600"/>
        </a:p>
      </dgm:t>
    </dgm:pt>
    <dgm:pt modelId="{7BC3EF41-FCBE-4B2A-8671-170009994252}" type="pres">
      <dgm:prSet presAssocID="{9DC28474-D9A6-4676-940E-2B2E553CCEE5}" presName="root" presStyleCnt="0">
        <dgm:presLayoutVars>
          <dgm:dir/>
          <dgm:resizeHandles val="exact"/>
        </dgm:presLayoutVars>
      </dgm:prSet>
      <dgm:spPr/>
    </dgm:pt>
    <dgm:pt modelId="{1DDB2EE0-C556-4EE0-A946-D470C3B040C6}" type="pres">
      <dgm:prSet presAssocID="{F829C4F8-467B-4888-A016-8F5DF0215AB6}" presName="compNode" presStyleCnt="0"/>
      <dgm:spPr/>
    </dgm:pt>
    <dgm:pt modelId="{29CF8C59-AE5A-422A-A081-B30A14C219A5}" type="pres">
      <dgm:prSet presAssocID="{F829C4F8-467B-4888-A016-8F5DF0215A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88B7076-0091-42CE-98C0-E28A30ABA8D0}" type="pres">
      <dgm:prSet presAssocID="{F829C4F8-467B-4888-A016-8F5DF0215AB6}" presName="iconSpace" presStyleCnt="0"/>
      <dgm:spPr/>
    </dgm:pt>
    <dgm:pt modelId="{90D67FF0-17F3-4731-8517-8BD9B6F7FE98}" type="pres">
      <dgm:prSet presAssocID="{F829C4F8-467B-4888-A016-8F5DF0215AB6}" presName="parTx" presStyleLbl="revTx" presStyleIdx="0" presStyleCnt="8">
        <dgm:presLayoutVars>
          <dgm:chMax val="0"/>
          <dgm:chPref val="0"/>
        </dgm:presLayoutVars>
      </dgm:prSet>
      <dgm:spPr/>
    </dgm:pt>
    <dgm:pt modelId="{6C2AD0F4-4477-4FBD-A526-D62623F6582B}" type="pres">
      <dgm:prSet presAssocID="{F829C4F8-467B-4888-A016-8F5DF0215AB6}" presName="txSpace" presStyleCnt="0"/>
      <dgm:spPr/>
    </dgm:pt>
    <dgm:pt modelId="{CDB7D166-5A25-4EE4-93F1-0C01B64BB2ED}" type="pres">
      <dgm:prSet presAssocID="{F829C4F8-467B-4888-A016-8F5DF0215AB6}" presName="desTx" presStyleLbl="revTx" presStyleIdx="1" presStyleCnt="8">
        <dgm:presLayoutVars/>
      </dgm:prSet>
      <dgm:spPr/>
    </dgm:pt>
    <dgm:pt modelId="{CF5F90A0-3F6A-4869-85BA-8F78AA78F48F}" type="pres">
      <dgm:prSet presAssocID="{82CBF501-E1E8-4D3B-B465-F1E5377C5ADC}" presName="sibTrans" presStyleCnt="0"/>
      <dgm:spPr/>
    </dgm:pt>
    <dgm:pt modelId="{A1DC4EA6-2E24-4937-B9D2-BA24A894124D}" type="pres">
      <dgm:prSet presAssocID="{F5DE2F31-F4FA-4733-9379-DA429C827C25}" presName="compNode" presStyleCnt="0"/>
      <dgm:spPr/>
    </dgm:pt>
    <dgm:pt modelId="{270B6A8A-AD07-40D7-87C3-EA6010A2F70B}" type="pres">
      <dgm:prSet presAssocID="{F5DE2F31-F4FA-4733-9379-DA429C827C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9BE3A902-25A6-40DA-BCCB-D1FBBCB206D6}" type="pres">
      <dgm:prSet presAssocID="{F5DE2F31-F4FA-4733-9379-DA429C827C25}" presName="iconSpace" presStyleCnt="0"/>
      <dgm:spPr/>
    </dgm:pt>
    <dgm:pt modelId="{774A5C33-ACEA-4E23-AC29-8CFCFD4539EF}" type="pres">
      <dgm:prSet presAssocID="{F5DE2F31-F4FA-4733-9379-DA429C827C25}" presName="parTx" presStyleLbl="revTx" presStyleIdx="2" presStyleCnt="8">
        <dgm:presLayoutVars>
          <dgm:chMax val="0"/>
          <dgm:chPref val="0"/>
        </dgm:presLayoutVars>
      </dgm:prSet>
      <dgm:spPr/>
    </dgm:pt>
    <dgm:pt modelId="{2F08FBE9-BDF3-4C2D-87B4-DA9E7AA31C46}" type="pres">
      <dgm:prSet presAssocID="{F5DE2F31-F4FA-4733-9379-DA429C827C25}" presName="txSpace" presStyleCnt="0"/>
      <dgm:spPr/>
    </dgm:pt>
    <dgm:pt modelId="{70FD4328-061B-4488-992B-54E6B6B1F52F}" type="pres">
      <dgm:prSet presAssocID="{F5DE2F31-F4FA-4733-9379-DA429C827C25}" presName="desTx" presStyleLbl="revTx" presStyleIdx="3" presStyleCnt="8">
        <dgm:presLayoutVars/>
      </dgm:prSet>
      <dgm:spPr/>
    </dgm:pt>
    <dgm:pt modelId="{F29344A1-D388-48F1-8A94-276FD948F79E}" type="pres">
      <dgm:prSet presAssocID="{DC29D99B-B631-496B-88A0-485432FCD6F8}" presName="sibTrans" presStyleCnt="0"/>
      <dgm:spPr/>
    </dgm:pt>
    <dgm:pt modelId="{015B7FB7-97CC-43F4-89D3-847524CB4798}" type="pres">
      <dgm:prSet presAssocID="{F5C3210B-2DC4-493F-A661-5BAFC8E810CB}" presName="compNode" presStyleCnt="0"/>
      <dgm:spPr/>
    </dgm:pt>
    <dgm:pt modelId="{B69A11BB-A69D-4626-B421-2E01A118FBF9}" type="pres">
      <dgm:prSet presAssocID="{F5C3210B-2DC4-493F-A661-5BAFC8E810C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9651BC3F-7F52-4598-BE74-804A8DD7D634}" type="pres">
      <dgm:prSet presAssocID="{F5C3210B-2DC4-493F-A661-5BAFC8E810CB}" presName="iconSpace" presStyleCnt="0"/>
      <dgm:spPr/>
    </dgm:pt>
    <dgm:pt modelId="{DEE7E633-5CB5-464B-9198-20EB76E79C2F}" type="pres">
      <dgm:prSet presAssocID="{F5C3210B-2DC4-493F-A661-5BAFC8E810CB}" presName="parTx" presStyleLbl="revTx" presStyleIdx="4" presStyleCnt="8">
        <dgm:presLayoutVars>
          <dgm:chMax val="0"/>
          <dgm:chPref val="0"/>
        </dgm:presLayoutVars>
      </dgm:prSet>
      <dgm:spPr/>
    </dgm:pt>
    <dgm:pt modelId="{524C14A2-B6EA-4B01-902B-ABA4FC614D07}" type="pres">
      <dgm:prSet presAssocID="{F5C3210B-2DC4-493F-A661-5BAFC8E810CB}" presName="txSpace" presStyleCnt="0"/>
      <dgm:spPr/>
    </dgm:pt>
    <dgm:pt modelId="{392D383E-6982-4756-88FE-1D5AD20AF22B}" type="pres">
      <dgm:prSet presAssocID="{F5C3210B-2DC4-493F-A661-5BAFC8E810CB}" presName="desTx" presStyleLbl="revTx" presStyleIdx="5" presStyleCnt="8" custScaleX="101883" custScaleY="130987" custLinFactNeighborX="-617" custLinFactNeighborY="-12031">
        <dgm:presLayoutVars/>
      </dgm:prSet>
      <dgm:spPr/>
    </dgm:pt>
    <dgm:pt modelId="{D3142D13-DDF6-4C6D-BD13-F926E76EE9FC}" type="pres">
      <dgm:prSet presAssocID="{C7382A51-3573-4DF9-B713-3B7C474632C6}" presName="sibTrans" presStyleCnt="0"/>
      <dgm:spPr/>
    </dgm:pt>
    <dgm:pt modelId="{CB7DF518-2B6D-4EC5-8452-B61623CFFCCC}" type="pres">
      <dgm:prSet presAssocID="{89AE938A-FB2C-42D8-B89D-08FD3239E1B1}" presName="compNode" presStyleCnt="0"/>
      <dgm:spPr/>
    </dgm:pt>
    <dgm:pt modelId="{E46BC3C0-AE5A-4835-8A80-FBDCF60FF9C8}" type="pres">
      <dgm:prSet presAssocID="{89AE938A-FB2C-42D8-B89D-08FD3239E1B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7892B198-BEBF-4227-AF3E-39B018084493}" type="pres">
      <dgm:prSet presAssocID="{89AE938A-FB2C-42D8-B89D-08FD3239E1B1}" presName="iconSpace" presStyleCnt="0"/>
      <dgm:spPr/>
    </dgm:pt>
    <dgm:pt modelId="{0D237E68-7AE6-48E9-B727-88EC6A93BB6A}" type="pres">
      <dgm:prSet presAssocID="{89AE938A-FB2C-42D8-B89D-08FD3239E1B1}" presName="parTx" presStyleLbl="revTx" presStyleIdx="6" presStyleCnt="8">
        <dgm:presLayoutVars>
          <dgm:chMax val="0"/>
          <dgm:chPref val="0"/>
        </dgm:presLayoutVars>
      </dgm:prSet>
      <dgm:spPr/>
    </dgm:pt>
    <dgm:pt modelId="{6E8560CF-DFE6-4933-8C06-F180034B7003}" type="pres">
      <dgm:prSet presAssocID="{89AE938A-FB2C-42D8-B89D-08FD3239E1B1}" presName="txSpace" presStyleCnt="0"/>
      <dgm:spPr/>
    </dgm:pt>
    <dgm:pt modelId="{2A3AC8CD-D55C-4882-A999-F3B31283001F}" type="pres">
      <dgm:prSet presAssocID="{89AE938A-FB2C-42D8-B89D-08FD3239E1B1}" presName="desTx" presStyleLbl="revTx" presStyleIdx="7" presStyleCnt="8">
        <dgm:presLayoutVars/>
      </dgm:prSet>
      <dgm:spPr/>
    </dgm:pt>
  </dgm:ptLst>
  <dgm:cxnLst>
    <dgm:cxn modelId="{9D8FBE07-977B-4E87-9A09-C89E44D74889}" srcId="{89AE938A-FB2C-42D8-B89D-08FD3239E1B1}" destId="{0B3E6D4E-9468-4BB3-9B63-2CE4381A9FE8}" srcOrd="0" destOrd="0" parTransId="{67DF91C1-7763-4A4F-B0B6-684721686C21}" sibTransId="{1E21D1FF-3703-4028-A5AD-1709F60F3E63}"/>
    <dgm:cxn modelId="{2600FB0D-F877-4E90-9CD2-D3132E444A37}" type="presOf" srcId="{49C36D0B-060F-42DB-8F45-F440E2EEC248}" destId="{70FD4328-061B-4488-992B-54E6B6B1F52F}" srcOrd="0" destOrd="0" presId="urn:microsoft.com/office/officeart/2018/5/layout/CenteredIconLabelDescriptionList"/>
    <dgm:cxn modelId="{8816F217-0FC4-43F7-91E8-650524CFA961}" srcId="{F5C3210B-2DC4-493F-A661-5BAFC8E810CB}" destId="{680FC64E-73BF-4912-B37D-C9E84861EDB5}" srcOrd="1" destOrd="0" parTransId="{BF79A3F6-5F29-4489-B82F-4B779DE65B41}" sibTransId="{736D1D6A-697A-4F20-8838-4B067FF5F263}"/>
    <dgm:cxn modelId="{665EF417-ECED-4489-8555-09F29F3DA2CF}" type="presOf" srcId="{CA833018-4280-4751-A3F0-7A54BF45E8B1}" destId="{2A3AC8CD-D55C-4882-A999-F3B31283001F}" srcOrd="0" destOrd="1" presId="urn:microsoft.com/office/officeart/2018/5/layout/CenteredIconLabelDescriptionList"/>
    <dgm:cxn modelId="{A082A733-9CFE-47DB-9331-E987A47CB96E}" type="presOf" srcId="{0B3E6D4E-9468-4BB3-9B63-2CE4381A9FE8}" destId="{2A3AC8CD-D55C-4882-A999-F3B31283001F}" srcOrd="0" destOrd="0" presId="urn:microsoft.com/office/officeart/2018/5/layout/CenteredIconLabelDescriptionList"/>
    <dgm:cxn modelId="{DB84BF3A-5BE2-4E1B-AAF4-3E072EF6AAE2}" type="presOf" srcId="{0E1AF42B-4DE0-4C3D-A1FD-8CE0E16DD4CD}" destId="{392D383E-6982-4756-88FE-1D5AD20AF22B}" srcOrd="0" destOrd="0" presId="urn:microsoft.com/office/officeart/2018/5/layout/CenteredIconLabelDescriptionList"/>
    <dgm:cxn modelId="{B62BF342-9323-4E62-980F-18EAE867D35B}" srcId="{F5DE2F31-F4FA-4733-9379-DA429C827C25}" destId="{D9E510B4-6280-4655-ABB5-45C5F37CB186}" srcOrd="2" destOrd="0" parTransId="{F65D038E-A293-4C2E-B59B-99F5A3E0B092}" sibTransId="{873AC9F6-FB15-4F04-B675-7E786C54014A}"/>
    <dgm:cxn modelId="{A6EC6D4E-640F-4613-BF71-6CBCD7FB2BBD}" type="presOf" srcId="{D9E510B4-6280-4655-ABB5-45C5F37CB186}" destId="{70FD4328-061B-4488-992B-54E6B6B1F52F}" srcOrd="0" destOrd="2" presId="urn:microsoft.com/office/officeart/2018/5/layout/CenteredIconLabelDescriptionList"/>
    <dgm:cxn modelId="{C4D2B759-7EA7-460F-851B-A8792481DB86}" srcId="{89AE938A-FB2C-42D8-B89D-08FD3239E1B1}" destId="{CA833018-4280-4751-A3F0-7A54BF45E8B1}" srcOrd="1" destOrd="0" parTransId="{6299044A-5E64-4475-A2F3-56C4320FAFE8}" sibTransId="{E5878C77-35AB-43D1-B945-86C67FD4641C}"/>
    <dgm:cxn modelId="{005EF673-28EF-48B7-916B-0E3000F19DE7}" srcId="{F5C3210B-2DC4-493F-A661-5BAFC8E810CB}" destId="{FCBBBA96-0130-43D1-920B-C0E586D04315}" srcOrd="2" destOrd="0" parTransId="{EAAA6F44-D647-4FE4-8952-60EA7FAB8C10}" sibTransId="{B2B25E63-9103-48C6-9C00-4E43D50721B7}"/>
    <dgm:cxn modelId="{B8A36277-D77C-4E6A-A058-3CB41AFA1E67}" srcId="{9DC28474-D9A6-4676-940E-2B2E553CCEE5}" destId="{F5DE2F31-F4FA-4733-9379-DA429C827C25}" srcOrd="1" destOrd="0" parTransId="{C09C1E5F-45C6-475F-A846-4C11A92BAAD3}" sibTransId="{DC29D99B-B631-496B-88A0-485432FCD6F8}"/>
    <dgm:cxn modelId="{C428DD7E-A481-41AA-825C-A3398ACE0F3D}" srcId="{F5DE2F31-F4FA-4733-9379-DA429C827C25}" destId="{49C36D0B-060F-42DB-8F45-F440E2EEC248}" srcOrd="0" destOrd="0" parTransId="{BF2596F3-3316-40B5-AFF9-8E8CF0AA0AF2}" sibTransId="{5D39D97C-7F98-4C9C-9F2A-74808AB26149}"/>
    <dgm:cxn modelId="{24175697-1208-4144-BFC9-1B240D0DB505}" type="presOf" srcId="{F829C4F8-467B-4888-A016-8F5DF0215AB6}" destId="{90D67FF0-17F3-4731-8517-8BD9B6F7FE98}" srcOrd="0" destOrd="0" presId="urn:microsoft.com/office/officeart/2018/5/layout/CenteredIconLabelDescriptionList"/>
    <dgm:cxn modelId="{B7B20D9E-C5FA-4DB0-B85A-80F5835F9A0D}" type="presOf" srcId="{680FC64E-73BF-4912-B37D-C9E84861EDB5}" destId="{392D383E-6982-4756-88FE-1D5AD20AF22B}" srcOrd="0" destOrd="1" presId="urn:microsoft.com/office/officeart/2018/5/layout/CenteredIconLabelDescriptionList"/>
    <dgm:cxn modelId="{773414B0-5FA6-4D51-9D93-3E6782676296}" srcId="{F5DE2F31-F4FA-4733-9379-DA429C827C25}" destId="{E4C655B1-E3E3-4646-AC8C-F11A4D2F5B56}" srcOrd="1" destOrd="0" parTransId="{3D134827-D2B2-4964-9286-5352091DAA6E}" sibTransId="{12EF2539-D934-453E-99AA-B1AF29639E31}"/>
    <dgm:cxn modelId="{366485B2-A1E1-49E8-A540-A71E973B63DC}" srcId="{F5C3210B-2DC4-493F-A661-5BAFC8E810CB}" destId="{0E1AF42B-4DE0-4C3D-A1FD-8CE0E16DD4CD}" srcOrd="0" destOrd="0" parTransId="{4C956E03-BFC1-4280-BC91-B40980747103}" sibTransId="{FE32D3E1-4653-49E7-841B-334B80953B86}"/>
    <dgm:cxn modelId="{ACC92BCB-C060-4E9D-A671-858DE3EB30CF}" type="presOf" srcId="{E4C655B1-E3E3-4646-AC8C-F11A4D2F5B56}" destId="{70FD4328-061B-4488-992B-54E6B6B1F52F}" srcOrd="0" destOrd="1" presId="urn:microsoft.com/office/officeart/2018/5/layout/CenteredIconLabelDescriptionList"/>
    <dgm:cxn modelId="{C67EB5D5-15D1-45BC-BF0E-5D2A89A5EAE6}" srcId="{9DC28474-D9A6-4676-940E-2B2E553CCEE5}" destId="{89AE938A-FB2C-42D8-B89D-08FD3239E1B1}" srcOrd="3" destOrd="0" parTransId="{95B022C1-2DDE-4D12-B3DD-EB101E8AEEB1}" sibTransId="{9DE552AF-B748-4A39-8B1D-535E6AF4606B}"/>
    <dgm:cxn modelId="{D2E71CD6-2424-46C3-95DD-36A3FAF57493}" srcId="{9DC28474-D9A6-4676-940E-2B2E553CCEE5}" destId="{F5C3210B-2DC4-493F-A661-5BAFC8E810CB}" srcOrd="2" destOrd="0" parTransId="{A3149187-8533-465A-BD70-DDC9AE27018E}" sibTransId="{C7382A51-3573-4DF9-B713-3B7C474632C6}"/>
    <dgm:cxn modelId="{ECF8C8D6-9E01-4EB1-B972-D45C05AF6B1B}" type="presOf" srcId="{9DC28474-D9A6-4676-940E-2B2E553CCEE5}" destId="{7BC3EF41-FCBE-4B2A-8671-170009994252}" srcOrd="0" destOrd="0" presId="urn:microsoft.com/office/officeart/2018/5/layout/CenteredIconLabelDescriptionList"/>
    <dgm:cxn modelId="{EE70B7DC-C196-4615-9325-E150CDBFE353}" type="presOf" srcId="{89AE938A-FB2C-42D8-B89D-08FD3239E1B1}" destId="{0D237E68-7AE6-48E9-B727-88EC6A93BB6A}" srcOrd="0" destOrd="0" presId="urn:microsoft.com/office/officeart/2018/5/layout/CenteredIconLabelDescriptionList"/>
    <dgm:cxn modelId="{4126E1DF-DAFA-4350-827F-0AB1B2C3134C}" type="presOf" srcId="{F5DE2F31-F4FA-4733-9379-DA429C827C25}" destId="{774A5C33-ACEA-4E23-AC29-8CFCFD4539EF}" srcOrd="0" destOrd="0" presId="urn:microsoft.com/office/officeart/2018/5/layout/CenteredIconLabelDescriptionList"/>
    <dgm:cxn modelId="{E45BC6EE-E497-4686-A93E-D512E429EE35}" type="presOf" srcId="{F5C3210B-2DC4-493F-A661-5BAFC8E810CB}" destId="{DEE7E633-5CB5-464B-9198-20EB76E79C2F}" srcOrd="0" destOrd="0" presId="urn:microsoft.com/office/officeart/2018/5/layout/CenteredIconLabelDescriptionList"/>
    <dgm:cxn modelId="{151D34F5-4149-42A9-A0F6-E8594730C3CA}" type="presOf" srcId="{FCBBBA96-0130-43D1-920B-C0E586D04315}" destId="{392D383E-6982-4756-88FE-1D5AD20AF22B}" srcOrd="0" destOrd="2" presId="urn:microsoft.com/office/officeart/2018/5/layout/CenteredIconLabelDescriptionList"/>
    <dgm:cxn modelId="{9A4BF5FB-C2A6-4B0F-8BD7-B3AAC5E2A5E2}" srcId="{9DC28474-D9A6-4676-940E-2B2E553CCEE5}" destId="{F829C4F8-467B-4888-A016-8F5DF0215AB6}" srcOrd="0" destOrd="0" parTransId="{CB3CF965-D1F0-4C55-B220-FD6344AAD0FD}" sibTransId="{82CBF501-E1E8-4D3B-B465-F1E5377C5ADC}"/>
    <dgm:cxn modelId="{5112E914-F157-4619-A46E-EEB403F732FF}" type="presParOf" srcId="{7BC3EF41-FCBE-4B2A-8671-170009994252}" destId="{1DDB2EE0-C556-4EE0-A946-D470C3B040C6}" srcOrd="0" destOrd="0" presId="urn:microsoft.com/office/officeart/2018/5/layout/CenteredIconLabelDescriptionList"/>
    <dgm:cxn modelId="{3519865E-3DCB-4FF7-985D-7D77B3FBDBED}" type="presParOf" srcId="{1DDB2EE0-C556-4EE0-A946-D470C3B040C6}" destId="{29CF8C59-AE5A-422A-A081-B30A14C219A5}" srcOrd="0" destOrd="0" presId="urn:microsoft.com/office/officeart/2018/5/layout/CenteredIconLabelDescriptionList"/>
    <dgm:cxn modelId="{543CCAAC-A3EE-4F94-9B2D-769F1CDF663F}" type="presParOf" srcId="{1DDB2EE0-C556-4EE0-A946-D470C3B040C6}" destId="{C88B7076-0091-42CE-98C0-E28A30ABA8D0}" srcOrd="1" destOrd="0" presId="urn:microsoft.com/office/officeart/2018/5/layout/CenteredIconLabelDescriptionList"/>
    <dgm:cxn modelId="{4D222337-5BEF-4B29-939C-1AE9379B65D4}" type="presParOf" srcId="{1DDB2EE0-C556-4EE0-A946-D470C3B040C6}" destId="{90D67FF0-17F3-4731-8517-8BD9B6F7FE98}" srcOrd="2" destOrd="0" presId="urn:microsoft.com/office/officeart/2018/5/layout/CenteredIconLabelDescriptionList"/>
    <dgm:cxn modelId="{EB229BC1-D62A-4EBA-ABAE-1E5FF386D131}" type="presParOf" srcId="{1DDB2EE0-C556-4EE0-A946-D470C3B040C6}" destId="{6C2AD0F4-4477-4FBD-A526-D62623F6582B}" srcOrd="3" destOrd="0" presId="urn:microsoft.com/office/officeart/2018/5/layout/CenteredIconLabelDescriptionList"/>
    <dgm:cxn modelId="{E6DF5FED-D2CC-4907-84AB-836E3D57A49A}" type="presParOf" srcId="{1DDB2EE0-C556-4EE0-A946-D470C3B040C6}" destId="{CDB7D166-5A25-4EE4-93F1-0C01B64BB2ED}" srcOrd="4" destOrd="0" presId="urn:microsoft.com/office/officeart/2018/5/layout/CenteredIconLabelDescriptionList"/>
    <dgm:cxn modelId="{17220320-A05A-4B89-B4EB-9B9D0D2D4E1C}" type="presParOf" srcId="{7BC3EF41-FCBE-4B2A-8671-170009994252}" destId="{CF5F90A0-3F6A-4869-85BA-8F78AA78F48F}" srcOrd="1" destOrd="0" presId="urn:microsoft.com/office/officeart/2018/5/layout/CenteredIconLabelDescriptionList"/>
    <dgm:cxn modelId="{D640880F-4017-46DB-AFB5-0DCF7B78BD1E}" type="presParOf" srcId="{7BC3EF41-FCBE-4B2A-8671-170009994252}" destId="{A1DC4EA6-2E24-4937-B9D2-BA24A894124D}" srcOrd="2" destOrd="0" presId="urn:microsoft.com/office/officeart/2018/5/layout/CenteredIconLabelDescriptionList"/>
    <dgm:cxn modelId="{6A85637A-8524-445B-B39E-4E5725D53A1F}" type="presParOf" srcId="{A1DC4EA6-2E24-4937-B9D2-BA24A894124D}" destId="{270B6A8A-AD07-40D7-87C3-EA6010A2F70B}" srcOrd="0" destOrd="0" presId="urn:microsoft.com/office/officeart/2018/5/layout/CenteredIconLabelDescriptionList"/>
    <dgm:cxn modelId="{119ADA24-B5B3-4D74-B953-84CE5AB9EA62}" type="presParOf" srcId="{A1DC4EA6-2E24-4937-B9D2-BA24A894124D}" destId="{9BE3A902-25A6-40DA-BCCB-D1FBBCB206D6}" srcOrd="1" destOrd="0" presId="urn:microsoft.com/office/officeart/2018/5/layout/CenteredIconLabelDescriptionList"/>
    <dgm:cxn modelId="{43215EFD-1B5C-4238-884E-326EB8D16364}" type="presParOf" srcId="{A1DC4EA6-2E24-4937-B9D2-BA24A894124D}" destId="{774A5C33-ACEA-4E23-AC29-8CFCFD4539EF}" srcOrd="2" destOrd="0" presId="urn:microsoft.com/office/officeart/2018/5/layout/CenteredIconLabelDescriptionList"/>
    <dgm:cxn modelId="{EF53E639-CB2D-4EE1-B290-5D4544EF7078}" type="presParOf" srcId="{A1DC4EA6-2E24-4937-B9D2-BA24A894124D}" destId="{2F08FBE9-BDF3-4C2D-87B4-DA9E7AA31C46}" srcOrd="3" destOrd="0" presId="urn:microsoft.com/office/officeart/2018/5/layout/CenteredIconLabelDescriptionList"/>
    <dgm:cxn modelId="{CA6D7FAE-D29F-42DD-8214-686170D5113D}" type="presParOf" srcId="{A1DC4EA6-2E24-4937-B9D2-BA24A894124D}" destId="{70FD4328-061B-4488-992B-54E6B6B1F52F}" srcOrd="4" destOrd="0" presId="urn:microsoft.com/office/officeart/2018/5/layout/CenteredIconLabelDescriptionList"/>
    <dgm:cxn modelId="{DE2180A3-9899-47B8-9DAC-26E2C9BEA42A}" type="presParOf" srcId="{7BC3EF41-FCBE-4B2A-8671-170009994252}" destId="{F29344A1-D388-48F1-8A94-276FD948F79E}" srcOrd="3" destOrd="0" presId="urn:microsoft.com/office/officeart/2018/5/layout/CenteredIconLabelDescriptionList"/>
    <dgm:cxn modelId="{11CFB055-5A4E-4C0C-A81D-0E4240AD81F1}" type="presParOf" srcId="{7BC3EF41-FCBE-4B2A-8671-170009994252}" destId="{015B7FB7-97CC-43F4-89D3-847524CB4798}" srcOrd="4" destOrd="0" presId="urn:microsoft.com/office/officeart/2018/5/layout/CenteredIconLabelDescriptionList"/>
    <dgm:cxn modelId="{24BB6AA4-3796-4C74-BA21-129FB90BE5A6}" type="presParOf" srcId="{015B7FB7-97CC-43F4-89D3-847524CB4798}" destId="{B69A11BB-A69D-4626-B421-2E01A118FBF9}" srcOrd="0" destOrd="0" presId="urn:microsoft.com/office/officeart/2018/5/layout/CenteredIconLabelDescriptionList"/>
    <dgm:cxn modelId="{577AC2E0-4EA6-4564-A421-3A09640A5EBD}" type="presParOf" srcId="{015B7FB7-97CC-43F4-89D3-847524CB4798}" destId="{9651BC3F-7F52-4598-BE74-804A8DD7D634}" srcOrd="1" destOrd="0" presId="urn:microsoft.com/office/officeart/2018/5/layout/CenteredIconLabelDescriptionList"/>
    <dgm:cxn modelId="{082E9F6B-FDE1-4CA9-A60A-A8F205AD3F37}" type="presParOf" srcId="{015B7FB7-97CC-43F4-89D3-847524CB4798}" destId="{DEE7E633-5CB5-464B-9198-20EB76E79C2F}" srcOrd="2" destOrd="0" presId="urn:microsoft.com/office/officeart/2018/5/layout/CenteredIconLabelDescriptionList"/>
    <dgm:cxn modelId="{E55388B1-4334-4766-BCF0-B9A472B54062}" type="presParOf" srcId="{015B7FB7-97CC-43F4-89D3-847524CB4798}" destId="{524C14A2-B6EA-4B01-902B-ABA4FC614D07}" srcOrd="3" destOrd="0" presId="urn:microsoft.com/office/officeart/2018/5/layout/CenteredIconLabelDescriptionList"/>
    <dgm:cxn modelId="{02FAB396-D48B-4615-92C5-6E06DB1F8B5C}" type="presParOf" srcId="{015B7FB7-97CC-43F4-89D3-847524CB4798}" destId="{392D383E-6982-4756-88FE-1D5AD20AF22B}" srcOrd="4" destOrd="0" presId="urn:microsoft.com/office/officeart/2018/5/layout/CenteredIconLabelDescriptionList"/>
    <dgm:cxn modelId="{4437A6D1-8A76-4712-B850-596D8E25C799}" type="presParOf" srcId="{7BC3EF41-FCBE-4B2A-8671-170009994252}" destId="{D3142D13-DDF6-4C6D-BD13-F926E76EE9FC}" srcOrd="5" destOrd="0" presId="urn:microsoft.com/office/officeart/2018/5/layout/CenteredIconLabelDescriptionList"/>
    <dgm:cxn modelId="{D0A5D2B5-9DAB-4363-B581-D6F2D8E9A688}" type="presParOf" srcId="{7BC3EF41-FCBE-4B2A-8671-170009994252}" destId="{CB7DF518-2B6D-4EC5-8452-B61623CFFCCC}" srcOrd="6" destOrd="0" presId="urn:microsoft.com/office/officeart/2018/5/layout/CenteredIconLabelDescriptionList"/>
    <dgm:cxn modelId="{47D8CDB1-5DC5-4D6A-8581-DAE583EE6B47}" type="presParOf" srcId="{CB7DF518-2B6D-4EC5-8452-B61623CFFCCC}" destId="{E46BC3C0-AE5A-4835-8A80-FBDCF60FF9C8}" srcOrd="0" destOrd="0" presId="urn:microsoft.com/office/officeart/2018/5/layout/CenteredIconLabelDescriptionList"/>
    <dgm:cxn modelId="{9124836C-9D64-415C-86DD-F88288FB3762}" type="presParOf" srcId="{CB7DF518-2B6D-4EC5-8452-B61623CFFCCC}" destId="{7892B198-BEBF-4227-AF3E-39B018084493}" srcOrd="1" destOrd="0" presId="urn:microsoft.com/office/officeart/2018/5/layout/CenteredIconLabelDescriptionList"/>
    <dgm:cxn modelId="{7A9DBB35-FCA4-4330-9FEF-696D64DC94AD}" type="presParOf" srcId="{CB7DF518-2B6D-4EC5-8452-B61623CFFCCC}" destId="{0D237E68-7AE6-48E9-B727-88EC6A93BB6A}" srcOrd="2" destOrd="0" presId="urn:microsoft.com/office/officeart/2018/5/layout/CenteredIconLabelDescriptionList"/>
    <dgm:cxn modelId="{E4C70B60-0F23-48F5-9E7A-32D56C0F542D}" type="presParOf" srcId="{CB7DF518-2B6D-4EC5-8452-B61623CFFCCC}" destId="{6E8560CF-DFE6-4933-8C06-F180034B7003}" srcOrd="3" destOrd="0" presId="urn:microsoft.com/office/officeart/2018/5/layout/CenteredIconLabelDescriptionList"/>
    <dgm:cxn modelId="{7BEE3216-F03D-495D-A5D8-E041E094DBEF}" type="presParOf" srcId="{CB7DF518-2B6D-4EC5-8452-B61623CFFCCC}" destId="{2A3AC8CD-D55C-4882-A999-F3B31283001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862946-568F-FF4C-8740-F5863643F032}" type="doc">
      <dgm:prSet loTypeId="urn:microsoft.com/office/officeart/2005/8/layout/hList1" loCatId="list" qsTypeId="urn:microsoft.com/office/officeart/2005/8/quickstyle/simple1" qsCatId="simple" csTypeId="urn:microsoft.com/office/officeart/2005/8/colors/accent4_2" csCatId="accent4" phldr="1"/>
      <dgm:spPr/>
      <dgm:t>
        <a:bodyPr/>
        <a:lstStyle/>
        <a:p>
          <a:endParaRPr lang="en-US"/>
        </a:p>
      </dgm:t>
    </dgm:pt>
    <dgm:pt modelId="{7FF35E7A-BA61-9043-B5DB-13A4FE18AE44}">
      <dgm:prSet/>
      <dgm:spPr/>
      <dgm:t>
        <a:bodyPr/>
        <a:lstStyle/>
        <a:p>
          <a:r>
            <a:rPr lang="en-US" b="1" i="0" dirty="0"/>
            <a:t>1. Univariate Analysis:</a:t>
          </a:r>
          <a:endParaRPr lang="en-US" dirty="0"/>
        </a:p>
      </dgm:t>
    </dgm:pt>
    <dgm:pt modelId="{9374C6E0-42C4-BD41-96F3-07E490A86F65}" type="parTrans" cxnId="{CC30BDA1-373D-3945-AA0A-C63E53D64674}">
      <dgm:prSet/>
      <dgm:spPr/>
      <dgm:t>
        <a:bodyPr/>
        <a:lstStyle/>
        <a:p>
          <a:endParaRPr lang="en-US"/>
        </a:p>
      </dgm:t>
    </dgm:pt>
    <dgm:pt modelId="{1EAB70A5-B71A-3F42-B8BE-E154B9F66183}" type="sibTrans" cxnId="{CC30BDA1-373D-3945-AA0A-C63E53D64674}">
      <dgm:prSet/>
      <dgm:spPr/>
      <dgm:t>
        <a:bodyPr/>
        <a:lstStyle/>
        <a:p>
          <a:endParaRPr lang="en-US"/>
        </a:p>
      </dgm:t>
    </dgm:pt>
    <dgm:pt modelId="{3347ADB7-55DD-404C-89FA-B8D6126C3C2B}">
      <dgm:prSet/>
      <dgm:spPr/>
      <dgm:t>
        <a:bodyPr/>
        <a:lstStyle/>
        <a:p>
          <a:r>
            <a:rPr lang="en-US" b="0" i="0" dirty="0"/>
            <a:t>Focuses on a single variable at a time.</a:t>
          </a:r>
          <a:endParaRPr lang="en-US" dirty="0"/>
        </a:p>
      </dgm:t>
    </dgm:pt>
    <dgm:pt modelId="{A43FA7A1-039A-5546-A57C-D02D612DD5DA}" type="parTrans" cxnId="{1ACCB07F-8E8D-CC44-AF65-7EEA898395D5}">
      <dgm:prSet/>
      <dgm:spPr/>
      <dgm:t>
        <a:bodyPr/>
        <a:lstStyle/>
        <a:p>
          <a:endParaRPr lang="en-US"/>
        </a:p>
      </dgm:t>
    </dgm:pt>
    <dgm:pt modelId="{39C55C1C-6E49-054A-8DCD-75EDDD424C71}" type="sibTrans" cxnId="{1ACCB07F-8E8D-CC44-AF65-7EEA898395D5}">
      <dgm:prSet/>
      <dgm:spPr/>
      <dgm:t>
        <a:bodyPr/>
        <a:lstStyle/>
        <a:p>
          <a:endParaRPr lang="en-US"/>
        </a:p>
      </dgm:t>
    </dgm:pt>
    <dgm:pt modelId="{746A42E2-6182-964E-B5FF-8A9545D003CC}">
      <dgm:prSet/>
      <dgm:spPr/>
      <dgm:t>
        <a:bodyPr/>
        <a:lstStyle/>
        <a:p>
          <a:r>
            <a:rPr lang="en-US" b="0" i="0" dirty="0"/>
            <a:t>Involves calculating descriptive statistics, visualizing distributions, and identifying outliers.</a:t>
          </a:r>
          <a:endParaRPr lang="en-US" dirty="0"/>
        </a:p>
      </dgm:t>
    </dgm:pt>
    <dgm:pt modelId="{364E275C-FA10-8B47-9715-67D1361ABE42}" type="parTrans" cxnId="{1AAC7861-3E1B-7245-8293-17A573E87E5E}">
      <dgm:prSet/>
      <dgm:spPr/>
      <dgm:t>
        <a:bodyPr/>
        <a:lstStyle/>
        <a:p>
          <a:endParaRPr lang="en-US"/>
        </a:p>
      </dgm:t>
    </dgm:pt>
    <dgm:pt modelId="{3A8DB8C2-2D52-CE4B-96BE-6954269D4810}" type="sibTrans" cxnId="{1AAC7861-3E1B-7245-8293-17A573E87E5E}">
      <dgm:prSet/>
      <dgm:spPr/>
      <dgm:t>
        <a:bodyPr/>
        <a:lstStyle/>
        <a:p>
          <a:endParaRPr lang="en-US"/>
        </a:p>
      </dgm:t>
    </dgm:pt>
    <dgm:pt modelId="{D003AD47-3383-6E4C-8691-2CD43227A1AA}">
      <dgm:prSet/>
      <dgm:spPr/>
      <dgm:t>
        <a:bodyPr/>
        <a:lstStyle/>
        <a:p>
          <a:r>
            <a:rPr lang="en-US" b="0" i="0" dirty="0"/>
            <a:t>Helps understand the characteristics of individual variables.</a:t>
          </a:r>
          <a:endParaRPr lang="en-US" dirty="0"/>
        </a:p>
      </dgm:t>
    </dgm:pt>
    <dgm:pt modelId="{DDF1F4E0-F5C7-B94D-B1E3-D86EB7D9842B}" type="parTrans" cxnId="{47ABA5B3-FBC8-954C-AA2B-ECA92F812A22}">
      <dgm:prSet/>
      <dgm:spPr/>
      <dgm:t>
        <a:bodyPr/>
        <a:lstStyle/>
        <a:p>
          <a:endParaRPr lang="en-US"/>
        </a:p>
      </dgm:t>
    </dgm:pt>
    <dgm:pt modelId="{A5CA06E5-7C1C-C64C-9158-FA94343198ED}" type="sibTrans" cxnId="{47ABA5B3-FBC8-954C-AA2B-ECA92F812A22}">
      <dgm:prSet/>
      <dgm:spPr/>
      <dgm:t>
        <a:bodyPr/>
        <a:lstStyle/>
        <a:p>
          <a:endParaRPr lang="en-US"/>
        </a:p>
      </dgm:t>
    </dgm:pt>
    <dgm:pt modelId="{88B83B90-6649-524A-9607-1D70E6BF89AB}">
      <dgm:prSet/>
      <dgm:spPr/>
      <dgm:t>
        <a:bodyPr/>
        <a:lstStyle/>
        <a:p>
          <a:r>
            <a:rPr lang="en-US" b="1" i="0" dirty="0"/>
            <a:t>2. Bivariate Analysis:</a:t>
          </a:r>
          <a:endParaRPr lang="en-US" dirty="0"/>
        </a:p>
      </dgm:t>
    </dgm:pt>
    <dgm:pt modelId="{A8B7F00C-22BC-D741-94F6-18F4CAB9579F}" type="parTrans" cxnId="{FA28EC2A-177E-0642-B9CB-860F5FA35595}">
      <dgm:prSet/>
      <dgm:spPr/>
      <dgm:t>
        <a:bodyPr/>
        <a:lstStyle/>
        <a:p>
          <a:endParaRPr lang="en-US"/>
        </a:p>
      </dgm:t>
    </dgm:pt>
    <dgm:pt modelId="{AF6FBECB-3A59-5349-830B-51DFBC63B39D}" type="sibTrans" cxnId="{FA28EC2A-177E-0642-B9CB-860F5FA35595}">
      <dgm:prSet/>
      <dgm:spPr/>
      <dgm:t>
        <a:bodyPr/>
        <a:lstStyle/>
        <a:p>
          <a:endParaRPr lang="en-US"/>
        </a:p>
      </dgm:t>
    </dgm:pt>
    <dgm:pt modelId="{6CCA098E-CA8D-1C4F-8751-2F52B06E5187}">
      <dgm:prSet/>
      <dgm:spPr/>
      <dgm:t>
        <a:bodyPr/>
        <a:lstStyle/>
        <a:p>
          <a:r>
            <a:rPr lang="en-US" b="0" i="0" dirty="0"/>
            <a:t>Examines relationships between two variables.</a:t>
          </a:r>
          <a:endParaRPr lang="en-US" dirty="0"/>
        </a:p>
      </dgm:t>
    </dgm:pt>
    <dgm:pt modelId="{1B80B1A6-41C4-BD42-8A31-36C4A995B6B8}" type="parTrans" cxnId="{FC3C2F33-C2CC-2E41-96BF-B0AE10C37C3C}">
      <dgm:prSet/>
      <dgm:spPr/>
      <dgm:t>
        <a:bodyPr/>
        <a:lstStyle/>
        <a:p>
          <a:endParaRPr lang="en-US"/>
        </a:p>
      </dgm:t>
    </dgm:pt>
    <dgm:pt modelId="{51CB1C09-5B5B-EF4A-8022-CF3AFA4A1991}" type="sibTrans" cxnId="{FC3C2F33-C2CC-2E41-96BF-B0AE10C37C3C}">
      <dgm:prSet/>
      <dgm:spPr/>
      <dgm:t>
        <a:bodyPr/>
        <a:lstStyle/>
        <a:p>
          <a:endParaRPr lang="en-US"/>
        </a:p>
      </dgm:t>
    </dgm:pt>
    <dgm:pt modelId="{8CF00534-901F-2B4E-8322-323D92B6EAF8}">
      <dgm:prSet/>
      <dgm:spPr/>
      <dgm:t>
        <a:bodyPr/>
        <a:lstStyle/>
        <a:p>
          <a:r>
            <a:rPr lang="en-US" b="0" i="0" dirty="0"/>
            <a:t>Involves scatter plots, correlation analysis, and cross-tabulations.</a:t>
          </a:r>
          <a:endParaRPr lang="en-US" dirty="0"/>
        </a:p>
      </dgm:t>
    </dgm:pt>
    <dgm:pt modelId="{95017225-EB90-0944-9A9B-9F55B794CECB}" type="parTrans" cxnId="{75685476-009B-0C48-9DFF-0331FA0CE28E}">
      <dgm:prSet/>
      <dgm:spPr/>
      <dgm:t>
        <a:bodyPr/>
        <a:lstStyle/>
        <a:p>
          <a:endParaRPr lang="en-US"/>
        </a:p>
      </dgm:t>
    </dgm:pt>
    <dgm:pt modelId="{C0D15548-88D3-2844-9F61-E57FCFBAD4B7}" type="sibTrans" cxnId="{75685476-009B-0C48-9DFF-0331FA0CE28E}">
      <dgm:prSet/>
      <dgm:spPr/>
      <dgm:t>
        <a:bodyPr/>
        <a:lstStyle/>
        <a:p>
          <a:endParaRPr lang="en-US"/>
        </a:p>
      </dgm:t>
    </dgm:pt>
    <dgm:pt modelId="{4AE6D7F5-01D4-9B41-A3ED-ABE47A6E863F}">
      <dgm:prSet/>
      <dgm:spPr/>
      <dgm:t>
        <a:bodyPr/>
        <a:lstStyle/>
        <a:p>
          <a:r>
            <a:rPr lang="en-US" b="0" i="0" dirty="0"/>
            <a:t>Aims to discover associations and dependencies between variables.</a:t>
          </a:r>
          <a:endParaRPr lang="en-US" dirty="0"/>
        </a:p>
      </dgm:t>
    </dgm:pt>
    <dgm:pt modelId="{4250C341-F590-6646-A651-D1028E02C888}" type="parTrans" cxnId="{65762C21-57B1-064C-898E-083AA009319D}">
      <dgm:prSet/>
      <dgm:spPr/>
      <dgm:t>
        <a:bodyPr/>
        <a:lstStyle/>
        <a:p>
          <a:endParaRPr lang="en-US"/>
        </a:p>
      </dgm:t>
    </dgm:pt>
    <dgm:pt modelId="{759A57E0-E138-3C47-B5F8-66832E6B90AF}" type="sibTrans" cxnId="{65762C21-57B1-064C-898E-083AA009319D}">
      <dgm:prSet/>
      <dgm:spPr/>
      <dgm:t>
        <a:bodyPr/>
        <a:lstStyle/>
        <a:p>
          <a:endParaRPr lang="en-US"/>
        </a:p>
      </dgm:t>
    </dgm:pt>
    <dgm:pt modelId="{D7D293B2-3716-414B-AD73-84A2EEC413EC}">
      <dgm:prSet/>
      <dgm:spPr/>
      <dgm:t>
        <a:bodyPr/>
        <a:lstStyle/>
        <a:p>
          <a:r>
            <a:rPr lang="en-US" b="1" i="0"/>
            <a:t>3. Multivariate Analysis:</a:t>
          </a:r>
          <a:endParaRPr lang="en-US"/>
        </a:p>
      </dgm:t>
    </dgm:pt>
    <dgm:pt modelId="{A25225A5-639E-C94B-A64C-1B47831EBE41}" type="parTrans" cxnId="{3EA75A9E-3182-444C-BDF9-C026A04D102A}">
      <dgm:prSet/>
      <dgm:spPr/>
      <dgm:t>
        <a:bodyPr/>
        <a:lstStyle/>
        <a:p>
          <a:endParaRPr lang="en-US"/>
        </a:p>
      </dgm:t>
    </dgm:pt>
    <dgm:pt modelId="{8D3F5D23-6A56-4E40-9FE0-AD65B3F0075E}" type="sibTrans" cxnId="{3EA75A9E-3182-444C-BDF9-C026A04D102A}">
      <dgm:prSet/>
      <dgm:spPr/>
      <dgm:t>
        <a:bodyPr/>
        <a:lstStyle/>
        <a:p>
          <a:endParaRPr lang="en-US"/>
        </a:p>
      </dgm:t>
    </dgm:pt>
    <dgm:pt modelId="{92C733E0-078A-554C-89DE-F5E7B593BC7E}">
      <dgm:prSet/>
      <dgm:spPr/>
      <dgm:t>
        <a:bodyPr/>
        <a:lstStyle/>
        <a:p>
          <a:r>
            <a:rPr lang="en-US" b="0" i="0"/>
            <a:t>Studies relationships between multiple variables.</a:t>
          </a:r>
          <a:endParaRPr lang="en-US"/>
        </a:p>
      </dgm:t>
    </dgm:pt>
    <dgm:pt modelId="{39940D06-6565-B94F-A252-9A3D753F3803}" type="parTrans" cxnId="{6B2666FA-980F-2445-BA0B-F4F34C5DC4AB}">
      <dgm:prSet/>
      <dgm:spPr/>
      <dgm:t>
        <a:bodyPr/>
        <a:lstStyle/>
        <a:p>
          <a:endParaRPr lang="en-US"/>
        </a:p>
      </dgm:t>
    </dgm:pt>
    <dgm:pt modelId="{DABF294D-0E9F-7544-9266-2795B6265C2E}" type="sibTrans" cxnId="{6B2666FA-980F-2445-BA0B-F4F34C5DC4AB}">
      <dgm:prSet/>
      <dgm:spPr/>
      <dgm:t>
        <a:bodyPr/>
        <a:lstStyle/>
        <a:p>
          <a:endParaRPr lang="en-US"/>
        </a:p>
      </dgm:t>
    </dgm:pt>
    <dgm:pt modelId="{1141B4BA-83F9-1E49-8968-7852FF88C270}">
      <dgm:prSet/>
      <dgm:spPr/>
      <dgm:t>
        <a:bodyPr/>
        <a:lstStyle/>
        <a:p>
          <a:r>
            <a:rPr lang="en-US" b="0" i="0" dirty="0"/>
            <a:t>Utilizes techniques like pair plots, heatmaps, and principal component analysis (PCA).</a:t>
          </a:r>
          <a:endParaRPr lang="en-US" dirty="0"/>
        </a:p>
      </dgm:t>
    </dgm:pt>
    <dgm:pt modelId="{AC88F193-FA71-5E4B-B771-1AED98C1576E}" type="parTrans" cxnId="{DBB079A1-B291-CF4A-9E3A-258F73B548A5}">
      <dgm:prSet/>
      <dgm:spPr/>
      <dgm:t>
        <a:bodyPr/>
        <a:lstStyle/>
        <a:p>
          <a:endParaRPr lang="en-US"/>
        </a:p>
      </dgm:t>
    </dgm:pt>
    <dgm:pt modelId="{E046EB18-1AF1-BF48-9060-FD4461C93426}" type="sibTrans" cxnId="{DBB079A1-B291-CF4A-9E3A-258F73B548A5}">
      <dgm:prSet/>
      <dgm:spPr/>
      <dgm:t>
        <a:bodyPr/>
        <a:lstStyle/>
        <a:p>
          <a:endParaRPr lang="en-US"/>
        </a:p>
      </dgm:t>
    </dgm:pt>
    <dgm:pt modelId="{E2EE189F-75C9-F240-8167-AD6AEC0E2B58}">
      <dgm:prSet/>
      <dgm:spPr/>
      <dgm:t>
        <a:bodyPr/>
        <a:lstStyle/>
        <a:p>
          <a:r>
            <a:rPr lang="en-US" b="0" i="0" dirty="0"/>
            <a:t>Reveals complex interactions and patterns within data.</a:t>
          </a:r>
          <a:endParaRPr lang="en-US" dirty="0"/>
        </a:p>
      </dgm:t>
    </dgm:pt>
    <dgm:pt modelId="{967D8566-E4C9-2646-A24D-C174A2991A14}" type="parTrans" cxnId="{BF305BCB-A63F-7C4C-8A64-0555ECA654D6}">
      <dgm:prSet/>
      <dgm:spPr/>
      <dgm:t>
        <a:bodyPr/>
        <a:lstStyle/>
        <a:p>
          <a:endParaRPr lang="en-US"/>
        </a:p>
      </dgm:t>
    </dgm:pt>
    <dgm:pt modelId="{3FF1FE6B-57B2-EF4E-871F-2F1AA67C928B}" type="sibTrans" cxnId="{BF305BCB-A63F-7C4C-8A64-0555ECA654D6}">
      <dgm:prSet/>
      <dgm:spPr/>
      <dgm:t>
        <a:bodyPr/>
        <a:lstStyle/>
        <a:p>
          <a:endParaRPr lang="en-US"/>
        </a:p>
      </dgm:t>
    </dgm:pt>
    <dgm:pt modelId="{0C3611AA-C523-E941-BC0C-1FBA471677E0}">
      <dgm:prSet/>
      <dgm:spPr/>
      <dgm:t>
        <a:bodyPr/>
        <a:lstStyle/>
        <a:p>
          <a:r>
            <a:rPr lang="en-US" dirty="0"/>
            <a:t>Common plots: Histogram, Box plot, Bar plot</a:t>
          </a:r>
        </a:p>
      </dgm:t>
    </dgm:pt>
    <dgm:pt modelId="{0DCA2AF6-B42E-EE4A-85B2-C4F57F197838}" type="parTrans" cxnId="{0BC3944B-1401-414B-AF28-B45AA4F2E410}">
      <dgm:prSet/>
      <dgm:spPr/>
      <dgm:t>
        <a:bodyPr/>
        <a:lstStyle/>
        <a:p>
          <a:endParaRPr lang="en-US"/>
        </a:p>
      </dgm:t>
    </dgm:pt>
    <dgm:pt modelId="{6A1AC709-076D-B646-9834-18A5D69DF470}" type="sibTrans" cxnId="{0BC3944B-1401-414B-AF28-B45AA4F2E410}">
      <dgm:prSet/>
      <dgm:spPr/>
      <dgm:t>
        <a:bodyPr/>
        <a:lstStyle/>
        <a:p>
          <a:endParaRPr lang="en-US"/>
        </a:p>
      </dgm:t>
    </dgm:pt>
    <dgm:pt modelId="{C70CF520-4792-D44F-8A76-3E8D0745487B}">
      <dgm:prSet/>
      <dgm:spPr/>
      <dgm:t>
        <a:bodyPr/>
        <a:lstStyle/>
        <a:p>
          <a:r>
            <a:rPr lang="en-US" dirty="0"/>
            <a:t>Common plots: Scatter plot, Bar plot</a:t>
          </a:r>
        </a:p>
      </dgm:t>
    </dgm:pt>
    <dgm:pt modelId="{65A92974-2D4D-C64B-B9C0-A029E9B55645}" type="parTrans" cxnId="{AE313DF4-6FDE-334B-9771-1CE3D9B49EE3}">
      <dgm:prSet/>
      <dgm:spPr/>
      <dgm:t>
        <a:bodyPr/>
        <a:lstStyle/>
        <a:p>
          <a:endParaRPr lang="en-US"/>
        </a:p>
      </dgm:t>
    </dgm:pt>
    <dgm:pt modelId="{D1F3AE23-4237-6C45-98BD-4AF4E2F385B1}" type="sibTrans" cxnId="{AE313DF4-6FDE-334B-9771-1CE3D9B49EE3}">
      <dgm:prSet/>
      <dgm:spPr/>
      <dgm:t>
        <a:bodyPr/>
        <a:lstStyle/>
        <a:p>
          <a:endParaRPr lang="en-US"/>
        </a:p>
      </dgm:t>
    </dgm:pt>
    <dgm:pt modelId="{913C94E7-ED59-B641-8554-921AE7E94ACE}" type="pres">
      <dgm:prSet presAssocID="{08862946-568F-FF4C-8740-F5863643F032}" presName="Name0" presStyleCnt="0">
        <dgm:presLayoutVars>
          <dgm:dir/>
          <dgm:animLvl val="lvl"/>
          <dgm:resizeHandles val="exact"/>
        </dgm:presLayoutVars>
      </dgm:prSet>
      <dgm:spPr/>
    </dgm:pt>
    <dgm:pt modelId="{C8578AA4-625C-0C44-8A75-C04D627F8EB6}" type="pres">
      <dgm:prSet presAssocID="{7FF35E7A-BA61-9043-B5DB-13A4FE18AE44}" presName="composite" presStyleCnt="0"/>
      <dgm:spPr/>
    </dgm:pt>
    <dgm:pt modelId="{27D25DF8-B821-E046-AA1F-574ECB022CB9}" type="pres">
      <dgm:prSet presAssocID="{7FF35E7A-BA61-9043-B5DB-13A4FE18AE44}" presName="parTx" presStyleLbl="alignNode1" presStyleIdx="0" presStyleCnt="3">
        <dgm:presLayoutVars>
          <dgm:chMax val="0"/>
          <dgm:chPref val="0"/>
          <dgm:bulletEnabled val="1"/>
        </dgm:presLayoutVars>
      </dgm:prSet>
      <dgm:spPr/>
    </dgm:pt>
    <dgm:pt modelId="{08EEDACC-5831-164B-8274-0C2DBE228116}" type="pres">
      <dgm:prSet presAssocID="{7FF35E7A-BA61-9043-B5DB-13A4FE18AE44}" presName="desTx" presStyleLbl="alignAccFollowNode1" presStyleIdx="0" presStyleCnt="3">
        <dgm:presLayoutVars>
          <dgm:bulletEnabled val="1"/>
        </dgm:presLayoutVars>
      </dgm:prSet>
      <dgm:spPr/>
    </dgm:pt>
    <dgm:pt modelId="{89351D05-6150-B74C-B265-2111F56815AB}" type="pres">
      <dgm:prSet presAssocID="{1EAB70A5-B71A-3F42-B8BE-E154B9F66183}" presName="space" presStyleCnt="0"/>
      <dgm:spPr/>
    </dgm:pt>
    <dgm:pt modelId="{4DB0EC7B-4F7C-8342-80BD-1510BD76E2DE}" type="pres">
      <dgm:prSet presAssocID="{88B83B90-6649-524A-9607-1D70E6BF89AB}" presName="composite" presStyleCnt="0"/>
      <dgm:spPr/>
    </dgm:pt>
    <dgm:pt modelId="{F4964D62-EB0F-D14A-BA2D-8A4C5200D716}" type="pres">
      <dgm:prSet presAssocID="{88B83B90-6649-524A-9607-1D70E6BF89AB}" presName="parTx" presStyleLbl="alignNode1" presStyleIdx="1" presStyleCnt="3">
        <dgm:presLayoutVars>
          <dgm:chMax val="0"/>
          <dgm:chPref val="0"/>
          <dgm:bulletEnabled val="1"/>
        </dgm:presLayoutVars>
      </dgm:prSet>
      <dgm:spPr/>
    </dgm:pt>
    <dgm:pt modelId="{A799B6B4-727B-6D4D-B53B-49A0A1B50052}" type="pres">
      <dgm:prSet presAssocID="{88B83B90-6649-524A-9607-1D70E6BF89AB}" presName="desTx" presStyleLbl="alignAccFollowNode1" presStyleIdx="1" presStyleCnt="3">
        <dgm:presLayoutVars>
          <dgm:bulletEnabled val="1"/>
        </dgm:presLayoutVars>
      </dgm:prSet>
      <dgm:spPr/>
    </dgm:pt>
    <dgm:pt modelId="{8AA3C4E9-F9F1-284C-9000-3613CC95AF9E}" type="pres">
      <dgm:prSet presAssocID="{AF6FBECB-3A59-5349-830B-51DFBC63B39D}" presName="space" presStyleCnt="0"/>
      <dgm:spPr/>
    </dgm:pt>
    <dgm:pt modelId="{EAA50A12-A2FC-6840-A096-0D2BAC59B8B8}" type="pres">
      <dgm:prSet presAssocID="{D7D293B2-3716-414B-AD73-84A2EEC413EC}" presName="composite" presStyleCnt="0"/>
      <dgm:spPr/>
    </dgm:pt>
    <dgm:pt modelId="{FC245BD2-7278-A141-B8D8-5DA47911AED3}" type="pres">
      <dgm:prSet presAssocID="{D7D293B2-3716-414B-AD73-84A2EEC413EC}" presName="parTx" presStyleLbl="alignNode1" presStyleIdx="2" presStyleCnt="3">
        <dgm:presLayoutVars>
          <dgm:chMax val="0"/>
          <dgm:chPref val="0"/>
          <dgm:bulletEnabled val="1"/>
        </dgm:presLayoutVars>
      </dgm:prSet>
      <dgm:spPr/>
    </dgm:pt>
    <dgm:pt modelId="{303E0401-9829-B748-BFF4-53E092F48551}" type="pres">
      <dgm:prSet presAssocID="{D7D293B2-3716-414B-AD73-84A2EEC413EC}" presName="desTx" presStyleLbl="alignAccFollowNode1" presStyleIdx="2" presStyleCnt="3">
        <dgm:presLayoutVars>
          <dgm:bulletEnabled val="1"/>
        </dgm:presLayoutVars>
      </dgm:prSet>
      <dgm:spPr/>
    </dgm:pt>
  </dgm:ptLst>
  <dgm:cxnLst>
    <dgm:cxn modelId="{C9DD610A-EFA2-4E41-B10B-B297F3D0946D}" type="presOf" srcId="{D003AD47-3383-6E4C-8691-2CD43227A1AA}" destId="{08EEDACC-5831-164B-8274-0C2DBE228116}" srcOrd="0" destOrd="2" presId="urn:microsoft.com/office/officeart/2005/8/layout/hList1"/>
    <dgm:cxn modelId="{3667A915-4245-494F-B349-A9ABCA5F3606}" type="presOf" srcId="{92C733E0-078A-554C-89DE-F5E7B593BC7E}" destId="{303E0401-9829-B748-BFF4-53E092F48551}" srcOrd="0" destOrd="0" presId="urn:microsoft.com/office/officeart/2005/8/layout/hList1"/>
    <dgm:cxn modelId="{65762C21-57B1-064C-898E-083AA009319D}" srcId="{88B83B90-6649-524A-9607-1D70E6BF89AB}" destId="{4AE6D7F5-01D4-9B41-A3ED-ABE47A6E863F}" srcOrd="2" destOrd="0" parTransId="{4250C341-F590-6646-A651-D1028E02C888}" sibTransId="{759A57E0-E138-3C47-B5F8-66832E6B90AF}"/>
    <dgm:cxn modelId="{CD308E29-F6B8-2A46-B59D-FDD4DA378C1F}" type="presOf" srcId="{8CF00534-901F-2B4E-8322-323D92B6EAF8}" destId="{A799B6B4-727B-6D4D-B53B-49A0A1B50052}" srcOrd="0" destOrd="1" presId="urn:microsoft.com/office/officeart/2005/8/layout/hList1"/>
    <dgm:cxn modelId="{FA28EC2A-177E-0642-B9CB-860F5FA35595}" srcId="{08862946-568F-FF4C-8740-F5863643F032}" destId="{88B83B90-6649-524A-9607-1D70E6BF89AB}" srcOrd="1" destOrd="0" parTransId="{A8B7F00C-22BC-D741-94F6-18F4CAB9579F}" sibTransId="{AF6FBECB-3A59-5349-830B-51DFBC63B39D}"/>
    <dgm:cxn modelId="{FC3C2F33-C2CC-2E41-96BF-B0AE10C37C3C}" srcId="{88B83B90-6649-524A-9607-1D70E6BF89AB}" destId="{6CCA098E-CA8D-1C4F-8751-2F52B06E5187}" srcOrd="0" destOrd="0" parTransId="{1B80B1A6-41C4-BD42-8A31-36C4A995B6B8}" sibTransId="{51CB1C09-5B5B-EF4A-8022-CF3AFA4A1991}"/>
    <dgm:cxn modelId="{0BC3944B-1401-414B-AF28-B45AA4F2E410}" srcId="{7FF35E7A-BA61-9043-B5DB-13A4FE18AE44}" destId="{0C3611AA-C523-E941-BC0C-1FBA471677E0}" srcOrd="3" destOrd="0" parTransId="{0DCA2AF6-B42E-EE4A-85B2-C4F57F197838}" sibTransId="{6A1AC709-076D-B646-9834-18A5D69DF470}"/>
    <dgm:cxn modelId="{CC4A104F-AB8C-0248-9C1F-AE6F9F89F23E}" type="presOf" srcId="{746A42E2-6182-964E-B5FF-8A9545D003CC}" destId="{08EEDACC-5831-164B-8274-0C2DBE228116}" srcOrd="0" destOrd="1" presId="urn:microsoft.com/office/officeart/2005/8/layout/hList1"/>
    <dgm:cxn modelId="{DFED0452-0770-BE48-B30E-5CB29384042B}" type="presOf" srcId="{08862946-568F-FF4C-8740-F5863643F032}" destId="{913C94E7-ED59-B641-8554-921AE7E94ACE}" srcOrd="0" destOrd="0" presId="urn:microsoft.com/office/officeart/2005/8/layout/hList1"/>
    <dgm:cxn modelId="{1AAC7861-3E1B-7245-8293-17A573E87E5E}" srcId="{7FF35E7A-BA61-9043-B5DB-13A4FE18AE44}" destId="{746A42E2-6182-964E-B5FF-8A9545D003CC}" srcOrd="1" destOrd="0" parTransId="{364E275C-FA10-8B47-9715-67D1361ABE42}" sibTransId="{3A8DB8C2-2D52-CE4B-96BE-6954269D4810}"/>
    <dgm:cxn modelId="{F3EDDF63-0F93-184E-A896-2750EC0B5ABB}" type="presOf" srcId="{C70CF520-4792-D44F-8A76-3E8D0745487B}" destId="{A799B6B4-727B-6D4D-B53B-49A0A1B50052}" srcOrd="0" destOrd="3" presId="urn:microsoft.com/office/officeart/2005/8/layout/hList1"/>
    <dgm:cxn modelId="{7547C365-66F6-8A46-A710-3426103542CB}" type="presOf" srcId="{6CCA098E-CA8D-1C4F-8751-2F52B06E5187}" destId="{A799B6B4-727B-6D4D-B53B-49A0A1B50052}" srcOrd="0" destOrd="0" presId="urn:microsoft.com/office/officeart/2005/8/layout/hList1"/>
    <dgm:cxn modelId="{42973867-451F-5B42-8D66-1F0CF53AF10C}" type="presOf" srcId="{0C3611AA-C523-E941-BC0C-1FBA471677E0}" destId="{08EEDACC-5831-164B-8274-0C2DBE228116}" srcOrd="0" destOrd="3" presId="urn:microsoft.com/office/officeart/2005/8/layout/hList1"/>
    <dgm:cxn modelId="{75685476-009B-0C48-9DFF-0331FA0CE28E}" srcId="{88B83B90-6649-524A-9607-1D70E6BF89AB}" destId="{8CF00534-901F-2B4E-8322-323D92B6EAF8}" srcOrd="1" destOrd="0" parTransId="{95017225-EB90-0944-9A9B-9F55B794CECB}" sibTransId="{C0D15548-88D3-2844-9F61-E57FCFBAD4B7}"/>
    <dgm:cxn modelId="{1ACCB07F-8E8D-CC44-AF65-7EEA898395D5}" srcId="{7FF35E7A-BA61-9043-B5DB-13A4FE18AE44}" destId="{3347ADB7-55DD-404C-89FA-B8D6126C3C2B}" srcOrd="0" destOrd="0" parTransId="{A43FA7A1-039A-5546-A57C-D02D612DD5DA}" sibTransId="{39C55C1C-6E49-054A-8DCD-75EDDD424C71}"/>
    <dgm:cxn modelId="{91306588-B4F4-2749-8F1C-C384CDB5AB69}" type="presOf" srcId="{1141B4BA-83F9-1E49-8968-7852FF88C270}" destId="{303E0401-9829-B748-BFF4-53E092F48551}" srcOrd="0" destOrd="1" presId="urn:microsoft.com/office/officeart/2005/8/layout/hList1"/>
    <dgm:cxn modelId="{826D708C-41E8-034C-8937-AED481AF7F44}" type="presOf" srcId="{E2EE189F-75C9-F240-8167-AD6AEC0E2B58}" destId="{303E0401-9829-B748-BFF4-53E092F48551}" srcOrd="0" destOrd="2" presId="urn:microsoft.com/office/officeart/2005/8/layout/hList1"/>
    <dgm:cxn modelId="{0D288999-A4AA-ED4F-8BFF-6BE77E4C0B86}" type="presOf" srcId="{7FF35E7A-BA61-9043-B5DB-13A4FE18AE44}" destId="{27D25DF8-B821-E046-AA1F-574ECB022CB9}" srcOrd="0" destOrd="0" presId="urn:microsoft.com/office/officeart/2005/8/layout/hList1"/>
    <dgm:cxn modelId="{3EA75A9E-3182-444C-BDF9-C026A04D102A}" srcId="{08862946-568F-FF4C-8740-F5863643F032}" destId="{D7D293B2-3716-414B-AD73-84A2EEC413EC}" srcOrd="2" destOrd="0" parTransId="{A25225A5-639E-C94B-A64C-1B47831EBE41}" sibTransId="{8D3F5D23-6A56-4E40-9FE0-AD65B3F0075E}"/>
    <dgm:cxn modelId="{21AF33A0-8B82-AA4F-B190-53225541AB4D}" type="presOf" srcId="{4AE6D7F5-01D4-9B41-A3ED-ABE47A6E863F}" destId="{A799B6B4-727B-6D4D-B53B-49A0A1B50052}" srcOrd="0" destOrd="2" presId="urn:microsoft.com/office/officeart/2005/8/layout/hList1"/>
    <dgm:cxn modelId="{DBB079A1-B291-CF4A-9E3A-258F73B548A5}" srcId="{D7D293B2-3716-414B-AD73-84A2EEC413EC}" destId="{1141B4BA-83F9-1E49-8968-7852FF88C270}" srcOrd="1" destOrd="0" parTransId="{AC88F193-FA71-5E4B-B771-1AED98C1576E}" sibTransId="{E046EB18-1AF1-BF48-9060-FD4461C93426}"/>
    <dgm:cxn modelId="{CC30BDA1-373D-3945-AA0A-C63E53D64674}" srcId="{08862946-568F-FF4C-8740-F5863643F032}" destId="{7FF35E7A-BA61-9043-B5DB-13A4FE18AE44}" srcOrd="0" destOrd="0" parTransId="{9374C6E0-42C4-BD41-96F3-07E490A86F65}" sibTransId="{1EAB70A5-B71A-3F42-B8BE-E154B9F66183}"/>
    <dgm:cxn modelId="{ECA6EFA9-6ADF-474A-8FDF-8E57110F0AE2}" type="presOf" srcId="{3347ADB7-55DD-404C-89FA-B8D6126C3C2B}" destId="{08EEDACC-5831-164B-8274-0C2DBE228116}" srcOrd="0" destOrd="0" presId="urn:microsoft.com/office/officeart/2005/8/layout/hList1"/>
    <dgm:cxn modelId="{47ABA5B3-FBC8-954C-AA2B-ECA92F812A22}" srcId="{7FF35E7A-BA61-9043-B5DB-13A4FE18AE44}" destId="{D003AD47-3383-6E4C-8691-2CD43227A1AA}" srcOrd="2" destOrd="0" parTransId="{DDF1F4E0-F5C7-B94D-B1E3-D86EB7D9842B}" sibTransId="{A5CA06E5-7C1C-C64C-9158-FA94343198ED}"/>
    <dgm:cxn modelId="{BF305BCB-A63F-7C4C-8A64-0555ECA654D6}" srcId="{D7D293B2-3716-414B-AD73-84A2EEC413EC}" destId="{E2EE189F-75C9-F240-8167-AD6AEC0E2B58}" srcOrd="2" destOrd="0" parTransId="{967D8566-E4C9-2646-A24D-C174A2991A14}" sibTransId="{3FF1FE6B-57B2-EF4E-871F-2F1AA67C928B}"/>
    <dgm:cxn modelId="{87BB8FCB-C236-AC44-B2AC-DD09923C2483}" type="presOf" srcId="{88B83B90-6649-524A-9607-1D70E6BF89AB}" destId="{F4964D62-EB0F-D14A-BA2D-8A4C5200D716}" srcOrd="0" destOrd="0" presId="urn:microsoft.com/office/officeart/2005/8/layout/hList1"/>
    <dgm:cxn modelId="{242289EA-F200-EA49-A61E-A8FE68ECEE46}" type="presOf" srcId="{D7D293B2-3716-414B-AD73-84A2EEC413EC}" destId="{FC245BD2-7278-A141-B8D8-5DA47911AED3}" srcOrd="0" destOrd="0" presId="urn:microsoft.com/office/officeart/2005/8/layout/hList1"/>
    <dgm:cxn modelId="{AE313DF4-6FDE-334B-9771-1CE3D9B49EE3}" srcId="{88B83B90-6649-524A-9607-1D70E6BF89AB}" destId="{C70CF520-4792-D44F-8A76-3E8D0745487B}" srcOrd="3" destOrd="0" parTransId="{65A92974-2D4D-C64B-B9C0-A029E9B55645}" sibTransId="{D1F3AE23-4237-6C45-98BD-4AF4E2F385B1}"/>
    <dgm:cxn modelId="{6B2666FA-980F-2445-BA0B-F4F34C5DC4AB}" srcId="{D7D293B2-3716-414B-AD73-84A2EEC413EC}" destId="{92C733E0-078A-554C-89DE-F5E7B593BC7E}" srcOrd="0" destOrd="0" parTransId="{39940D06-6565-B94F-A252-9A3D753F3803}" sibTransId="{DABF294D-0E9F-7544-9266-2795B6265C2E}"/>
    <dgm:cxn modelId="{F0E4CBEA-9CD5-F348-9854-0948806BF970}" type="presParOf" srcId="{913C94E7-ED59-B641-8554-921AE7E94ACE}" destId="{C8578AA4-625C-0C44-8A75-C04D627F8EB6}" srcOrd="0" destOrd="0" presId="urn:microsoft.com/office/officeart/2005/8/layout/hList1"/>
    <dgm:cxn modelId="{10CD320F-A19E-5444-A568-4AE447EB26DD}" type="presParOf" srcId="{C8578AA4-625C-0C44-8A75-C04D627F8EB6}" destId="{27D25DF8-B821-E046-AA1F-574ECB022CB9}" srcOrd="0" destOrd="0" presId="urn:microsoft.com/office/officeart/2005/8/layout/hList1"/>
    <dgm:cxn modelId="{243DC763-0513-C048-B00F-A72E6D297DF8}" type="presParOf" srcId="{C8578AA4-625C-0C44-8A75-C04D627F8EB6}" destId="{08EEDACC-5831-164B-8274-0C2DBE228116}" srcOrd="1" destOrd="0" presId="urn:microsoft.com/office/officeart/2005/8/layout/hList1"/>
    <dgm:cxn modelId="{B6332773-F33D-2E4D-8AE4-55D2A6362581}" type="presParOf" srcId="{913C94E7-ED59-B641-8554-921AE7E94ACE}" destId="{89351D05-6150-B74C-B265-2111F56815AB}" srcOrd="1" destOrd="0" presId="urn:microsoft.com/office/officeart/2005/8/layout/hList1"/>
    <dgm:cxn modelId="{7451E9B3-2A21-354C-AFA1-E96615EF75AC}" type="presParOf" srcId="{913C94E7-ED59-B641-8554-921AE7E94ACE}" destId="{4DB0EC7B-4F7C-8342-80BD-1510BD76E2DE}" srcOrd="2" destOrd="0" presId="urn:microsoft.com/office/officeart/2005/8/layout/hList1"/>
    <dgm:cxn modelId="{5F4A1C66-9066-704B-ABAB-742E5C83D8FF}" type="presParOf" srcId="{4DB0EC7B-4F7C-8342-80BD-1510BD76E2DE}" destId="{F4964D62-EB0F-D14A-BA2D-8A4C5200D716}" srcOrd="0" destOrd="0" presId="urn:microsoft.com/office/officeart/2005/8/layout/hList1"/>
    <dgm:cxn modelId="{AC600473-1CA7-3F4A-834E-710F0647120B}" type="presParOf" srcId="{4DB0EC7B-4F7C-8342-80BD-1510BD76E2DE}" destId="{A799B6B4-727B-6D4D-B53B-49A0A1B50052}" srcOrd="1" destOrd="0" presId="urn:microsoft.com/office/officeart/2005/8/layout/hList1"/>
    <dgm:cxn modelId="{2B5FEB53-F08B-7843-BD14-361F262318E0}" type="presParOf" srcId="{913C94E7-ED59-B641-8554-921AE7E94ACE}" destId="{8AA3C4E9-F9F1-284C-9000-3613CC95AF9E}" srcOrd="3" destOrd="0" presId="urn:microsoft.com/office/officeart/2005/8/layout/hList1"/>
    <dgm:cxn modelId="{5CE63840-8E65-584B-9CE7-09E5FC8CBFAB}" type="presParOf" srcId="{913C94E7-ED59-B641-8554-921AE7E94ACE}" destId="{EAA50A12-A2FC-6840-A096-0D2BAC59B8B8}" srcOrd="4" destOrd="0" presId="urn:microsoft.com/office/officeart/2005/8/layout/hList1"/>
    <dgm:cxn modelId="{6BA3382F-7E1E-F446-8A58-E2E207701A8B}" type="presParOf" srcId="{EAA50A12-A2FC-6840-A096-0D2BAC59B8B8}" destId="{FC245BD2-7278-A141-B8D8-5DA47911AED3}" srcOrd="0" destOrd="0" presId="urn:microsoft.com/office/officeart/2005/8/layout/hList1"/>
    <dgm:cxn modelId="{47080073-CC0E-044F-8E34-94A8C5636238}" type="presParOf" srcId="{EAA50A12-A2FC-6840-A096-0D2BAC59B8B8}" destId="{303E0401-9829-B748-BFF4-53E092F4855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FCFF58-6BF9-204B-9DD2-FC845AF6CAB4}" type="doc">
      <dgm:prSet loTypeId="urn:microsoft.com/office/officeart/2005/8/layout/bProcess3" loCatId="icon" qsTypeId="urn:microsoft.com/office/officeart/2005/8/quickstyle/simple3" qsCatId="simple" csTypeId="urn:microsoft.com/office/officeart/2005/8/colors/accent1_2" csCatId="accent1" phldr="1"/>
      <dgm:spPr/>
      <dgm:t>
        <a:bodyPr/>
        <a:lstStyle/>
        <a:p>
          <a:endParaRPr lang="en-US"/>
        </a:p>
      </dgm:t>
    </dgm:pt>
    <dgm:pt modelId="{778A24D9-596C-B64F-8416-44E2C166D757}">
      <dgm:prSet custT="1"/>
      <dgm:spPr/>
      <dgm:t>
        <a:bodyPr/>
        <a:lstStyle/>
        <a:p>
          <a:r>
            <a:rPr lang="en-US" sz="2000" dirty="0"/>
            <a:t>Loading Libraries</a:t>
          </a:r>
        </a:p>
      </dgm:t>
    </dgm:pt>
    <dgm:pt modelId="{8F756511-632E-9544-85C6-968A47FCE80E}" type="parTrans" cxnId="{80DF6553-7023-D747-9D3E-2A186B41878E}">
      <dgm:prSet/>
      <dgm:spPr/>
      <dgm:t>
        <a:bodyPr/>
        <a:lstStyle/>
        <a:p>
          <a:endParaRPr lang="en-US"/>
        </a:p>
      </dgm:t>
    </dgm:pt>
    <dgm:pt modelId="{B045F2B4-FD2D-3842-B972-DCE09185DEA6}" type="sibTrans" cxnId="{80DF6553-7023-D747-9D3E-2A186B41878E}">
      <dgm:prSet/>
      <dgm:spPr>
        <a:ln w="19050">
          <a:solidFill>
            <a:schemeClr val="accent1">
              <a:lumMod val="60000"/>
              <a:lumOff val="40000"/>
            </a:schemeClr>
          </a:solidFill>
        </a:ln>
      </dgm:spPr>
      <dgm:t>
        <a:bodyPr/>
        <a:lstStyle/>
        <a:p>
          <a:endParaRPr lang="en-US"/>
        </a:p>
      </dgm:t>
    </dgm:pt>
    <dgm:pt modelId="{417396D8-97DE-DC45-AA5D-9991B2136C70}">
      <dgm:prSet custT="1"/>
      <dgm:spPr/>
      <dgm:t>
        <a:bodyPr/>
        <a:lstStyle/>
        <a:p>
          <a:r>
            <a:rPr lang="en-US" sz="2000" dirty="0"/>
            <a:t>Loading Data</a:t>
          </a:r>
        </a:p>
      </dgm:t>
    </dgm:pt>
    <dgm:pt modelId="{FDB399EB-488E-4943-B7DA-85107D38411A}" type="parTrans" cxnId="{4DD48D5C-1046-0148-B53F-8C39EBEFA85C}">
      <dgm:prSet/>
      <dgm:spPr/>
      <dgm:t>
        <a:bodyPr/>
        <a:lstStyle/>
        <a:p>
          <a:endParaRPr lang="en-US"/>
        </a:p>
      </dgm:t>
    </dgm:pt>
    <dgm:pt modelId="{10D52FFD-D20C-6740-AE6A-CAC688F0515B}" type="sibTrans" cxnId="{4DD48D5C-1046-0148-B53F-8C39EBEFA85C}">
      <dgm:prSet/>
      <dgm:spPr>
        <a:ln w="19050">
          <a:solidFill>
            <a:schemeClr val="accent1">
              <a:lumMod val="60000"/>
              <a:lumOff val="40000"/>
            </a:schemeClr>
          </a:solidFill>
        </a:ln>
      </dgm:spPr>
      <dgm:t>
        <a:bodyPr/>
        <a:lstStyle/>
        <a:p>
          <a:endParaRPr lang="en-US"/>
        </a:p>
      </dgm:t>
    </dgm:pt>
    <dgm:pt modelId="{EB1608D4-072D-DC4B-A040-436AC6728C6A}">
      <dgm:prSet custT="1"/>
      <dgm:spPr/>
      <dgm:t>
        <a:bodyPr/>
        <a:lstStyle/>
        <a:p>
          <a:r>
            <a:rPr lang="en-US" sz="2000" dirty="0"/>
            <a:t>Analyzing Data </a:t>
          </a:r>
        </a:p>
      </dgm:t>
    </dgm:pt>
    <dgm:pt modelId="{305800AB-DAB6-6042-9E94-72A49504C903}" type="parTrans" cxnId="{BD0D305C-9B33-7F44-B657-7187E2F5F700}">
      <dgm:prSet/>
      <dgm:spPr/>
      <dgm:t>
        <a:bodyPr/>
        <a:lstStyle/>
        <a:p>
          <a:endParaRPr lang="en-US"/>
        </a:p>
      </dgm:t>
    </dgm:pt>
    <dgm:pt modelId="{A3D39178-70E3-754A-9B5F-F7DD092A0D24}" type="sibTrans" cxnId="{BD0D305C-9B33-7F44-B657-7187E2F5F700}">
      <dgm:prSet/>
      <dgm:spPr>
        <a:ln w="19050">
          <a:solidFill>
            <a:schemeClr val="accent1">
              <a:lumMod val="60000"/>
              <a:lumOff val="40000"/>
            </a:schemeClr>
          </a:solidFill>
        </a:ln>
      </dgm:spPr>
      <dgm:t>
        <a:bodyPr/>
        <a:lstStyle/>
        <a:p>
          <a:endParaRPr lang="en-US"/>
        </a:p>
      </dgm:t>
    </dgm:pt>
    <dgm:pt modelId="{41C16E97-A12B-2048-833F-1553AE1AE531}">
      <dgm:prSet custT="1"/>
      <dgm:spPr/>
      <dgm:t>
        <a:bodyPr/>
        <a:lstStyle/>
        <a:p>
          <a:r>
            <a:rPr lang="en-US" sz="2000" dirty="0"/>
            <a:t>Descriptive Statistics</a:t>
          </a:r>
        </a:p>
      </dgm:t>
    </dgm:pt>
    <dgm:pt modelId="{23977D6A-2C88-C140-B36C-E6D90FDF2AC1}" type="parTrans" cxnId="{D974E840-2465-614F-9E01-42212E3F1DCE}">
      <dgm:prSet/>
      <dgm:spPr/>
      <dgm:t>
        <a:bodyPr/>
        <a:lstStyle/>
        <a:p>
          <a:endParaRPr lang="en-US"/>
        </a:p>
      </dgm:t>
    </dgm:pt>
    <dgm:pt modelId="{0EC98FF0-362B-B64B-B7DA-12B80FEAF52E}" type="sibTrans" cxnId="{D974E840-2465-614F-9E01-42212E3F1DCE}">
      <dgm:prSet/>
      <dgm:spPr>
        <a:ln w="19050">
          <a:solidFill>
            <a:schemeClr val="accent1">
              <a:lumMod val="60000"/>
              <a:lumOff val="40000"/>
            </a:schemeClr>
          </a:solidFill>
        </a:ln>
      </dgm:spPr>
      <dgm:t>
        <a:bodyPr/>
        <a:lstStyle/>
        <a:p>
          <a:endParaRPr lang="en-US"/>
        </a:p>
      </dgm:t>
    </dgm:pt>
    <dgm:pt modelId="{69A2B5A0-F764-024E-828A-675EC3B7EDBB}">
      <dgm:prSet custT="1"/>
      <dgm:spPr/>
      <dgm:t>
        <a:bodyPr/>
        <a:lstStyle/>
        <a:p>
          <a:r>
            <a:rPr lang="en-US" sz="2000" dirty="0"/>
            <a:t>Dropping Irrelevant Features</a:t>
          </a:r>
        </a:p>
      </dgm:t>
    </dgm:pt>
    <dgm:pt modelId="{C00E956F-E217-4447-8973-B08B17286146}" type="parTrans" cxnId="{835CF2D3-E6CC-EA42-A8AB-12257C9C5FC9}">
      <dgm:prSet/>
      <dgm:spPr/>
      <dgm:t>
        <a:bodyPr/>
        <a:lstStyle/>
        <a:p>
          <a:endParaRPr lang="en-US"/>
        </a:p>
      </dgm:t>
    </dgm:pt>
    <dgm:pt modelId="{1C175179-DF08-6A4E-B0AC-68186F57EAA7}" type="sibTrans" cxnId="{835CF2D3-E6CC-EA42-A8AB-12257C9C5FC9}">
      <dgm:prSet/>
      <dgm:spPr>
        <a:ln w="19050">
          <a:solidFill>
            <a:schemeClr val="accent1">
              <a:lumMod val="60000"/>
              <a:lumOff val="40000"/>
            </a:schemeClr>
          </a:solidFill>
        </a:ln>
      </dgm:spPr>
      <dgm:t>
        <a:bodyPr/>
        <a:lstStyle/>
        <a:p>
          <a:endParaRPr lang="en-US"/>
        </a:p>
      </dgm:t>
    </dgm:pt>
    <dgm:pt modelId="{3B684021-B489-7B4A-A632-04369381B781}">
      <dgm:prSet custT="1"/>
      <dgm:spPr/>
      <dgm:t>
        <a:bodyPr/>
        <a:lstStyle/>
        <a:p>
          <a:r>
            <a:rPr lang="en-US" sz="2000" dirty="0"/>
            <a:t>Taking care of the missing data</a:t>
          </a:r>
        </a:p>
      </dgm:t>
    </dgm:pt>
    <dgm:pt modelId="{B1A4C07D-6AAC-2448-852D-DFD872C14379}" type="parTrans" cxnId="{EDF5C68C-85C5-D94C-B9E6-F62B1524C3C7}">
      <dgm:prSet/>
      <dgm:spPr/>
      <dgm:t>
        <a:bodyPr/>
        <a:lstStyle/>
        <a:p>
          <a:endParaRPr lang="en-US"/>
        </a:p>
      </dgm:t>
    </dgm:pt>
    <dgm:pt modelId="{520C5722-2C07-C24B-94F9-31346418B20E}" type="sibTrans" cxnId="{EDF5C68C-85C5-D94C-B9E6-F62B1524C3C7}">
      <dgm:prSet/>
      <dgm:spPr>
        <a:ln w="19050">
          <a:solidFill>
            <a:schemeClr val="accent1">
              <a:lumMod val="60000"/>
              <a:lumOff val="40000"/>
            </a:schemeClr>
          </a:solidFill>
        </a:ln>
      </dgm:spPr>
      <dgm:t>
        <a:bodyPr/>
        <a:lstStyle/>
        <a:p>
          <a:endParaRPr lang="en-US"/>
        </a:p>
      </dgm:t>
    </dgm:pt>
    <dgm:pt modelId="{27606441-4B6B-EC44-BA62-EBBB0812BD0E}">
      <dgm:prSet custT="1"/>
      <dgm:spPr/>
      <dgm:t>
        <a:bodyPr/>
        <a:lstStyle/>
        <a:p>
          <a:r>
            <a:rPr lang="en-US" sz="2000" dirty="0"/>
            <a:t>Data Wrangling</a:t>
          </a:r>
        </a:p>
      </dgm:t>
    </dgm:pt>
    <dgm:pt modelId="{0FE4A688-840E-2346-9B49-DB03D4EDCB9C}" type="parTrans" cxnId="{11C8F99F-C109-3543-965C-FE988D599D3C}">
      <dgm:prSet/>
      <dgm:spPr/>
      <dgm:t>
        <a:bodyPr/>
        <a:lstStyle/>
        <a:p>
          <a:endParaRPr lang="en-US"/>
        </a:p>
      </dgm:t>
    </dgm:pt>
    <dgm:pt modelId="{950D8E0F-B55B-994F-AEF1-80969C6B9156}" type="sibTrans" cxnId="{11C8F99F-C109-3543-965C-FE988D599D3C}">
      <dgm:prSet/>
      <dgm:spPr>
        <a:ln w="19050">
          <a:solidFill>
            <a:schemeClr val="accent1">
              <a:lumMod val="60000"/>
              <a:lumOff val="40000"/>
            </a:schemeClr>
          </a:solidFill>
        </a:ln>
      </dgm:spPr>
      <dgm:t>
        <a:bodyPr/>
        <a:lstStyle/>
        <a:p>
          <a:endParaRPr lang="en-US"/>
        </a:p>
      </dgm:t>
    </dgm:pt>
    <dgm:pt modelId="{74637FC8-E50E-0440-ACEE-A08676F24067}">
      <dgm:prSet custT="1"/>
      <dgm:spPr/>
      <dgm:t>
        <a:bodyPr/>
        <a:lstStyle/>
        <a:p>
          <a:r>
            <a:rPr lang="en-US" sz="2000" dirty="0"/>
            <a:t>EDA (Exploratory Data Analysis) Univariate Analysis, Bivariate Analysis, Multivariate Analysis</a:t>
          </a:r>
        </a:p>
      </dgm:t>
    </dgm:pt>
    <dgm:pt modelId="{8929E029-FCAA-0D41-8D82-9807524F0179}" type="parTrans" cxnId="{CA01C33B-431F-4847-997A-412BF3E2B3DC}">
      <dgm:prSet/>
      <dgm:spPr/>
      <dgm:t>
        <a:bodyPr/>
        <a:lstStyle/>
        <a:p>
          <a:endParaRPr lang="en-US"/>
        </a:p>
      </dgm:t>
    </dgm:pt>
    <dgm:pt modelId="{517F2F65-4171-0846-BA74-CC6C17570080}" type="sibTrans" cxnId="{CA01C33B-431F-4847-997A-412BF3E2B3DC}">
      <dgm:prSet/>
      <dgm:spPr>
        <a:ln w="19050">
          <a:solidFill>
            <a:schemeClr val="accent1">
              <a:lumMod val="60000"/>
              <a:lumOff val="40000"/>
            </a:schemeClr>
          </a:solidFill>
        </a:ln>
      </dgm:spPr>
      <dgm:t>
        <a:bodyPr/>
        <a:lstStyle/>
        <a:p>
          <a:endParaRPr lang="en-US"/>
        </a:p>
      </dgm:t>
    </dgm:pt>
    <dgm:pt modelId="{8ED6C60D-9F03-7D4E-9001-9F6630710445}">
      <dgm:prSet custT="1"/>
      <dgm:spPr/>
      <dgm:t>
        <a:bodyPr/>
        <a:lstStyle/>
        <a:p>
          <a:r>
            <a:rPr lang="en-US" sz="2000" dirty="0"/>
            <a:t>Finding Important Features (using p-value)</a:t>
          </a:r>
        </a:p>
      </dgm:t>
    </dgm:pt>
    <dgm:pt modelId="{5A7F13C2-660D-3548-881C-D535B525C0C7}" type="parTrans" cxnId="{4B99B4C5-D4EF-3D4F-A534-4265EB2C5168}">
      <dgm:prSet/>
      <dgm:spPr/>
      <dgm:t>
        <a:bodyPr/>
        <a:lstStyle/>
        <a:p>
          <a:endParaRPr lang="en-US"/>
        </a:p>
      </dgm:t>
    </dgm:pt>
    <dgm:pt modelId="{9ADF93E5-1943-8D4B-938F-5300800F402B}" type="sibTrans" cxnId="{4B99B4C5-D4EF-3D4F-A534-4265EB2C5168}">
      <dgm:prSet/>
      <dgm:spPr/>
      <dgm:t>
        <a:bodyPr/>
        <a:lstStyle/>
        <a:p>
          <a:endParaRPr lang="en-US"/>
        </a:p>
      </dgm:t>
    </dgm:pt>
    <dgm:pt modelId="{1685D596-9C94-4640-B4F2-7DAC924CCBCB}">
      <dgm:prSet custT="1"/>
      <dgm:spPr/>
      <dgm:t>
        <a:bodyPr/>
        <a:lstStyle/>
        <a:p>
          <a:r>
            <a:rPr lang="en-US" sz="2000" dirty="0"/>
            <a:t>Feature Engineering (Categorical encoding)</a:t>
          </a:r>
        </a:p>
      </dgm:t>
    </dgm:pt>
    <dgm:pt modelId="{8C233008-D5E6-AE42-BD80-8070E06A7543}" type="parTrans" cxnId="{F03FF4CF-FFD7-FC41-BB8A-D2E575071DA3}">
      <dgm:prSet/>
      <dgm:spPr/>
      <dgm:t>
        <a:bodyPr/>
        <a:lstStyle/>
        <a:p>
          <a:endParaRPr lang="en-US"/>
        </a:p>
      </dgm:t>
    </dgm:pt>
    <dgm:pt modelId="{E83D1D0A-A56C-E34F-B8FC-4FA1A1DDC68F}" type="sibTrans" cxnId="{F03FF4CF-FFD7-FC41-BB8A-D2E575071DA3}">
      <dgm:prSet/>
      <dgm:spPr>
        <a:ln w="19050">
          <a:solidFill>
            <a:schemeClr val="accent1">
              <a:lumMod val="60000"/>
              <a:lumOff val="40000"/>
            </a:schemeClr>
          </a:solidFill>
        </a:ln>
      </dgm:spPr>
      <dgm:t>
        <a:bodyPr/>
        <a:lstStyle/>
        <a:p>
          <a:endParaRPr lang="en-US"/>
        </a:p>
      </dgm:t>
    </dgm:pt>
    <dgm:pt modelId="{8CAE3DCE-BFBA-624F-8196-FDC261BCB427}" type="pres">
      <dgm:prSet presAssocID="{E7FCFF58-6BF9-204B-9DD2-FC845AF6CAB4}" presName="Name0" presStyleCnt="0">
        <dgm:presLayoutVars>
          <dgm:dir/>
          <dgm:resizeHandles val="exact"/>
        </dgm:presLayoutVars>
      </dgm:prSet>
      <dgm:spPr/>
    </dgm:pt>
    <dgm:pt modelId="{A4745AEE-EFB3-2147-A83F-0980A0FEE32A}" type="pres">
      <dgm:prSet presAssocID="{778A24D9-596C-B64F-8416-44E2C166D757}" presName="node" presStyleLbl="node1" presStyleIdx="0" presStyleCnt="10">
        <dgm:presLayoutVars>
          <dgm:bulletEnabled val="1"/>
        </dgm:presLayoutVars>
      </dgm:prSet>
      <dgm:spPr/>
    </dgm:pt>
    <dgm:pt modelId="{324C36DF-0A48-5146-BFED-97FEED7A0B1C}" type="pres">
      <dgm:prSet presAssocID="{B045F2B4-FD2D-3842-B972-DCE09185DEA6}" presName="sibTrans" presStyleLbl="sibTrans1D1" presStyleIdx="0" presStyleCnt="9"/>
      <dgm:spPr/>
    </dgm:pt>
    <dgm:pt modelId="{A674DCFC-71A1-CB40-8C56-8D9CF2FDEFAB}" type="pres">
      <dgm:prSet presAssocID="{B045F2B4-FD2D-3842-B972-DCE09185DEA6}" presName="connectorText" presStyleLbl="sibTrans1D1" presStyleIdx="0" presStyleCnt="9"/>
      <dgm:spPr/>
    </dgm:pt>
    <dgm:pt modelId="{C0569CD8-450F-9C43-9838-E857E4570D3B}" type="pres">
      <dgm:prSet presAssocID="{417396D8-97DE-DC45-AA5D-9991B2136C70}" presName="node" presStyleLbl="node1" presStyleIdx="1" presStyleCnt="10">
        <dgm:presLayoutVars>
          <dgm:bulletEnabled val="1"/>
        </dgm:presLayoutVars>
      </dgm:prSet>
      <dgm:spPr/>
    </dgm:pt>
    <dgm:pt modelId="{36081483-6443-E549-B3FC-92339AD5DFB3}" type="pres">
      <dgm:prSet presAssocID="{10D52FFD-D20C-6740-AE6A-CAC688F0515B}" presName="sibTrans" presStyleLbl="sibTrans1D1" presStyleIdx="1" presStyleCnt="9"/>
      <dgm:spPr/>
    </dgm:pt>
    <dgm:pt modelId="{24AE9105-8380-0449-B72C-8E515DA91423}" type="pres">
      <dgm:prSet presAssocID="{10D52FFD-D20C-6740-AE6A-CAC688F0515B}" presName="connectorText" presStyleLbl="sibTrans1D1" presStyleIdx="1" presStyleCnt="9"/>
      <dgm:spPr/>
    </dgm:pt>
    <dgm:pt modelId="{523DB6F2-384B-CF41-B5EF-B30F73647328}" type="pres">
      <dgm:prSet presAssocID="{EB1608D4-072D-DC4B-A040-436AC6728C6A}" presName="node" presStyleLbl="node1" presStyleIdx="2" presStyleCnt="10">
        <dgm:presLayoutVars>
          <dgm:bulletEnabled val="1"/>
        </dgm:presLayoutVars>
      </dgm:prSet>
      <dgm:spPr/>
    </dgm:pt>
    <dgm:pt modelId="{C0AFA640-4BEB-454A-AD4C-40E0B73904E6}" type="pres">
      <dgm:prSet presAssocID="{A3D39178-70E3-754A-9B5F-F7DD092A0D24}" presName="sibTrans" presStyleLbl="sibTrans1D1" presStyleIdx="2" presStyleCnt="9"/>
      <dgm:spPr/>
    </dgm:pt>
    <dgm:pt modelId="{9DF28EA6-90B2-6A42-9A94-0BE1DA4981F4}" type="pres">
      <dgm:prSet presAssocID="{A3D39178-70E3-754A-9B5F-F7DD092A0D24}" presName="connectorText" presStyleLbl="sibTrans1D1" presStyleIdx="2" presStyleCnt="9"/>
      <dgm:spPr/>
    </dgm:pt>
    <dgm:pt modelId="{2C7B2B3C-D52F-B347-AF8F-4C1E4BCC8983}" type="pres">
      <dgm:prSet presAssocID="{41C16E97-A12B-2048-833F-1553AE1AE531}" presName="node" presStyleLbl="node1" presStyleIdx="3" presStyleCnt="10">
        <dgm:presLayoutVars>
          <dgm:bulletEnabled val="1"/>
        </dgm:presLayoutVars>
      </dgm:prSet>
      <dgm:spPr/>
    </dgm:pt>
    <dgm:pt modelId="{D0A81783-22C4-2E41-8CB7-6DD3F0166AC7}" type="pres">
      <dgm:prSet presAssocID="{0EC98FF0-362B-B64B-B7DA-12B80FEAF52E}" presName="sibTrans" presStyleLbl="sibTrans1D1" presStyleIdx="3" presStyleCnt="9"/>
      <dgm:spPr/>
    </dgm:pt>
    <dgm:pt modelId="{1612E6C8-85A1-AA47-8CB4-667026EEC627}" type="pres">
      <dgm:prSet presAssocID="{0EC98FF0-362B-B64B-B7DA-12B80FEAF52E}" presName="connectorText" presStyleLbl="sibTrans1D1" presStyleIdx="3" presStyleCnt="9"/>
      <dgm:spPr/>
    </dgm:pt>
    <dgm:pt modelId="{FA87212D-E476-3E42-98E6-0A6BAE289BA4}" type="pres">
      <dgm:prSet presAssocID="{69A2B5A0-F764-024E-828A-675EC3B7EDBB}" presName="node" presStyleLbl="node1" presStyleIdx="4" presStyleCnt="10">
        <dgm:presLayoutVars>
          <dgm:bulletEnabled val="1"/>
        </dgm:presLayoutVars>
      </dgm:prSet>
      <dgm:spPr/>
    </dgm:pt>
    <dgm:pt modelId="{6F4A8457-3DF3-4F45-A11F-E139724258F5}" type="pres">
      <dgm:prSet presAssocID="{1C175179-DF08-6A4E-B0AC-68186F57EAA7}" presName="sibTrans" presStyleLbl="sibTrans1D1" presStyleIdx="4" presStyleCnt="9"/>
      <dgm:spPr/>
    </dgm:pt>
    <dgm:pt modelId="{EA751CA4-3EFB-1D4C-8500-E16DE3BCFAB2}" type="pres">
      <dgm:prSet presAssocID="{1C175179-DF08-6A4E-B0AC-68186F57EAA7}" presName="connectorText" presStyleLbl="sibTrans1D1" presStyleIdx="4" presStyleCnt="9"/>
      <dgm:spPr/>
    </dgm:pt>
    <dgm:pt modelId="{80D20374-6E07-A140-BCC7-7A6C9F23D302}" type="pres">
      <dgm:prSet presAssocID="{3B684021-B489-7B4A-A632-04369381B781}" presName="node" presStyleLbl="node1" presStyleIdx="5" presStyleCnt="10">
        <dgm:presLayoutVars>
          <dgm:bulletEnabled val="1"/>
        </dgm:presLayoutVars>
      </dgm:prSet>
      <dgm:spPr/>
    </dgm:pt>
    <dgm:pt modelId="{8CC45061-ABA9-2A4A-AB6F-5E319588B67C}" type="pres">
      <dgm:prSet presAssocID="{520C5722-2C07-C24B-94F9-31346418B20E}" presName="sibTrans" presStyleLbl="sibTrans1D1" presStyleIdx="5" presStyleCnt="9"/>
      <dgm:spPr/>
    </dgm:pt>
    <dgm:pt modelId="{9DC1B0D2-9503-D745-8C62-13781F4D60BE}" type="pres">
      <dgm:prSet presAssocID="{520C5722-2C07-C24B-94F9-31346418B20E}" presName="connectorText" presStyleLbl="sibTrans1D1" presStyleIdx="5" presStyleCnt="9"/>
      <dgm:spPr/>
    </dgm:pt>
    <dgm:pt modelId="{0B88DC3C-2B90-9D4F-B58C-F1063E3176B8}" type="pres">
      <dgm:prSet presAssocID="{27606441-4B6B-EC44-BA62-EBBB0812BD0E}" presName="node" presStyleLbl="node1" presStyleIdx="6" presStyleCnt="10">
        <dgm:presLayoutVars>
          <dgm:bulletEnabled val="1"/>
        </dgm:presLayoutVars>
      </dgm:prSet>
      <dgm:spPr/>
    </dgm:pt>
    <dgm:pt modelId="{B8C977EC-543B-7744-A7A9-CBE0350137CA}" type="pres">
      <dgm:prSet presAssocID="{950D8E0F-B55B-994F-AEF1-80969C6B9156}" presName="sibTrans" presStyleLbl="sibTrans1D1" presStyleIdx="6" presStyleCnt="9"/>
      <dgm:spPr/>
    </dgm:pt>
    <dgm:pt modelId="{513A74F2-ADCE-C743-B577-276B067C133F}" type="pres">
      <dgm:prSet presAssocID="{950D8E0F-B55B-994F-AEF1-80969C6B9156}" presName="connectorText" presStyleLbl="sibTrans1D1" presStyleIdx="6" presStyleCnt="9"/>
      <dgm:spPr/>
    </dgm:pt>
    <dgm:pt modelId="{B252EA95-C52F-F34F-84DC-FEF752F0C605}" type="pres">
      <dgm:prSet presAssocID="{74637FC8-E50E-0440-ACEE-A08676F24067}" presName="node" presStyleLbl="node1" presStyleIdx="7" presStyleCnt="10">
        <dgm:presLayoutVars>
          <dgm:bulletEnabled val="1"/>
        </dgm:presLayoutVars>
      </dgm:prSet>
      <dgm:spPr/>
    </dgm:pt>
    <dgm:pt modelId="{26CB370E-A262-1E4E-96C7-A9725EA16147}" type="pres">
      <dgm:prSet presAssocID="{517F2F65-4171-0846-BA74-CC6C17570080}" presName="sibTrans" presStyleLbl="sibTrans1D1" presStyleIdx="7" presStyleCnt="9"/>
      <dgm:spPr/>
    </dgm:pt>
    <dgm:pt modelId="{0E2C25C8-9073-064C-9B82-F315C01FDC74}" type="pres">
      <dgm:prSet presAssocID="{517F2F65-4171-0846-BA74-CC6C17570080}" presName="connectorText" presStyleLbl="sibTrans1D1" presStyleIdx="7" presStyleCnt="9"/>
      <dgm:spPr/>
    </dgm:pt>
    <dgm:pt modelId="{10545DBC-119B-4246-8EB0-5147A2A5B05E}" type="pres">
      <dgm:prSet presAssocID="{1685D596-9C94-4640-B4F2-7DAC924CCBCB}" presName="node" presStyleLbl="node1" presStyleIdx="8" presStyleCnt="10">
        <dgm:presLayoutVars>
          <dgm:bulletEnabled val="1"/>
        </dgm:presLayoutVars>
      </dgm:prSet>
      <dgm:spPr/>
    </dgm:pt>
    <dgm:pt modelId="{3A0A54AF-0D0B-FC4F-BFC7-6BEB58798909}" type="pres">
      <dgm:prSet presAssocID="{E83D1D0A-A56C-E34F-B8FC-4FA1A1DDC68F}" presName="sibTrans" presStyleLbl="sibTrans1D1" presStyleIdx="8" presStyleCnt="9"/>
      <dgm:spPr/>
    </dgm:pt>
    <dgm:pt modelId="{64A9FDF2-57DE-BD48-968F-36DE737E98FB}" type="pres">
      <dgm:prSet presAssocID="{E83D1D0A-A56C-E34F-B8FC-4FA1A1DDC68F}" presName="connectorText" presStyleLbl="sibTrans1D1" presStyleIdx="8" presStyleCnt="9"/>
      <dgm:spPr/>
    </dgm:pt>
    <dgm:pt modelId="{8D9447A7-1649-D24E-B07C-A23D0C4F22ED}" type="pres">
      <dgm:prSet presAssocID="{8ED6C60D-9F03-7D4E-9001-9F6630710445}" presName="node" presStyleLbl="node1" presStyleIdx="9" presStyleCnt="10">
        <dgm:presLayoutVars>
          <dgm:bulletEnabled val="1"/>
        </dgm:presLayoutVars>
      </dgm:prSet>
      <dgm:spPr/>
    </dgm:pt>
  </dgm:ptLst>
  <dgm:cxnLst>
    <dgm:cxn modelId="{87259F02-37C6-7544-9353-409893584F39}" type="presOf" srcId="{B045F2B4-FD2D-3842-B972-DCE09185DEA6}" destId="{A674DCFC-71A1-CB40-8C56-8D9CF2FDEFAB}" srcOrd="1" destOrd="0" presId="urn:microsoft.com/office/officeart/2005/8/layout/bProcess3"/>
    <dgm:cxn modelId="{6D36F602-FFCF-B14E-8E8B-A1B42D1C6867}" type="presOf" srcId="{8ED6C60D-9F03-7D4E-9001-9F6630710445}" destId="{8D9447A7-1649-D24E-B07C-A23D0C4F22ED}" srcOrd="0" destOrd="0" presId="urn:microsoft.com/office/officeart/2005/8/layout/bProcess3"/>
    <dgm:cxn modelId="{47969609-34EB-8D47-B567-4A40E63F359A}" type="presOf" srcId="{1C175179-DF08-6A4E-B0AC-68186F57EAA7}" destId="{EA751CA4-3EFB-1D4C-8500-E16DE3BCFAB2}" srcOrd="1" destOrd="0" presId="urn:microsoft.com/office/officeart/2005/8/layout/bProcess3"/>
    <dgm:cxn modelId="{634E5523-B826-4043-AF15-536F5AEAE5A0}" type="presOf" srcId="{74637FC8-E50E-0440-ACEE-A08676F24067}" destId="{B252EA95-C52F-F34F-84DC-FEF752F0C605}" srcOrd="0" destOrd="0" presId="urn:microsoft.com/office/officeart/2005/8/layout/bProcess3"/>
    <dgm:cxn modelId="{074A1C38-AB79-C545-A498-9B7706A5EAD2}" type="presOf" srcId="{950D8E0F-B55B-994F-AEF1-80969C6B9156}" destId="{B8C977EC-543B-7744-A7A9-CBE0350137CA}" srcOrd="0" destOrd="0" presId="urn:microsoft.com/office/officeart/2005/8/layout/bProcess3"/>
    <dgm:cxn modelId="{CA01C33B-431F-4847-997A-412BF3E2B3DC}" srcId="{E7FCFF58-6BF9-204B-9DD2-FC845AF6CAB4}" destId="{74637FC8-E50E-0440-ACEE-A08676F24067}" srcOrd="7" destOrd="0" parTransId="{8929E029-FCAA-0D41-8D82-9807524F0179}" sibTransId="{517F2F65-4171-0846-BA74-CC6C17570080}"/>
    <dgm:cxn modelId="{D974E840-2465-614F-9E01-42212E3F1DCE}" srcId="{E7FCFF58-6BF9-204B-9DD2-FC845AF6CAB4}" destId="{41C16E97-A12B-2048-833F-1553AE1AE531}" srcOrd="3" destOrd="0" parTransId="{23977D6A-2C88-C140-B36C-E6D90FDF2AC1}" sibTransId="{0EC98FF0-362B-B64B-B7DA-12B80FEAF52E}"/>
    <dgm:cxn modelId="{DDC1CE45-E658-A649-BBFD-ABFD1D5E6094}" type="presOf" srcId="{A3D39178-70E3-754A-9B5F-F7DD092A0D24}" destId="{9DF28EA6-90B2-6A42-9A94-0BE1DA4981F4}" srcOrd="1" destOrd="0" presId="urn:microsoft.com/office/officeart/2005/8/layout/bProcess3"/>
    <dgm:cxn modelId="{F39F8348-0141-BE49-AF50-579C82BC3785}" type="presOf" srcId="{3B684021-B489-7B4A-A632-04369381B781}" destId="{80D20374-6E07-A140-BCC7-7A6C9F23D302}" srcOrd="0" destOrd="0" presId="urn:microsoft.com/office/officeart/2005/8/layout/bProcess3"/>
    <dgm:cxn modelId="{FC84ED48-A744-254A-B388-6344C7C578D6}" type="presOf" srcId="{E7FCFF58-6BF9-204B-9DD2-FC845AF6CAB4}" destId="{8CAE3DCE-BFBA-624F-8196-FDC261BCB427}" srcOrd="0" destOrd="0" presId="urn:microsoft.com/office/officeart/2005/8/layout/bProcess3"/>
    <dgm:cxn modelId="{A371FB50-E9D6-9B44-B66F-057FCEE8390D}" type="presOf" srcId="{417396D8-97DE-DC45-AA5D-9991B2136C70}" destId="{C0569CD8-450F-9C43-9838-E857E4570D3B}" srcOrd="0" destOrd="0" presId="urn:microsoft.com/office/officeart/2005/8/layout/bProcess3"/>
    <dgm:cxn modelId="{80DF6553-7023-D747-9D3E-2A186B41878E}" srcId="{E7FCFF58-6BF9-204B-9DD2-FC845AF6CAB4}" destId="{778A24D9-596C-B64F-8416-44E2C166D757}" srcOrd="0" destOrd="0" parTransId="{8F756511-632E-9544-85C6-968A47FCE80E}" sibTransId="{B045F2B4-FD2D-3842-B972-DCE09185DEA6}"/>
    <dgm:cxn modelId="{3B7DFD56-9829-EF45-A446-5C9258358D9F}" type="presOf" srcId="{E83D1D0A-A56C-E34F-B8FC-4FA1A1DDC68F}" destId="{3A0A54AF-0D0B-FC4F-BFC7-6BEB58798909}" srcOrd="0" destOrd="0" presId="urn:microsoft.com/office/officeart/2005/8/layout/bProcess3"/>
    <dgm:cxn modelId="{0479B35A-F010-F842-BA37-C87C2D81075F}" type="presOf" srcId="{41C16E97-A12B-2048-833F-1553AE1AE531}" destId="{2C7B2B3C-D52F-B347-AF8F-4C1E4BCC8983}" srcOrd="0" destOrd="0" presId="urn:microsoft.com/office/officeart/2005/8/layout/bProcess3"/>
    <dgm:cxn modelId="{BD0D305C-9B33-7F44-B657-7187E2F5F700}" srcId="{E7FCFF58-6BF9-204B-9DD2-FC845AF6CAB4}" destId="{EB1608D4-072D-DC4B-A040-436AC6728C6A}" srcOrd="2" destOrd="0" parTransId="{305800AB-DAB6-6042-9E94-72A49504C903}" sibTransId="{A3D39178-70E3-754A-9B5F-F7DD092A0D24}"/>
    <dgm:cxn modelId="{4DD48D5C-1046-0148-B53F-8C39EBEFA85C}" srcId="{E7FCFF58-6BF9-204B-9DD2-FC845AF6CAB4}" destId="{417396D8-97DE-DC45-AA5D-9991B2136C70}" srcOrd="1" destOrd="0" parTransId="{FDB399EB-488E-4943-B7DA-85107D38411A}" sibTransId="{10D52FFD-D20C-6740-AE6A-CAC688F0515B}"/>
    <dgm:cxn modelId="{D9CACF63-D3B0-3B4C-8E3E-3969A71274F5}" type="presOf" srcId="{EB1608D4-072D-DC4B-A040-436AC6728C6A}" destId="{523DB6F2-384B-CF41-B5EF-B30F73647328}" srcOrd="0" destOrd="0" presId="urn:microsoft.com/office/officeart/2005/8/layout/bProcess3"/>
    <dgm:cxn modelId="{89E2C486-39FA-BD48-B86D-96DA9AC2B5FC}" type="presOf" srcId="{69A2B5A0-F764-024E-828A-675EC3B7EDBB}" destId="{FA87212D-E476-3E42-98E6-0A6BAE289BA4}" srcOrd="0" destOrd="0" presId="urn:microsoft.com/office/officeart/2005/8/layout/bProcess3"/>
    <dgm:cxn modelId="{40151788-AC70-7B4C-B6B2-F015A3B0717C}" type="presOf" srcId="{0EC98FF0-362B-B64B-B7DA-12B80FEAF52E}" destId="{1612E6C8-85A1-AA47-8CB4-667026EEC627}" srcOrd="1" destOrd="0" presId="urn:microsoft.com/office/officeart/2005/8/layout/bProcess3"/>
    <dgm:cxn modelId="{0AD0BE8C-A6B2-AC4E-9E7D-3236E49C93ED}" type="presOf" srcId="{778A24D9-596C-B64F-8416-44E2C166D757}" destId="{A4745AEE-EFB3-2147-A83F-0980A0FEE32A}" srcOrd="0" destOrd="0" presId="urn:microsoft.com/office/officeart/2005/8/layout/bProcess3"/>
    <dgm:cxn modelId="{EDF5C68C-85C5-D94C-B9E6-F62B1524C3C7}" srcId="{E7FCFF58-6BF9-204B-9DD2-FC845AF6CAB4}" destId="{3B684021-B489-7B4A-A632-04369381B781}" srcOrd="5" destOrd="0" parTransId="{B1A4C07D-6AAC-2448-852D-DFD872C14379}" sibTransId="{520C5722-2C07-C24B-94F9-31346418B20E}"/>
    <dgm:cxn modelId="{79815295-175A-D049-9C01-35141540030D}" type="presOf" srcId="{27606441-4B6B-EC44-BA62-EBBB0812BD0E}" destId="{0B88DC3C-2B90-9D4F-B58C-F1063E3176B8}" srcOrd="0" destOrd="0" presId="urn:microsoft.com/office/officeart/2005/8/layout/bProcess3"/>
    <dgm:cxn modelId="{3DB4319B-F44E-8447-8173-27870F3DF017}" type="presOf" srcId="{520C5722-2C07-C24B-94F9-31346418B20E}" destId="{9DC1B0D2-9503-D745-8C62-13781F4D60BE}" srcOrd="1" destOrd="0" presId="urn:microsoft.com/office/officeart/2005/8/layout/bProcess3"/>
    <dgm:cxn modelId="{11C8F99F-C109-3543-965C-FE988D599D3C}" srcId="{E7FCFF58-6BF9-204B-9DD2-FC845AF6CAB4}" destId="{27606441-4B6B-EC44-BA62-EBBB0812BD0E}" srcOrd="6" destOrd="0" parTransId="{0FE4A688-840E-2346-9B49-DB03D4EDCB9C}" sibTransId="{950D8E0F-B55B-994F-AEF1-80969C6B9156}"/>
    <dgm:cxn modelId="{3FE244A1-788D-2B45-A4CC-E206402CA2C8}" type="presOf" srcId="{517F2F65-4171-0846-BA74-CC6C17570080}" destId="{26CB370E-A262-1E4E-96C7-A9725EA16147}" srcOrd="0" destOrd="0" presId="urn:microsoft.com/office/officeart/2005/8/layout/bProcess3"/>
    <dgm:cxn modelId="{93607DA5-8ED8-D041-B4DC-FCB02D36DCF2}" type="presOf" srcId="{B045F2B4-FD2D-3842-B972-DCE09185DEA6}" destId="{324C36DF-0A48-5146-BFED-97FEED7A0B1C}" srcOrd="0" destOrd="0" presId="urn:microsoft.com/office/officeart/2005/8/layout/bProcess3"/>
    <dgm:cxn modelId="{7EB3B5B4-C61F-3543-8EF6-152F4FDF8E23}" type="presOf" srcId="{0EC98FF0-362B-B64B-B7DA-12B80FEAF52E}" destId="{D0A81783-22C4-2E41-8CB7-6DD3F0166AC7}" srcOrd="0" destOrd="0" presId="urn:microsoft.com/office/officeart/2005/8/layout/bProcess3"/>
    <dgm:cxn modelId="{F849B1C2-685C-4F4E-A34E-1D728683B150}" type="presOf" srcId="{10D52FFD-D20C-6740-AE6A-CAC688F0515B}" destId="{36081483-6443-E549-B3FC-92339AD5DFB3}" srcOrd="0" destOrd="0" presId="urn:microsoft.com/office/officeart/2005/8/layout/bProcess3"/>
    <dgm:cxn modelId="{00926CC3-4F9F-7F40-8324-AFD50C540B8F}" type="presOf" srcId="{950D8E0F-B55B-994F-AEF1-80969C6B9156}" destId="{513A74F2-ADCE-C743-B577-276B067C133F}" srcOrd="1" destOrd="0" presId="urn:microsoft.com/office/officeart/2005/8/layout/bProcess3"/>
    <dgm:cxn modelId="{4B99B4C5-D4EF-3D4F-A534-4265EB2C5168}" srcId="{E7FCFF58-6BF9-204B-9DD2-FC845AF6CAB4}" destId="{8ED6C60D-9F03-7D4E-9001-9F6630710445}" srcOrd="9" destOrd="0" parTransId="{5A7F13C2-660D-3548-881C-D535B525C0C7}" sibTransId="{9ADF93E5-1943-8D4B-938F-5300800F402B}"/>
    <dgm:cxn modelId="{491508C7-1B00-5747-B707-1B0E22D62934}" type="presOf" srcId="{A3D39178-70E3-754A-9B5F-F7DD092A0D24}" destId="{C0AFA640-4BEB-454A-AD4C-40E0B73904E6}" srcOrd="0" destOrd="0" presId="urn:microsoft.com/office/officeart/2005/8/layout/bProcess3"/>
    <dgm:cxn modelId="{F03FF4CF-FFD7-FC41-BB8A-D2E575071DA3}" srcId="{E7FCFF58-6BF9-204B-9DD2-FC845AF6CAB4}" destId="{1685D596-9C94-4640-B4F2-7DAC924CCBCB}" srcOrd="8" destOrd="0" parTransId="{8C233008-D5E6-AE42-BD80-8070E06A7543}" sibTransId="{E83D1D0A-A56C-E34F-B8FC-4FA1A1DDC68F}"/>
    <dgm:cxn modelId="{1C2803D0-35C4-7E4A-87ED-6DFDDBF7D1B7}" type="presOf" srcId="{520C5722-2C07-C24B-94F9-31346418B20E}" destId="{8CC45061-ABA9-2A4A-AB6F-5E319588B67C}" srcOrd="0" destOrd="0" presId="urn:microsoft.com/office/officeart/2005/8/layout/bProcess3"/>
    <dgm:cxn modelId="{835CF2D3-E6CC-EA42-A8AB-12257C9C5FC9}" srcId="{E7FCFF58-6BF9-204B-9DD2-FC845AF6CAB4}" destId="{69A2B5A0-F764-024E-828A-675EC3B7EDBB}" srcOrd="4" destOrd="0" parTransId="{C00E956F-E217-4447-8973-B08B17286146}" sibTransId="{1C175179-DF08-6A4E-B0AC-68186F57EAA7}"/>
    <dgm:cxn modelId="{6D0506D9-A394-B647-969C-6C4E1F6C9F99}" type="presOf" srcId="{1C175179-DF08-6A4E-B0AC-68186F57EAA7}" destId="{6F4A8457-3DF3-4F45-A11F-E139724258F5}" srcOrd="0" destOrd="0" presId="urn:microsoft.com/office/officeart/2005/8/layout/bProcess3"/>
    <dgm:cxn modelId="{791D8FDB-DBE4-1849-A1FD-C597050F3493}" type="presOf" srcId="{E83D1D0A-A56C-E34F-B8FC-4FA1A1DDC68F}" destId="{64A9FDF2-57DE-BD48-968F-36DE737E98FB}" srcOrd="1" destOrd="0" presId="urn:microsoft.com/office/officeart/2005/8/layout/bProcess3"/>
    <dgm:cxn modelId="{37C30AE2-EB85-AF4B-AFBC-EC7303D297B4}" type="presOf" srcId="{1685D596-9C94-4640-B4F2-7DAC924CCBCB}" destId="{10545DBC-119B-4246-8EB0-5147A2A5B05E}" srcOrd="0" destOrd="0" presId="urn:microsoft.com/office/officeart/2005/8/layout/bProcess3"/>
    <dgm:cxn modelId="{F1628DF0-BE3E-9F43-8035-05F386561AE9}" type="presOf" srcId="{517F2F65-4171-0846-BA74-CC6C17570080}" destId="{0E2C25C8-9073-064C-9B82-F315C01FDC74}" srcOrd="1" destOrd="0" presId="urn:microsoft.com/office/officeart/2005/8/layout/bProcess3"/>
    <dgm:cxn modelId="{E7DC0CFF-A1E5-FC45-8688-D0B53962C1D4}" type="presOf" srcId="{10D52FFD-D20C-6740-AE6A-CAC688F0515B}" destId="{24AE9105-8380-0449-B72C-8E515DA91423}" srcOrd="1" destOrd="0" presId="urn:microsoft.com/office/officeart/2005/8/layout/bProcess3"/>
    <dgm:cxn modelId="{E774E82C-4685-A24D-B22D-58AC31A7253F}" type="presParOf" srcId="{8CAE3DCE-BFBA-624F-8196-FDC261BCB427}" destId="{A4745AEE-EFB3-2147-A83F-0980A0FEE32A}" srcOrd="0" destOrd="0" presId="urn:microsoft.com/office/officeart/2005/8/layout/bProcess3"/>
    <dgm:cxn modelId="{FABE085B-7C88-0141-B99A-31B76DD84E35}" type="presParOf" srcId="{8CAE3DCE-BFBA-624F-8196-FDC261BCB427}" destId="{324C36DF-0A48-5146-BFED-97FEED7A0B1C}" srcOrd="1" destOrd="0" presId="urn:microsoft.com/office/officeart/2005/8/layout/bProcess3"/>
    <dgm:cxn modelId="{3E780C77-6A0C-2341-8D2D-99FC5953D8C3}" type="presParOf" srcId="{324C36DF-0A48-5146-BFED-97FEED7A0B1C}" destId="{A674DCFC-71A1-CB40-8C56-8D9CF2FDEFAB}" srcOrd="0" destOrd="0" presId="urn:microsoft.com/office/officeart/2005/8/layout/bProcess3"/>
    <dgm:cxn modelId="{1DE38CF5-1389-F44C-A610-F4E55001B5D3}" type="presParOf" srcId="{8CAE3DCE-BFBA-624F-8196-FDC261BCB427}" destId="{C0569CD8-450F-9C43-9838-E857E4570D3B}" srcOrd="2" destOrd="0" presId="urn:microsoft.com/office/officeart/2005/8/layout/bProcess3"/>
    <dgm:cxn modelId="{4356F4C1-776F-2E46-89FA-03F0AD310148}" type="presParOf" srcId="{8CAE3DCE-BFBA-624F-8196-FDC261BCB427}" destId="{36081483-6443-E549-B3FC-92339AD5DFB3}" srcOrd="3" destOrd="0" presId="urn:microsoft.com/office/officeart/2005/8/layout/bProcess3"/>
    <dgm:cxn modelId="{EB8FB2DD-2B5E-5A41-A32D-5289180350B1}" type="presParOf" srcId="{36081483-6443-E549-B3FC-92339AD5DFB3}" destId="{24AE9105-8380-0449-B72C-8E515DA91423}" srcOrd="0" destOrd="0" presId="urn:microsoft.com/office/officeart/2005/8/layout/bProcess3"/>
    <dgm:cxn modelId="{4F16F4A3-BD11-234B-A9CE-57568713035E}" type="presParOf" srcId="{8CAE3DCE-BFBA-624F-8196-FDC261BCB427}" destId="{523DB6F2-384B-CF41-B5EF-B30F73647328}" srcOrd="4" destOrd="0" presId="urn:microsoft.com/office/officeart/2005/8/layout/bProcess3"/>
    <dgm:cxn modelId="{522B5879-93E3-AF47-880F-C950271F47C7}" type="presParOf" srcId="{8CAE3DCE-BFBA-624F-8196-FDC261BCB427}" destId="{C0AFA640-4BEB-454A-AD4C-40E0B73904E6}" srcOrd="5" destOrd="0" presId="urn:microsoft.com/office/officeart/2005/8/layout/bProcess3"/>
    <dgm:cxn modelId="{8E05B35C-E3CE-EE49-8F1B-D42112F4473C}" type="presParOf" srcId="{C0AFA640-4BEB-454A-AD4C-40E0B73904E6}" destId="{9DF28EA6-90B2-6A42-9A94-0BE1DA4981F4}" srcOrd="0" destOrd="0" presId="urn:microsoft.com/office/officeart/2005/8/layout/bProcess3"/>
    <dgm:cxn modelId="{B4455AD7-DA2D-3442-A2D8-69D260B2EA5D}" type="presParOf" srcId="{8CAE3DCE-BFBA-624F-8196-FDC261BCB427}" destId="{2C7B2B3C-D52F-B347-AF8F-4C1E4BCC8983}" srcOrd="6" destOrd="0" presId="urn:microsoft.com/office/officeart/2005/8/layout/bProcess3"/>
    <dgm:cxn modelId="{D40AFB7D-02CE-994F-A13E-52A02BCBD666}" type="presParOf" srcId="{8CAE3DCE-BFBA-624F-8196-FDC261BCB427}" destId="{D0A81783-22C4-2E41-8CB7-6DD3F0166AC7}" srcOrd="7" destOrd="0" presId="urn:microsoft.com/office/officeart/2005/8/layout/bProcess3"/>
    <dgm:cxn modelId="{CC688BB1-AC96-8747-8ED4-37CA07E58668}" type="presParOf" srcId="{D0A81783-22C4-2E41-8CB7-6DD3F0166AC7}" destId="{1612E6C8-85A1-AA47-8CB4-667026EEC627}" srcOrd="0" destOrd="0" presId="urn:microsoft.com/office/officeart/2005/8/layout/bProcess3"/>
    <dgm:cxn modelId="{E8E98D5B-8320-DD44-BCEA-4A8F528062C1}" type="presParOf" srcId="{8CAE3DCE-BFBA-624F-8196-FDC261BCB427}" destId="{FA87212D-E476-3E42-98E6-0A6BAE289BA4}" srcOrd="8" destOrd="0" presId="urn:microsoft.com/office/officeart/2005/8/layout/bProcess3"/>
    <dgm:cxn modelId="{38EBF2E8-3836-8445-8675-783BFF769FF0}" type="presParOf" srcId="{8CAE3DCE-BFBA-624F-8196-FDC261BCB427}" destId="{6F4A8457-3DF3-4F45-A11F-E139724258F5}" srcOrd="9" destOrd="0" presId="urn:microsoft.com/office/officeart/2005/8/layout/bProcess3"/>
    <dgm:cxn modelId="{BF2D5643-E972-A44D-A7C2-7A1858AB0627}" type="presParOf" srcId="{6F4A8457-3DF3-4F45-A11F-E139724258F5}" destId="{EA751CA4-3EFB-1D4C-8500-E16DE3BCFAB2}" srcOrd="0" destOrd="0" presId="urn:microsoft.com/office/officeart/2005/8/layout/bProcess3"/>
    <dgm:cxn modelId="{932959CC-98F0-344B-A599-DCD9B2B7DE0F}" type="presParOf" srcId="{8CAE3DCE-BFBA-624F-8196-FDC261BCB427}" destId="{80D20374-6E07-A140-BCC7-7A6C9F23D302}" srcOrd="10" destOrd="0" presId="urn:microsoft.com/office/officeart/2005/8/layout/bProcess3"/>
    <dgm:cxn modelId="{CC345784-E6DE-E04A-B985-DB52E143A1BB}" type="presParOf" srcId="{8CAE3DCE-BFBA-624F-8196-FDC261BCB427}" destId="{8CC45061-ABA9-2A4A-AB6F-5E319588B67C}" srcOrd="11" destOrd="0" presId="urn:microsoft.com/office/officeart/2005/8/layout/bProcess3"/>
    <dgm:cxn modelId="{AD384BE8-6552-1040-82A3-52EA89A8BACF}" type="presParOf" srcId="{8CC45061-ABA9-2A4A-AB6F-5E319588B67C}" destId="{9DC1B0D2-9503-D745-8C62-13781F4D60BE}" srcOrd="0" destOrd="0" presId="urn:microsoft.com/office/officeart/2005/8/layout/bProcess3"/>
    <dgm:cxn modelId="{DDFD36C1-26FB-E44D-B896-0A675FF58923}" type="presParOf" srcId="{8CAE3DCE-BFBA-624F-8196-FDC261BCB427}" destId="{0B88DC3C-2B90-9D4F-B58C-F1063E3176B8}" srcOrd="12" destOrd="0" presId="urn:microsoft.com/office/officeart/2005/8/layout/bProcess3"/>
    <dgm:cxn modelId="{564D6A26-B967-B041-93CE-DD495B73D953}" type="presParOf" srcId="{8CAE3DCE-BFBA-624F-8196-FDC261BCB427}" destId="{B8C977EC-543B-7744-A7A9-CBE0350137CA}" srcOrd="13" destOrd="0" presId="urn:microsoft.com/office/officeart/2005/8/layout/bProcess3"/>
    <dgm:cxn modelId="{614040F6-DAA5-7649-B696-FA8D52E3A9BA}" type="presParOf" srcId="{B8C977EC-543B-7744-A7A9-CBE0350137CA}" destId="{513A74F2-ADCE-C743-B577-276B067C133F}" srcOrd="0" destOrd="0" presId="urn:microsoft.com/office/officeart/2005/8/layout/bProcess3"/>
    <dgm:cxn modelId="{27A8A303-6F16-084E-AAC5-A39A5648FF5C}" type="presParOf" srcId="{8CAE3DCE-BFBA-624F-8196-FDC261BCB427}" destId="{B252EA95-C52F-F34F-84DC-FEF752F0C605}" srcOrd="14" destOrd="0" presId="urn:microsoft.com/office/officeart/2005/8/layout/bProcess3"/>
    <dgm:cxn modelId="{A0FD6214-FEA8-4541-A770-11EB2739F557}" type="presParOf" srcId="{8CAE3DCE-BFBA-624F-8196-FDC261BCB427}" destId="{26CB370E-A262-1E4E-96C7-A9725EA16147}" srcOrd="15" destOrd="0" presId="urn:microsoft.com/office/officeart/2005/8/layout/bProcess3"/>
    <dgm:cxn modelId="{A593964A-843C-D846-B330-E8A8B46BFA5D}" type="presParOf" srcId="{26CB370E-A262-1E4E-96C7-A9725EA16147}" destId="{0E2C25C8-9073-064C-9B82-F315C01FDC74}" srcOrd="0" destOrd="0" presId="urn:microsoft.com/office/officeart/2005/8/layout/bProcess3"/>
    <dgm:cxn modelId="{A069F413-F5EA-0448-B540-51771DA85137}" type="presParOf" srcId="{8CAE3DCE-BFBA-624F-8196-FDC261BCB427}" destId="{10545DBC-119B-4246-8EB0-5147A2A5B05E}" srcOrd="16" destOrd="0" presId="urn:microsoft.com/office/officeart/2005/8/layout/bProcess3"/>
    <dgm:cxn modelId="{E6579A0C-B7B8-FD44-B27F-B4683C88F0CB}" type="presParOf" srcId="{8CAE3DCE-BFBA-624F-8196-FDC261BCB427}" destId="{3A0A54AF-0D0B-FC4F-BFC7-6BEB58798909}" srcOrd="17" destOrd="0" presId="urn:microsoft.com/office/officeart/2005/8/layout/bProcess3"/>
    <dgm:cxn modelId="{C331A1CD-705F-AB4D-A434-C5B2B865650A}" type="presParOf" srcId="{3A0A54AF-0D0B-FC4F-BFC7-6BEB58798909}" destId="{64A9FDF2-57DE-BD48-968F-36DE737E98FB}" srcOrd="0" destOrd="0" presId="urn:microsoft.com/office/officeart/2005/8/layout/bProcess3"/>
    <dgm:cxn modelId="{F9EBE6F0-72AA-FA4A-A715-2836BCE1756F}" type="presParOf" srcId="{8CAE3DCE-BFBA-624F-8196-FDC261BCB427}" destId="{8D9447A7-1649-D24E-B07C-A23D0C4F22ED}" srcOrd="1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F8C59-AE5A-422A-A081-B30A14C219A5}">
      <dsp:nvSpPr>
        <dsp:cNvPr id="0" name=""/>
        <dsp:cNvSpPr/>
      </dsp:nvSpPr>
      <dsp:spPr>
        <a:xfrm>
          <a:off x="760990" y="190006"/>
          <a:ext cx="807576" cy="807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D67FF0-17F3-4731-8517-8BD9B6F7FE98}">
      <dsp:nvSpPr>
        <dsp:cNvPr id="0" name=""/>
        <dsp:cNvSpPr/>
      </dsp:nvSpPr>
      <dsp:spPr>
        <a:xfrm>
          <a:off x="11098" y="1176299"/>
          <a:ext cx="2307361" cy="1566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i="0" kern="1200" dirty="0"/>
            <a:t>Descriptive statistics provide a summary of key characteristics within a dataset. They help us gain insights into the overall structure and patterns of the data.</a:t>
          </a:r>
          <a:endParaRPr lang="en-US" sz="1600" kern="1200" dirty="0"/>
        </a:p>
      </dsp:txBody>
      <dsp:txXfrm>
        <a:off x="11098" y="1176299"/>
        <a:ext cx="2307361" cy="1566210"/>
      </dsp:txXfrm>
    </dsp:sp>
    <dsp:sp modelId="{CDB7D166-5A25-4EE4-93F1-0C01B64BB2ED}">
      <dsp:nvSpPr>
        <dsp:cNvPr id="0" name=""/>
        <dsp:cNvSpPr/>
      </dsp:nvSpPr>
      <dsp:spPr>
        <a:xfrm>
          <a:off x="11098" y="2825634"/>
          <a:ext cx="2307361" cy="1519782"/>
        </a:xfrm>
        <a:prstGeom prst="rect">
          <a:avLst/>
        </a:prstGeom>
        <a:noFill/>
        <a:ln>
          <a:noFill/>
        </a:ln>
        <a:effectLst/>
      </dsp:spPr>
      <dsp:style>
        <a:lnRef idx="0">
          <a:scrgbClr r="0" g="0" b="0"/>
        </a:lnRef>
        <a:fillRef idx="0">
          <a:scrgbClr r="0" g="0" b="0"/>
        </a:fillRef>
        <a:effectRef idx="0">
          <a:scrgbClr r="0" g="0" b="0"/>
        </a:effectRef>
        <a:fontRef idx="minor"/>
      </dsp:style>
    </dsp:sp>
    <dsp:sp modelId="{270B6A8A-AD07-40D7-87C3-EA6010A2F70B}">
      <dsp:nvSpPr>
        <dsp:cNvPr id="0" name=""/>
        <dsp:cNvSpPr/>
      </dsp:nvSpPr>
      <dsp:spPr>
        <a:xfrm>
          <a:off x="3472140" y="190006"/>
          <a:ext cx="807576" cy="807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4A5C33-ACEA-4E23-AC29-8CFCFD4539EF}">
      <dsp:nvSpPr>
        <dsp:cNvPr id="0" name=""/>
        <dsp:cNvSpPr/>
      </dsp:nvSpPr>
      <dsp:spPr>
        <a:xfrm>
          <a:off x="2722248" y="1176299"/>
          <a:ext cx="2307361" cy="1566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1" i="0" kern="1200" dirty="0"/>
            <a:t>Measures of Central Tendency:</a:t>
          </a:r>
          <a:endParaRPr lang="en-US" sz="1600" kern="1200" dirty="0"/>
        </a:p>
      </dsp:txBody>
      <dsp:txXfrm>
        <a:off x="2722248" y="1176299"/>
        <a:ext cx="2307361" cy="1566210"/>
      </dsp:txXfrm>
    </dsp:sp>
    <dsp:sp modelId="{70FD4328-061B-4488-992B-54E6B6B1F52F}">
      <dsp:nvSpPr>
        <dsp:cNvPr id="0" name=""/>
        <dsp:cNvSpPr/>
      </dsp:nvSpPr>
      <dsp:spPr>
        <a:xfrm>
          <a:off x="2722248" y="2825634"/>
          <a:ext cx="2307361" cy="151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0" i="0" kern="1200" dirty="0"/>
            <a:t>Mean: The average value of the data.</a:t>
          </a:r>
          <a:endParaRPr lang="en-US" sz="1600" kern="1200" dirty="0"/>
        </a:p>
        <a:p>
          <a:pPr marL="0" lvl="0" indent="0" algn="ctr" defTabSz="711200">
            <a:lnSpc>
              <a:spcPct val="90000"/>
            </a:lnSpc>
            <a:spcBef>
              <a:spcPct val="0"/>
            </a:spcBef>
            <a:spcAft>
              <a:spcPct val="35000"/>
            </a:spcAft>
            <a:buNone/>
          </a:pPr>
          <a:r>
            <a:rPr lang="en-US" sz="1600" b="0" i="0" kern="1200" dirty="0"/>
            <a:t>Median: The middle value in the sorted dataset.</a:t>
          </a:r>
          <a:endParaRPr lang="en-US" sz="1600" kern="1200" dirty="0"/>
        </a:p>
        <a:p>
          <a:pPr marL="0" lvl="0" indent="0" algn="ctr" defTabSz="711200">
            <a:lnSpc>
              <a:spcPct val="90000"/>
            </a:lnSpc>
            <a:spcBef>
              <a:spcPct val="0"/>
            </a:spcBef>
            <a:spcAft>
              <a:spcPct val="35000"/>
            </a:spcAft>
            <a:buNone/>
          </a:pPr>
          <a:r>
            <a:rPr lang="en-US" sz="1600" b="0" i="0" kern="1200"/>
            <a:t>Mode: The most frequently occurring value.</a:t>
          </a:r>
          <a:endParaRPr lang="en-US" sz="1600" kern="1200"/>
        </a:p>
      </dsp:txBody>
      <dsp:txXfrm>
        <a:off x="2722248" y="2825634"/>
        <a:ext cx="2307361" cy="1519782"/>
      </dsp:txXfrm>
    </dsp:sp>
    <dsp:sp modelId="{B69A11BB-A69D-4626-B421-2E01A118FBF9}">
      <dsp:nvSpPr>
        <dsp:cNvPr id="0" name=""/>
        <dsp:cNvSpPr/>
      </dsp:nvSpPr>
      <dsp:spPr>
        <a:xfrm>
          <a:off x="6205014" y="72272"/>
          <a:ext cx="807576" cy="807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E7E633-5CB5-464B-9198-20EB76E79C2F}">
      <dsp:nvSpPr>
        <dsp:cNvPr id="0" name=""/>
        <dsp:cNvSpPr/>
      </dsp:nvSpPr>
      <dsp:spPr>
        <a:xfrm>
          <a:off x="5455122" y="1058566"/>
          <a:ext cx="2307361" cy="1566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1" i="0" kern="1200"/>
            <a:t>Measures of Dispersion:</a:t>
          </a:r>
          <a:endParaRPr lang="en-US" sz="1600" kern="1200"/>
        </a:p>
      </dsp:txBody>
      <dsp:txXfrm>
        <a:off x="5455122" y="1058566"/>
        <a:ext cx="2307361" cy="1566210"/>
      </dsp:txXfrm>
    </dsp:sp>
    <dsp:sp modelId="{392D383E-6982-4756-88FE-1D5AD20AF22B}">
      <dsp:nvSpPr>
        <dsp:cNvPr id="0" name=""/>
        <dsp:cNvSpPr/>
      </dsp:nvSpPr>
      <dsp:spPr>
        <a:xfrm>
          <a:off x="5419161" y="2289588"/>
          <a:ext cx="2350809" cy="1990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0" i="0" kern="1200"/>
            <a:t>Range: The difference between the maximum and minimum values.</a:t>
          </a:r>
          <a:endParaRPr lang="en-US" sz="1600" kern="1200"/>
        </a:p>
        <a:p>
          <a:pPr marL="0" lvl="0" indent="0" algn="ctr" defTabSz="711200">
            <a:lnSpc>
              <a:spcPct val="90000"/>
            </a:lnSpc>
            <a:spcBef>
              <a:spcPct val="0"/>
            </a:spcBef>
            <a:spcAft>
              <a:spcPct val="35000"/>
            </a:spcAft>
            <a:buNone/>
          </a:pPr>
          <a:r>
            <a:rPr lang="en-US" sz="1600" b="0" i="0" kern="1200" dirty="0"/>
            <a:t>Variance: The average of the squared differences from the mean.</a:t>
          </a:r>
          <a:endParaRPr lang="en-US" sz="1600" kern="1200" dirty="0"/>
        </a:p>
        <a:p>
          <a:pPr marL="0" lvl="0" indent="0" algn="ctr" defTabSz="711200">
            <a:lnSpc>
              <a:spcPct val="90000"/>
            </a:lnSpc>
            <a:spcBef>
              <a:spcPct val="0"/>
            </a:spcBef>
            <a:spcAft>
              <a:spcPct val="35000"/>
            </a:spcAft>
            <a:buNone/>
          </a:pPr>
          <a:r>
            <a:rPr lang="en-US" sz="1600" b="0" i="0" kern="1200"/>
            <a:t>Standard Deviation: The square root of the variance.</a:t>
          </a:r>
          <a:endParaRPr lang="en-US" sz="1600" kern="1200"/>
        </a:p>
      </dsp:txBody>
      <dsp:txXfrm>
        <a:off x="5419161" y="2289588"/>
        <a:ext cx="2350809" cy="1990717"/>
      </dsp:txXfrm>
    </dsp:sp>
    <dsp:sp modelId="{E46BC3C0-AE5A-4835-8A80-FBDCF60FF9C8}">
      <dsp:nvSpPr>
        <dsp:cNvPr id="0" name=""/>
        <dsp:cNvSpPr/>
      </dsp:nvSpPr>
      <dsp:spPr>
        <a:xfrm>
          <a:off x="8937888" y="190006"/>
          <a:ext cx="807576" cy="8075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237E68-7AE6-48E9-B727-88EC6A93BB6A}">
      <dsp:nvSpPr>
        <dsp:cNvPr id="0" name=""/>
        <dsp:cNvSpPr/>
      </dsp:nvSpPr>
      <dsp:spPr>
        <a:xfrm>
          <a:off x="8187996" y="1176299"/>
          <a:ext cx="2307361" cy="1566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1" i="0" kern="1200"/>
            <a:t>Percentiles and Quartiles:</a:t>
          </a:r>
          <a:endParaRPr lang="en-US" sz="1600" kern="1200"/>
        </a:p>
      </dsp:txBody>
      <dsp:txXfrm>
        <a:off x="8187996" y="1176299"/>
        <a:ext cx="2307361" cy="1566210"/>
      </dsp:txXfrm>
    </dsp:sp>
    <dsp:sp modelId="{2A3AC8CD-D55C-4882-A999-F3B31283001F}">
      <dsp:nvSpPr>
        <dsp:cNvPr id="0" name=""/>
        <dsp:cNvSpPr/>
      </dsp:nvSpPr>
      <dsp:spPr>
        <a:xfrm>
          <a:off x="8187996" y="2825634"/>
          <a:ext cx="2307361" cy="151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0" i="0" kern="1200"/>
            <a:t>Percentiles divide data into percent intervals (e.g., the 25th, 50th, and 75th percentiles).</a:t>
          </a:r>
          <a:endParaRPr lang="en-US" sz="1600" kern="1200"/>
        </a:p>
        <a:p>
          <a:pPr marL="0" lvl="0" indent="0" algn="ctr" defTabSz="711200">
            <a:lnSpc>
              <a:spcPct val="90000"/>
            </a:lnSpc>
            <a:spcBef>
              <a:spcPct val="0"/>
            </a:spcBef>
            <a:spcAft>
              <a:spcPct val="35000"/>
            </a:spcAft>
            <a:buNone/>
          </a:pPr>
          <a:r>
            <a:rPr lang="en-US" sz="1600" b="0" i="0" kern="1200" dirty="0"/>
            <a:t>Quartiles divide data into four equal parts.</a:t>
          </a:r>
          <a:endParaRPr lang="en-US" sz="1600" kern="1200" dirty="0"/>
        </a:p>
      </dsp:txBody>
      <dsp:txXfrm>
        <a:off x="8187996" y="2825634"/>
        <a:ext cx="2307361" cy="15197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25DF8-B821-E046-AA1F-574ECB022CB9}">
      <dsp:nvSpPr>
        <dsp:cNvPr id="0" name=""/>
        <dsp:cNvSpPr/>
      </dsp:nvSpPr>
      <dsp:spPr>
        <a:xfrm>
          <a:off x="3214" y="27663"/>
          <a:ext cx="3134320" cy="6336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i="0" kern="1200" dirty="0"/>
            <a:t>1. Univariate Analysis:</a:t>
          </a:r>
          <a:endParaRPr lang="en-US" sz="2200" kern="1200" dirty="0"/>
        </a:p>
      </dsp:txBody>
      <dsp:txXfrm>
        <a:off x="3214" y="27663"/>
        <a:ext cx="3134320" cy="633600"/>
      </dsp:txXfrm>
    </dsp:sp>
    <dsp:sp modelId="{08EEDACC-5831-164B-8274-0C2DBE228116}">
      <dsp:nvSpPr>
        <dsp:cNvPr id="0" name=""/>
        <dsp:cNvSpPr/>
      </dsp:nvSpPr>
      <dsp:spPr>
        <a:xfrm>
          <a:off x="3214" y="661263"/>
          <a:ext cx="3134320" cy="4468859"/>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0" i="0" kern="1200" dirty="0"/>
            <a:t>Focuses on a single variable at a time.</a:t>
          </a:r>
          <a:endParaRPr lang="en-US" sz="2200" kern="1200" dirty="0"/>
        </a:p>
        <a:p>
          <a:pPr marL="228600" lvl="1" indent="-228600" algn="l" defTabSz="977900">
            <a:lnSpc>
              <a:spcPct val="90000"/>
            </a:lnSpc>
            <a:spcBef>
              <a:spcPct val="0"/>
            </a:spcBef>
            <a:spcAft>
              <a:spcPct val="15000"/>
            </a:spcAft>
            <a:buChar char="•"/>
          </a:pPr>
          <a:r>
            <a:rPr lang="en-US" sz="2200" b="0" i="0" kern="1200" dirty="0"/>
            <a:t>Involves calculating descriptive statistics, visualizing distributions, and identifying outliers.</a:t>
          </a:r>
          <a:endParaRPr lang="en-US" sz="2200" kern="1200" dirty="0"/>
        </a:p>
        <a:p>
          <a:pPr marL="228600" lvl="1" indent="-228600" algn="l" defTabSz="977900">
            <a:lnSpc>
              <a:spcPct val="90000"/>
            </a:lnSpc>
            <a:spcBef>
              <a:spcPct val="0"/>
            </a:spcBef>
            <a:spcAft>
              <a:spcPct val="15000"/>
            </a:spcAft>
            <a:buChar char="•"/>
          </a:pPr>
          <a:r>
            <a:rPr lang="en-US" sz="2200" b="0" i="0" kern="1200" dirty="0"/>
            <a:t>Helps understand the characteristics of individual variables.</a:t>
          </a:r>
          <a:endParaRPr lang="en-US" sz="2200" kern="1200" dirty="0"/>
        </a:p>
        <a:p>
          <a:pPr marL="228600" lvl="1" indent="-228600" algn="l" defTabSz="977900">
            <a:lnSpc>
              <a:spcPct val="90000"/>
            </a:lnSpc>
            <a:spcBef>
              <a:spcPct val="0"/>
            </a:spcBef>
            <a:spcAft>
              <a:spcPct val="15000"/>
            </a:spcAft>
            <a:buChar char="•"/>
          </a:pPr>
          <a:r>
            <a:rPr lang="en-US" sz="2200" kern="1200" dirty="0"/>
            <a:t>Common plots: Histogram, Box plot, Bar plot</a:t>
          </a:r>
        </a:p>
      </dsp:txBody>
      <dsp:txXfrm>
        <a:off x="3214" y="661263"/>
        <a:ext cx="3134320" cy="4468859"/>
      </dsp:txXfrm>
    </dsp:sp>
    <dsp:sp modelId="{F4964D62-EB0F-D14A-BA2D-8A4C5200D716}">
      <dsp:nvSpPr>
        <dsp:cNvPr id="0" name=""/>
        <dsp:cNvSpPr/>
      </dsp:nvSpPr>
      <dsp:spPr>
        <a:xfrm>
          <a:off x="3576339" y="27663"/>
          <a:ext cx="3134320" cy="6336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i="0" kern="1200" dirty="0"/>
            <a:t>2. Bivariate Analysis:</a:t>
          </a:r>
          <a:endParaRPr lang="en-US" sz="2200" kern="1200" dirty="0"/>
        </a:p>
      </dsp:txBody>
      <dsp:txXfrm>
        <a:off x="3576339" y="27663"/>
        <a:ext cx="3134320" cy="633600"/>
      </dsp:txXfrm>
    </dsp:sp>
    <dsp:sp modelId="{A799B6B4-727B-6D4D-B53B-49A0A1B50052}">
      <dsp:nvSpPr>
        <dsp:cNvPr id="0" name=""/>
        <dsp:cNvSpPr/>
      </dsp:nvSpPr>
      <dsp:spPr>
        <a:xfrm>
          <a:off x="3576339" y="661263"/>
          <a:ext cx="3134320" cy="4468859"/>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0" i="0" kern="1200" dirty="0"/>
            <a:t>Examines relationships between two variables.</a:t>
          </a:r>
          <a:endParaRPr lang="en-US" sz="2200" kern="1200" dirty="0"/>
        </a:p>
        <a:p>
          <a:pPr marL="228600" lvl="1" indent="-228600" algn="l" defTabSz="977900">
            <a:lnSpc>
              <a:spcPct val="90000"/>
            </a:lnSpc>
            <a:spcBef>
              <a:spcPct val="0"/>
            </a:spcBef>
            <a:spcAft>
              <a:spcPct val="15000"/>
            </a:spcAft>
            <a:buChar char="•"/>
          </a:pPr>
          <a:r>
            <a:rPr lang="en-US" sz="2200" b="0" i="0" kern="1200" dirty="0"/>
            <a:t>Involves scatter plots, correlation analysis, and cross-tabulations.</a:t>
          </a:r>
          <a:endParaRPr lang="en-US" sz="2200" kern="1200" dirty="0"/>
        </a:p>
        <a:p>
          <a:pPr marL="228600" lvl="1" indent="-228600" algn="l" defTabSz="977900">
            <a:lnSpc>
              <a:spcPct val="90000"/>
            </a:lnSpc>
            <a:spcBef>
              <a:spcPct val="0"/>
            </a:spcBef>
            <a:spcAft>
              <a:spcPct val="15000"/>
            </a:spcAft>
            <a:buChar char="•"/>
          </a:pPr>
          <a:r>
            <a:rPr lang="en-US" sz="2200" b="0" i="0" kern="1200" dirty="0"/>
            <a:t>Aims to discover associations and dependencies between variables.</a:t>
          </a:r>
          <a:endParaRPr lang="en-US" sz="2200" kern="1200" dirty="0"/>
        </a:p>
        <a:p>
          <a:pPr marL="228600" lvl="1" indent="-228600" algn="l" defTabSz="977900">
            <a:lnSpc>
              <a:spcPct val="90000"/>
            </a:lnSpc>
            <a:spcBef>
              <a:spcPct val="0"/>
            </a:spcBef>
            <a:spcAft>
              <a:spcPct val="15000"/>
            </a:spcAft>
            <a:buChar char="•"/>
          </a:pPr>
          <a:r>
            <a:rPr lang="en-US" sz="2200" kern="1200" dirty="0"/>
            <a:t>Common plots: Scatter plot, Bar plot</a:t>
          </a:r>
        </a:p>
      </dsp:txBody>
      <dsp:txXfrm>
        <a:off x="3576339" y="661263"/>
        <a:ext cx="3134320" cy="4468859"/>
      </dsp:txXfrm>
    </dsp:sp>
    <dsp:sp modelId="{FC245BD2-7278-A141-B8D8-5DA47911AED3}">
      <dsp:nvSpPr>
        <dsp:cNvPr id="0" name=""/>
        <dsp:cNvSpPr/>
      </dsp:nvSpPr>
      <dsp:spPr>
        <a:xfrm>
          <a:off x="7149465" y="27663"/>
          <a:ext cx="3134320" cy="6336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i="0" kern="1200"/>
            <a:t>3. Multivariate Analysis:</a:t>
          </a:r>
          <a:endParaRPr lang="en-US" sz="2200" kern="1200"/>
        </a:p>
      </dsp:txBody>
      <dsp:txXfrm>
        <a:off x="7149465" y="27663"/>
        <a:ext cx="3134320" cy="633600"/>
      </dsp:txXfrm>
    </dsp:sp>
    <dsp:sp modelId="{303E0401-9829-B748-BFF4-53E092F48551}">
      <dsp:nvSpPr>
        <dsp:cNvPr id="0" name=""/>
        <dsp:cNvSpPr/>
      </dsp:nvSpPr>
      <dsp:spPr>
        <a:xfrm>
          <a:off x="7149465" y="661263"/>
          <a:ext cx="3134320" cy="4468859"/>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0" i="0" kern="1200"/>
            <a:t>Studies relationships between multiple variables.</a:t>
          </a:r>
          <a:endParaRPr lang="en-US" sz="2200" kern="1200"/>
        </a:p>
        <a:p>
          <a:pPr marL="228600" lvl="1" indent="-228600" algn="l" defTabSz="977900">
            <a:lnSpc>
              <a:spcPct val="90000"/>
            </a:lnSpc>
            <a:spcBef>
              <a:spcPct val="0"/>
            </a:spcBef>
            <a:spcAft>
              <a:spcPct val="15000"/>
            </a:spcAft>
            <a:buChar char="•"/>
          </a:pPr>
          <a:r>
            <a:rPr lang="en-US" sz="2200" b="0" i="0" kern="1200" dirty="0"/>
            <a:t>Utilizes techniques like pair plots, heatmaps, and principal component analysis (PCA).</a:t>
          </a:r>
          <a:endParaRPr lang="en-US" sz="2200" kern="1200" dirty="0"/>
        </a:p>
        <a:p>
          <a:pPr marL="228600" lvl="1" indent="-228600" algn="l" defTabSz="977900">
            <a:lnSpc>
              <a:spcPct val="90000"/>
            </a:lnSpc>
            <a:spcBef>
              <a:spcPct val="0"/>
            </a:spcBef>
            <a:spcAft>
              <a:spcPct val="15000"/>
            </a:spcAft>
            <a:buChar char="•"/>
          </a:pPr>
          <a:r>
            <a:rPr lang="en-US" sz="2200" b="0" i="0" kern="1200" dirty="0"/>
            <a:t>Reveals complex interactions and patterns within data.</a:t>
          </a:r>
          <a:endParaRPr lang="en-US" sz="2200" kern="1200" dirty="0"/>
        </a:p>
      </dsp:txBody>
      <dsp:txXfrm>
        <a:off x="7149465" y="661263"/>
        <a:ext cx="3134320" cy="44688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C36DF-0A48-5146-BFED-97FEED7A0B1C}">
      <dsp:nvSpPr>
        <dsp:cNvPr id="0" name=""/>
        <dsp:cNvSpPr/>
      </dsp:nvSpPr>
      <dsp:spPr>
        <a:xfrm>
          <a:off x="2501147" y="693741"/>
          <a:ext cx="532571" cy="91440"/>
        </a:xfrm>
        <a:custGeom>
          <a:avLst/>
          <a:gdLst/>
          <a:ahLst/>
          <a:cxnLst/>
          <a:rect l="0" t="0" r="0" b="0"/>
          <a:pathLst>
            <a:path>
              <a:moveTo>
                <a:pt x="0" y="45720"/>
              </a:moveTo>
              <a:lnTo>
                <a:pt x="532571" y="45720"/>
              </a:lnTo>
            </a:path>
          </a:pathLst>
        </a:custGeom>
        <a:noFill/>
        <a:ln w="19050" cap="flat" cmpd="sng" algn="ctr">
          <a:solidFill>
            <a:schemeClr val="accent1">
              <a:lumMod val="60000"/>
              <a:lumOff val="40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53353" y="736643"/>
        <a:ext cx="28158" cy="5637"/>
      </dsp:txXfrm>
    </dsp:sp>
    <dsp:sp modelId="{A4745AEE-EFB3-2147-A83F-0980A0FEE32A}">
      <dsp:nvSpPr>
        <dsp:cNvPr id="0" name=""/>
        <dsp:cNvSpPr/>
      </dsp:nvSpPr>
      <dsp:spPr>
        <a:xfrm>
          <a:off x="54377" y="4890"/>
          <a:ext cx="2448569" cy="146914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Loading Libraries</a:t>
          </a:r>
        </a:p>
      </dsp:txBody>
      <dsp:txXfrm>
        <a:off x="54377" y="4890"/>
        <a:ext cx="2448569" cy="1469141"/>
      </dsp:txXfrm>
    </dsp:sp>
    <dsp:sp modelId="{36081483-6443-E549-B3FC-92339AD5DFB3}">
      <dsp:nvSpPr>
        <dsp:cNvPr id="0" name=""/>
        <dsp:cNvSpPr/>
      </dsp:nvSpPr>
      <dsp:spPr>
        <a:xfrm>
          <a:off x="5512888" y="693741"/>
          <a:ext cx="532571" cy="91440"/>
        </a:xfrm>
        <a:custGeom>
          <a:avLst/>
          <a:gdLst/>
          <a:ahLst/>
          <a:cxnLst/>
          <a:rect l="0" t="0" r="0" b="0"/>
          <a:pathLst>
            <a:path>
              <a:moveTo>
                <a:pt x="0" y="45720"/>
              </a:moveTo>
              <a:lnTo>
                <a:pt x="532571" y="45720"/>
              </a:lnTo>
            </a:path>
          </a:pathLst>
        </a:custGeom>
        <a:noFill/>
        <a:ln w="19050" cap="flat" cmpd="sng" algn="ctr">
          <a:solidFill>
            <a:schemeClr val="accent1">
              <a:lumMod val="60000"/>
              <a:lumOff val="40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65094" y="736643"/>
        <a:ext cx="28158" cy="5637"/>
      </dsp:txXfrm>
    </dsp:sp>
    <dsp:sp modelId="{C0569CD8-450F-9C43-9838-E857E4570D3B}">
      <dsp:nvSpPr>
        <dsp:cNvPr id="0" name=""/>
        <dsp:cNvSpPr/>
      </dsp:nvSpPr>
      <dsp:spPr>
        <a:xfrm>
          <a:off x="3066118" y="4890"/>
          <a:ext cx="2448569" cy="146914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Loading Data</a:t>
          </a:r>
        </a:p>
      </dsp:txBody>
      <dsp:txXfrm>
        <a:off x="3066118" y="4890"/>
        <a:ext cx="2448569" cy="1469141"/>
      </dsp:txXfrm>
    </dsp:sp>
    <dsp:sp modelId="{C0AFA640-4BEB-454A-AD4C-40E0B73904E6}">
      <dsp:nvSpPr>
        <dsp:cNvPr id="0" name=""/>
        <dsp:cNvSpPr/>
      </dsp:nvSpPr>
      <dsp:spPr>
        <a:xfrm>
          <a:off x="8524629" y="693741"/>
          <a:ext cx="532571" cy="91440"/>
        </a:xfrm>
        <a:custGeom>
          <a:avLst/>
          <a:gdLst/>
          <a:ahLst/>
          <a:cxnLst/>
          <a:rect l="0" t="0" r="0" b="0"/>
          <a:pathLst>
            <a:path>
              <a:moveTo>
                <a:pt x="0" y="45720"/>
              </a:moveTo>
              <a:lnTo>
                <a:pt x="532571" y="45720"/>
              </a:lnTo>
            </a:path>
          </a:pathLst>
        </a:custGeom>
        <a:noFill/>
        <a:ln w="19050" cap="flat" cmpd="sng" algn="ctr">
          <a:solidFill>
            <a:schemeClr val="accent1">
              <a:lumMod val="60000"/>
              <a:lumOff val="40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776835" y="736643"/>
        <a:ext cx="28158" cy="5637"/>
      </dsp:txXfrm>
    </dsp:sp>
    <dsp:sp modelId="{523DB6F2-384B-CF41-B5EF-B30F73647328}">
      <dsp:nvSpPr>
        <dsp:cNvPr id="0" name=""/>
        <dsp:cNvSpPr/>
      </dsp:nvSpPr>
      <dsp:spPr>
        <a:xfrm>
          <a:off x="6077859" y="4890"/>
          <a:ext cx="2448569" cy="146914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Analyzing Data </a:t>
          </a:r>
        </a:p>
      </dsp:txBody>
      <dsp:txXfrm>
        <a:off x="6077859" y="4890"/>
        <a:ext cx="2448569" cy="1469141"/>
      </dsp:txXfrm>
    </dsp:sp>
    <dsp:sp modelId="{D0A81783-22C4-2E41-8CB7-6DD3F0166AC7}">
      <dsp:nvSpPr>
        <dsp:cNvPr id="0" name=""/>
        <dsp:cNvSpPr/>
      </dsp:nvSpPr>
      <dsp:spPr>
        <a:xfrm>
          <a:off x="1278662" y="1472232"/>
          <a:ext cx="9035223" cy="532571"/>
        </a:xfrm>
        <a:custGeom>
          <a:avLst/>
          <a:gdLst/>
          <a:ahLst/>
          <a:cxnLst/>
          <a:rect l="0" t="0" r="0" b="0"/>
          <a:pathLst>
            <a:path>
              <a:moveTo>
                <a:pt x="9035223" y="0"/>
              </a:moveTo>
              <a:lnTo>
                <a:pt x="9035223" y="283385"/>
              </a:lnTo>
              <a:lnTo>
                <a:pt x="0" y="283385"/>
              </a:lnTo>
              <a:lnTo>
                <a:pt x="0" y="532571"/>
              </a:lnTo>
            </a:path>
          </a:pathLst>
        </a:custGeom>
        <a:noFill/>
        <a:ln w="19050" cap="flat" cmpd="sng" algn="ctr">
          <a:solidFill>
            <a:schemeClr val="accent1">
              <a:lumMod val="60000"/>
              <a:lumOff val="40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69955" y="1735699"/>
        <a:ext cx="452637" cy="5637"/>
      </dsp:txXfrm>
    </dsp:sp>
    <dsp:sp modelId="{2C7B2B3C-D52F-B347-AF8F-4C1E4BCC8983}">
      <dsp:nvSpPr>
        <dsp:cNvPr id="0" name=""/>
        <dsp:cNvSpPr/>
      </dsp:nvSpPr>
      <dsp:spPr>
        <a:xfrm>
          <a:off x="9089600" y="4890"/>
          <a:ext cx="2448569" cy="146914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Descriptive Statistics</a:t>
          </a:r>
        </a:p>
      </dsp:txBody>
      <dsp:txXfrm>
        <a:off x="9089600" y="4890"/>
        <a:ext cx="2448569" cy="1469141"/>
      </dsp:txXfrm>
    </dsp:sp>
    <dsp:sp modelId="{6F4A8457-3DF3-4F45-A11F-E139724258F5}">
      <dsp:nvSpPr>
        <dsp:cNvPr id="0" name=""/>
        <dsp:cNvSpPr/>
      </dsp:nvSpPr>
      <dsp:spPr>
        <a:xfrm>
          <a:off x="2501147" y="2726055"/>
          <a:ext cx="532571" cy="91440"/>
        </a:xfrm>
        <a:custGeom>
          <a:avLst/>
          <a:gdLst/>
          <a:ahLst/>
          <a:cxnLst/>
          <a:rect l="0" t="0" r="0" b="0"/>
          <a:pathLst>
            <a:path>
              <a:moveTo>
                <a:pt x="0" y="45720"/>
              </a:moveTo>
              <a:lnTo>
                <a:pt x="532571" y="45720"/>
              </a:lnTo>
            </a:path>
          </a:pathLst>
        </a:custGeom>
        <a:noFill/>
        <a:ln w="19050" cap="flat" cmpd="sng" algn="ctr">
          <a:solidFill>
            <a:schemeClr val="accent1">
              <a:lumMod val="60000"/>
              <a:lumOff val="40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53353" y="2768956"/>
        <a:ext cx="28158" cy="5637"/>
      </dsp:txXfrm>
    </dsp:sp>
    <dsp:sp modelId="{FA87212D-E476-3E42-98E6-0A6BAE289BA4}">
      <dsp:nvSpPr>
        <dsp:cNvPr id="0" name=""/>
        <dsp:cNvSpPr/>
      </dsp:nvSpPr>
      <dsp:spPr>
        <a:xfrm>
          <a:off x="54377" y="2037204"/>
          <a:ext cx="2448569" cy="146914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Dropping Irrelevant Features</a:t>
          </a:r>
        </a:p>
      </dsp:txBody>
      <dsp:txXfrm>
        <a:off x="54377" y="2037204"/>
        <a:ext cx="2448569" cy="1469141"/>
      </dsp:txXfrm>
    </dsp:sp>
    <dsp:sp modelId="{8CC45061-ABA9-2A4A-AB6F-5E319588B67C}">
      <dsp:nvSpPr>
        <dsp:cNvPr id="0" name=""/>
        <dsp:cNvSpPr/>
      </dsp:nvSpPr>
      <dsp:spPr>
        <a:xfrm>
          <a:off x="5512888" y="2726055"/>
          <a:ext cx="532571" cy="91440"/>
        </a:xfrm>
        <a:custGeom>
          <a:avLst/>
          <a:gdLst/>
          <a:ahLst/>
          <a:cxnLst/>
          <a:rect l="0" t="0" r="0" b="0"/>
          <a:pathLst>
            <a:path>
              <a:moveTo>
                <a:pt x="0" y="45720"/>
              </a:moveTo>
              <a:lnTo>
                <a:pt x="532571" y="45720"/>
              </a:lnTo>
            </a:path>
          </a:pathLst>
        </a:custGeom>
        <a:noFill/>
        <a:ln w="19050" cap="flat" cmpd="sng" algn="ctr">
          <a:solidFill>
            <a:schemeClr val="accent1">
              <a:lumMod val="60000"/>
              <a:lumOff val="40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65094" y="2768956"/>
        <a:ext cx="28158" cy="5637"/>
      </dsp:txXfrm>
    </dsp:sp>
    <dsp:sp modelId="{80D20374-6E07-A140-BCC7-7A6C9F23D302}">
      <dsp:nvSpPr>
        <dsp:cNvPr id="0" name=""/>
        <dsp:cNvSpPr/>
      </dsp:nvSpPr>
      <dsp:spPr>
        <a:xfrm>
          <a:off x="3066118" y="2037204"/>
          <a:ext cx="2448569" cy="146914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Taking care of the missing data</a:t>
          </a:r>
        </a:p>
      </dsp:txBody>
      <dsp:txXfrm>
        <a:off x="3066118" y="2037204"/>
        <a:ext cx="2448569" cy="1469141"/>
      </dsp:txXfrm>
    </dsp:sp>
    <dsp:sp modelId="{B8C977EC-543B-7744-A7A9-CBE0350137CA}">
      <dsp:nvSpPr>
        <dsp:cNvPr id="0" name=""/>
        <dsp:cNvSpPr/>
      </dsp:nvSpPr>
      <dsp:spPr>
        <a:xfrm>
          <a:off x="8524629" y="2726055"/>
          <a:ext cx="532571" cy="91440"/>
        </a:xfrm>
        <a:custGeom>
          <a:avLst/>
          <a:gdLst/>
          <a:ahLst/>
          <a:cxnLst/>
          <a:rect l="0" t="0" r="0" b="0"/>
          <a:pathLst>
            <a:path>
              <a:moveTo>
                <a:pt x="0" y="45720"/>
              </a:moveTo>
              <a:lnTo>
                <a:pt x="532571" y="45720"/>
              </a:lnTo>
            </a:path>
          </a:pathLst>
        </a:custGeom>
        <a:noFill/>
        <a:ln w="19050" cap="flat" cmpd="sng" algn="ctr">
          <a:solidFill>
            <a:schemeClr val="accent1">
              <a:lumMod val="60000"/>
              <a:lumOff val="40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776835" y="2768956"/>
        <a:ext cx="28158" cy="5637"/>
      </dsp:txXfrm>
    </dsp:sp>
    <dsp:sp modelId="{0B88DC3C-2B90-9D4F-B58C-F1063E3176B8}">
      <dsp:nvSpPr>
        <dsp:cNvPr id="0" name=""/>
        <dsp:cNvSpPr/>
      </dsp:nvSpPr>
      <dsp:spPr>
        <a:xfrm>
          <a:off x="6077859" y="2037204"/>
          <a:ext cx="2448569" cy="146914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Data Wrangling</a:t>
          </a:r>
        </a:p>
      </dsp:txBody>
      <dsp:txXfrm>
        <a:off x="6077859" y="2037204"/>
        <a:ext cx="2448569" cy="1469141"/>
      </dsp:txXfrm>
    </dsp:sp>
    <dsp:sp modelId="{26CB370E-A262-1E4E-96C7-A9725EA16147}">
      <dsp:nvSpPr>
        <dsp:cNvPr id="0" name=""/>
        <dsp:cNvSpPr/>
      </dsp:nvSpPr>
      <dsp:spPr>
        <a:xfrm>
          <a:off x="1278662" y="3504545"/>
          <a:ext cx="9035223" cy="532571"/>
        </a:xfrm>
        <a:custGeom>
          <a:avLst/>
          <a:gdLst/>
          <a:ahLst/>
          <a:cxnLst/>
          <a:rect l="0" t="0" r="0" b="0"/>
          <a:pathLst>
            <a:path>
              <a:moveTo>
                <a:pt x="9035223" y="0"/>
              </a:moveTo>
              <a:lnTo>
                <a:pt x="9035223" y="283385"/>
              </a:lnTo>
              <a:lnTo>
                <a:pt x="0" y="283385"/>
              </a:lnTo>
              <a:lnTo>
                <a:pt x="0" y="532571"/>
              </a:lnTo>
            </a:path>
          </a:pathLst>
        </a:custGeom>
        <a:noFill/>
        <a:ln w="19050" cap="flat" cmpd="sng" algn="ctr">
          <a:solidFill>
            <a:schemeClr val="accent1">
              <a:lumMod val="60000"/>
              <a:lumOff val="40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69955" y="3768012"/>
        <a:ext cx="452637" cy="5637"/>
      </dsp:txXfrm>
    </dsp:sp>
    <dsp:sp modelId="{B252EA95-C52F-F34F-84DC-FEF752F0C605}">
      <dsp:nvSpPr>
        <dsp:cNvPr id="0" name=""/>
        <dsp:cNvSpPr/>
      </dsp:nvSpPr>
      <dsp:spPr>
        <a:xfrm>
          <a:off x="9089600" y="2037204"/>
          <a:ext cx="2448569" cy="146914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EDA (Exploratory Data Analysis) Univariate Analysis, Bivariate Analysis, Multivariate Analysis</a:t>
          </a:r>
        </a:p>
      </dsp:txBody>
      <dsp:txXfrm>
        <a:off x="9089600" y="2037204"/>
        <a:ext cx="2448569" cy="1469141"/>
      </dsp:txXfrm>
    </dsp:sp>
    <dsp:sp modelId="{3A0A54AF-0D0B-FC4F-BFC7-6BEB58798909}">
      <dsp:nvSpPr>
        <dsp:cNvPr id="0" name=""/>
        <dsp:cNvSpPr/>
      </dsp:nvSpPr>
      <dsp:spPr>
        <a:xfrm>
          <a:off x="2501147" y="4758368"/>
          <a:ext cx="532571" cy="91440"/>
        </a:xfrm>
        <a:custGeom>
          <a:avLst/>
          <a:gdLst/>
          <a:ahLst/>
          <a:cxnLst/>
          <a:rect l="0" t="0" r="0" b="0"/>
          <a:pathLst>
            <a:path>
              <a:moveTo>
                <a:pt x="0" y="45720"/>
              </a:moveTo>
              <a:lnTo>
                <a:pt x="532571" y="45720"/>
              </a:lnTo>
            </a:path>
          </a:pathLst>
        </a:custGeom>
        <a:noFill/>
        <a:ln w="19050" cap="flat" cmpd="sng" algn="ctr">
          <a:solidFill>
            <a:schemeClr val="accent1">
              <a:lumMod val="60000"/>
              <a:lumOff val="40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53353" y="4801269"/>
        <a:ext cx="28158" cy="5637"/>
      </dsp:txXfrm>
    </dsp:sp>
    <dsp:sp modelId="{10545DBC-119B-4246-8EB0-5147A2A5B05E}">
      <dsp:nvSpPr>
        <dsp:cNvPr id="0" name=""/>
        <dsp:cNvSpPr/>
      </dsp:nvSpPr>
      <dsp:spPr>
        <a:xfrm>
          <a:off x="54377" y="4069517"/>
          <a:ext cx="2448569" cy="146914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Feature Engineering (Categorical encoding)</a:t>
          </a:r>
        </a:p>
      </dsp:txBody>
      <dsp:txXfrm>
        <a:off x="54377" y="4069517"/>
        <a:ext cx="2448569" cy="1469141"/>
      </dsp:txXfrm>
    </dsp:sp>
    <dsp:sp modelId="{8D9447A7-1649-D24E-B07C-A23D0C4F22ED}">
      <dsp:nvSpPr>
        <dsp:cNvPr id="0" name=""/>
        <dsp:cNvSpPr/>
      </dsp:nvSpPr>
      <dsp:spPr>
        <a:xfrm>
          <a:off x="3066118" y="4069517"/>
          <a:ext cx="2448569" cy="146914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Finding Important Features (using p-value)</a:t>
          </a:r>
        </a:p>
      </dsp:txBody>
      <dsp:txXfrm>
        <a:off x="3066118" y="4069517"/>
        <a:ext cx="2448569" cy="146914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6F0A-6183-7801-38AE-F2FF1A887E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7089C2-D919-440D-7680-1CBDACE58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84C944-B603-0D22-14F3-FD568D8BF9A7}"/>
              </a:ext>
            </a:extLst>
          </p:cNvPr>
          <p:cNvSpPr>
            <a:spLocks noGrp="1"/>
          </p:cNvSpPr>
          <p:nvPr>
            <p:ph type="dt" sz="half" idx="10"/>
          </p:nvPr>
        </p:nvSpPr>
        <p:spPr/>
        <p:txBody>
          <a:bodyPr/>
          <a:lstStyle/>
          <a:p>
            <a:fld id="{2F3E8B1C-86EF-43CF-8304-249481088644}" type="datetimeFigureOut">
              <a:rPr lang="en-US" smtClean="0"/>
              <a:t>8/18/23</a:t>
            </a:fld>
            <a:endParaRPr lang="en-US"/>
          </a:p>
        </p:txBody>
      </p:sp>
      <p:sp>
        <p:nvSpPr>
          <p:cNvPr id="5" name="Footer Placeholder 4">
            <a:extLst>
              <a:ext uri="{FF2B5EF4-FFF2-40B4-BE49-F238E27FC236}">
                <a16:creationId xmlns:a16="http://schemas.microsoft.com/office/drawing/2014/main" id="{1ECAE931-4AB1-1024-0276-7523B111C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BE4DC-5603-587B-F549-C1F1F8938F1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5404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7892F-D6FA-13AC-DF87-020C101BDB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671B66-3783-8F63-9D2B-919B4E430F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70069-7269-028A-04D4-989E41CA8DA9}"/>
              </a:ext>
            </a:extLst>
          </p:cNvPr>
          <p:cNvSpPr>
            <a:spLocks noGrp="1"/>
          </p:cNvSpPr>
          <p:nvPr>
            <p:ph type="dt" sz="half" idx="10"/>
          </p:nvPr>
        </p:nvSpPr>
        <p:spPr/>
        <p:txBody>
          <a:bodyPr/>
          <a:lstStyle/>
          <a:p>
            <a:fld id="{2F3E8B1C-86EF-43CF-8304-249481088644}" type="datetimeFigureOut">
              <a:rPr lang="en-US" smtClean="0"/>
              <a:t>8/18/23</a:t>
            </a:fld>
            <a:endParaRPr lang="en-US"/>
          </a:p>
        </p:txBody>
      </p:sp>
      <p:sp>
        <p:nvSpPr>
          <p:cNvPr id="5" name="Footer Placeholder 4">
            <a:extLst>
              <a:ext uri="{FF2B5EF4-FFF2-40B4-BE49-F238E27FC236}">
                <a16:creationId xmlns:a16="http://schemas.microsoft.com/office/drawing/2014/main" id="{8A110A45-F927-B774-76C6-1EEFF6D65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F705A-695F-DAE6-BC34-43D21DE8741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005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2B8764-CB7E-469E-3F7D-14F8D2D0AB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E04C16-E89D-1968-3495-6341E8E677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DEA1B-FD4D-8514-5461-AFA668C4FBA9}"/>
              </a:ext>
            </a:extLst>
          </p:cNvPr>
          <p:cNvSpPr>
            <a:spLocks noGrp="1"/>
          </p:cNvSpPr>
          <p:nvPr>
            <p:ph type="dt" sz="half" idx="10"/>
          </p:nvPr>
        </p:nvSpPr>
        <p:spPr/>
        <p:txBody>
          <a:bodyPr/>
          <a:lstStyle/>
          <a:p>
            <a:fld id="{2F3E8B1C-86EF-43CF-8304-249481088644}" type="datetimeFigureOut">
              <a:rPr lang="en-US" smtClean="0"/>
              <a:t>8/18/23</a:t>
            </a:fld>
            <a:endParaRPr lang="en-US"/>
          </a:p>
        </p:txBody>
      </p:sp>
      <p:sp>
        <p:nvSpPr>
          <p:cNvPr id="5" name="Footer Placeholder 4">
            <a:extLst>
              <a:ext uri="{FF2B5EF4-FFF2-40B4-BE49-F238E27FC236}">
                <a16:creationId xmlns:a16="http://schemas.microsoft.com/office/drawing/2014/main" id="{44D3A6AA-11C1-E106-BD02-DFBA8842D1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C47C0-C1EF-0739-AC6B-2AAE8FFE98D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3244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B134-F304-1A46-8FEF-DFD2F18F6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5D7B95-D50A-AA78-5DA7-9A973F2588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AD106-E3D1-2A7F-552E-F8AA01E01F2C}"/>
              </a:ext>
            </a:extLst>
          </p:cNvPr>
          <p:cNvSpPr>
            <a:spLocks noGrp="1"/>
          </p:cNvSpPr>
          <p:nvPr>
            <p:ph type="dt" sz="half" idx="10"/>
          </p:nvPr>
        </p:nvSpPr>
        <p:spPr/>
        <p:txBody>
          <a:bodyPr/>
          <a:lstStyle/>
          <a:p>
            <a:fld id="{2F3E8B1C-86EF-43CF-8304-249481088644}" type="datetimeFigureOut">
              <a:rPr lang="en-US" smtClean="0"/>
              <a:t>8/18/23</a:t>
            </a:fld>
            <a:endParaRPr lang="en-US"/>
          </a:p>
        </p:txBody>
      </p:sp>
      <p:sp>
        <p:nvSpPr>
          <p:cNvPr id="5" name="Footer Placeholder 4">
            <a:extLst>
              <a:ext uri="{FF2B5EF4-FFF2-40B4-BE49-F238E27FC236}">
                <a16:creationId xmlns:a16="http://schemas.microsoft.com/office/drawing/2014/main" id="{75A1CE72-8166-F61F-BB06-80CC5C413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EAC57-B7B9-7BBC-4745-DE5222444D0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00512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7571-5E5E-1BC3-0D7D-FA73958D95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71C0BE-F9C6-54F4-644D-02CA19FC62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2BAF70-C004-6787-A88B-D7062CAB4C6F}"/>
              </a:ext>
            </a:extLst>
          </p:cNvPr>
          <p:cNvSpPr>
            <a:spLocks noGrp="1"/>
          </p:cNvSpPr>
          <p:nvPr>
            <p:ph type="dt" sz="half" idx="10"/>
          </p:nvPr>
        </p:nvSpPr>
        <p:spPr/>
        <p:txBody>
          <a:bodyPr/>
          <a:lstStyle/>
          <a:p>
            <a:fld id="{2F3E8B1C-86EF-43CF-8304-249481088644}" type="datetimeFigureOut">
              <a:rPr lang="en-US" smtClean="0"/>
              <a:t>8/18/23</a:t>
            </a:fld>
            <a:endParaRPr lang="en-US"/>
          </a:p>
        </p:txBody>
      </p:sp>
      <p:sp>
        <p:nvSpPr>
          <p:cNvPr id="5" name="Footer Placeholder 4">
            <a:extLst>
              <a:ext uri="{FF2B5EF4-FFF2-40B4-BE49-F238E27FC236}">
                <a16:creationId xmlns:a16="http://schemas.microsoft.com/office/drawing/2014/main" id="{41761AE6-EF12-3764-7DBF-BB412B0CA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5C0DF-6B6F-1E7E-343C-E5C7C0BB5A54}"/>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5187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4647-D45C-BCD9-0530-BD9679565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0EAB4B-6922-A81B-DFAC-6854B8DE23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4B2E83-E9E7-11AE-00C3-68A700DE0E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866174-F830-A5D9-B81F-D552E048EBD9}"/>
              </a:ext>
            </a:extLst>
          </p:cNvPr>
          <p:cNvSpPr>
            <a:spLocks noGrp="1"/>
          </p:cNvSpPr>
          <p:nvPr>
            <p:ph type="dt" sz="half" idx="10"/>
          </p:nvPr>
        </p:nvSpPr>
        <p:spPr/>
        <p:txBody>
          <a:bodyPr/>
          <a:lstStyle/>
          <a:p>
            <a:fld id="{2F3E8B1C-86EF-43CF-8304-249481088644}" type="datetimeFigureOut">
              <a:rPr lang="en-US" smtClean="0"/>
              <a:t>8/18/23</a:t>
            </a:fld>
            <a:endParaRPr lang="en-US"/>
          </a:p>
        </p:txBody>
      </p:sp>
      <p:sp>
        <p:nvSpPr>
          <p:cNvPr id="6" name="Footer Placeholder 5">
            <a:extLst>
              <a:ext uri="{FF2B5EF4-FFF2-40B4-BE49-F238E27FC236}">
                <a16:creationId xmlns:a16="http://schemas.microsoft.com/office/drawing/2014/main" id="{E434C1A0-82FE-BC5C-83E5-33F2A9392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41CB5F-A3AF-B0E3-0BA7-57979F60272C}"/>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0002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5C2-ACC1-ABAB-0DC0-D1E4622D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C8F8D7-79FD-D9FE-49B1-3FE435F0A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DEC27E-BD1E-ED86-B0C4-60BA98B1A9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4C0AA-7C47-C523-41D1-18631D7AF3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51A185-AB08-2D96-E325-3E669413EA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26B4C-8F6F-394F-FF5F-A2F7BFD453EA}"/>
              </a:ext>
            </a:extLst>
          </p:cNvPr>
          <p:cNvSpPr>
            <a:spLocks noGrp="1"/>
          </p:cNvSpPr>
          <p:nvPr>
            <p:ph type="dt" sz="half" idx="10"/>
          </p:nvPr>
        </p:nvSpPr>
        <p:spPr/>
        <p:txBody>
          <a:bodyPr/>
          <a:lstStyle/>
          <a:p>
            <a:fld id="{2F3E8B1C-86EF-43CF-8304-249481088644}" type="datetimeFigureOut">
              <a:rPr lang="en-US" smtClean="0"/>
              <a:t>8/18/23</a:t>
            </a:fld>
            <a:endParaRPr lang="en-US"/>
          </a:p>
        </p:txBody>
      </p:sp>
      <p:sp>
        <p:nvSpPr>
          <p:cNvPr id="8" name="Footer Placeholder 7">
            <a:extLst>
              <a:ext uri="{FF2B5EF4-FFF2-40B4-BE49-F238E27FC236}">
                <a16:creationId xmlns:a16="http://schemas.microsoft.com/office/drawing/2014/main" id="{AC4D9973-8F55-5246-E497-B5DB6DEEC5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FE890C-69FD-884D-7335-4D4D57D3C125}"/>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4588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6DE7-3DD7-129E-DA55-1AE7CD1E1B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B8E91C-2A63-23BD-E3FA-DBC245E3C48A}"/>
              </a:ext>
            </a:extLst>
          </p:cNvPr>
          <p:cNvSpPr>
            <a:spLocks noGrp="1"/>
          </p:cNvSpPr>
          <p:nvPr>
            <p:ph type="dt" sz="half" idx="10"/>
          </p:nvPr>
        </p:nvSpPr>
        <p:spPr/>
        <p:txBody>
          <a:bodyPr/>
          <a:lstStyle/>
          <a:p>
            <a:fld id="{2F3E8B1C-86EF-43CF-8304-249481088644}" type="datetimeFigureOut">
              <a:rPr lang="en-US" smtClean="0"/>
              <a:t>8/18/23</a:t>
            </a:fld>
            <a:endParaRPr lang="en-US"/>
          </a:p>
        </p:txBody>
      </p:sp>
      <p:sp>
        <p:nvSpPr>
          <p:cNvPr id="4" name="Footer Placeholder 3">
            <a:extLst>
              <a:ext uri="{FF2B5EF4-FFF2-40B4-BE49-F238E27FC236}">
                <a16:creationId xmlns:a16="http://schemas.microsoft.com/office/drawing/2014/main" id="{95E96734-6D76-529B-120C-CBF08386B9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85FC00-3360-D84F-1522-E9BFD9390290}"/>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2653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9A333-D744-765A-6496-935B46D7E043}"/>
              </a:ext>
            </a:extLst>
          </p:cNvPr>
          <p:cNvSpPr>
            <a:spLocks noGrp="1"/>
          </p:cNvSpPr>
          <p:nvPr>
            <p:ph type="dt" sz="half" idx="10"/>
          </p:nvPr>
        </p:nvSpPr>
        <p:spPr/>
        <p:txBody>
          <a:bodyPr/>
          <a:lstStyle/>
          <a:p>
            <a:fld id="{2F3E8B1C-86EF-43CF-8304-249481088644}" type="datetimeFigureOut">
              <a:rPr lang="en-US" smtClean="0"/>
              <a:t>8/18/23</a:t>
            </a:fld>
            <a:endParaRPr lang="en-US"/>
          </a:p>
        </p:txBody>
      </p:sp>
      <p:sp>
        <p:nvSpPr>
          <p:cNvPr id="3" name="Footer Placeholder 2">
            <a:extLst>
              <a:ext uri="{FF2B5EF4-FFF2-40B4-BE49-F238E27FC236}">
                <a16:creationId xmlns:a16="http://schemas.microsoft.com/office/drawing/2014/main" id="{2DB42399-C5C9-2145-0BF7-9AB21373EF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2AE412-D480-953F-DF6A-8445D794C2E5}"/>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119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1D0E-24EF-8444-FB21-27F99E276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7D1E5E-50D4-BBAA-B790-FD69FAB774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3A58C7-7C05-5187-16CF-FC0CB51F1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B64C-AA62-2B31-16CB-7990194B03D3}"/>
              </a:ext>
            </a:extLst>
          </p:cNvPr>
          <p:cNvSpPr>
            <a:spLocks noGrp="1"/>
          </p:cNvSpPr>
          <p:nvPr>
            <p:ph type="dt" sz="half" idx="10"/>
          </p:nvPr>
        </p:nvSpPr>
        <p:spPr/>
        <p:txBody>
          <a:bodyPr/>
          <a:lstStyle/>
          <a:p>
            <a:fld id="{2F3E8B1C-86EF-43CF-8304-249481088644}" type="datetimeFigureOut">
              <a:rPr lang="en-US" smtClean="0"/>
              <a:t>8/18/23</a:t>
            </a:fld>
            <a:endParaRPr lang="en-US"/>
          </a:p>
        </p:txBody>
      </p:sp>
      <p:sp>
        <p:nvSpPr>
          <p:cNvPr id="6" name="Footer Placeholder 5">
            <a:extLst>
              <a:ext uri="{FF2B5EF4-FFF2-40B4-BE49-F238E27FC236}">
                <a16:creationId xmlns:a16="http://schemas.microsoft.com/office/drawing/2014/main" id="{1A04BC0B-3A9B-6248-97F9-92060C563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41E9DE-332C-20B8-323A-61A37D35DE4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440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E2F7-2E20-95A1-27DA-197E78ED9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C68030-C5F0-E905-D77F-AC16692CC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743666-CB8A-560B-8F49-2BFF0BC8F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FA690-C3B4-F03A-08B7-FF32B398E743}"/>
              </a:ext>
            </a:extLst>
          </p:cNvPr>
          <p:cNvSpPr>
            <a:spLocks noGrp="1"/>
          </p:cNvSpPr>
          <p:nvPr>
            <p:ph type="dt" sz="half" idx="10"/>
          </p:nvPr>
        </p:nvSpPr>
        <p:spPr/>
        <p:txBody>
          <a:bodyPr/>
          <a:lstStyle/>
          <a:p>
            <a:fld id="{2F3E8B1C-86EF-43CF-8304-249481088644}" type="datetimeFigureOut">
              <a:rPr lang="en-US" smtClean="0"/>
              <a:t>8/18/23</a:t>
            </a:fld>
            <a:endParaRPr lang="en-US"/>
          </a:p>
        </p:txBody>
      </p:sp>
      <p:sp>
        <p:nvSpPr>
          <p:cNvPr id="6" name="Footer Placeholder 5">
            <a:extLst>
              <a:ext uri="{FF2B5EF4-FFF2-40B4-BE49-F238E27FC236}">
                <a16:creationId xmlns:a16="http://schemas.microsoft.com/office/drawing/2014/main" id="{5D2B2902-66CA-CE9F-9EA2-74144904E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21488-36B4-FF66-9B91-E8A7DE89BC64}"/>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3258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CBD53B-1718-BA27-1781-9996A55390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EB579C-E62C-49EE-E42B-D9C5AD288F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AC573-DF4E-DA5A-D7BB-9018F8406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E8B1C-86EF-43CF-8304-249481088644}" type="datetimeFigureOut">
              <a:rPr lang="en-US" smtClean="0"/>
              <a:pPr/>
              <a:t>8/18/23</a:t>
            </a:fld>
            <a:endParaRPr lang="en-US" dirty="0"/>
          </a:p>
        </p:txBody>
      </p:sp>
      <p:sp>
        <p:nvSpPr>
          <p:cNvPr id="5" name="Footer Placeholder 4">
            <a:extLst>
              <a:ext uri="{FF2B5EF4-FFF2-40B4-BE49-F238E27FC236}">
                <a16:creationId xmlns:a16="http://schemas.microsoft.com/office/drawing/2014/main" id="{644685AF-FCAC-426E-8E98-7B4548120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E13D251-CC25-AD19-FA48-0A7B2A2B4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334361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ats.stackexchange.com/questions/423/what-is-your-favorite-data-analysis-cartoon"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Financial graphs on a dark display">
            <a:extLst>
              <a:ext uri="{FF2B5EF4-FFF2-40B4-BE49-F238E27FC236}">
                <a16:creationId xmlns:a16="http://schemas.microsoft.com/office/drawing/2014/main" id="{EE755908-EBE9-4ABE-BA8E-4BFC4195357F}"/>
              </a:ext>
            </a:extLst>
          </p:cNvPr>
          <p:cNvPicPr>
            <a:picLocks noChangeAspect="1"/>
          </p:cNvPicPr>
          <p:nvPr/>
        </p:nvPicPr>
        <p:blipFill rotWithShape="1">
          <a:blip r:embed="rId2"/>
          <a:srcRect l="26417" r="29139"/>
          <a:stretch/>
        </p:blipFill>
        <p:spPr>
          <a:xfrm>
            <a:off x="1" y="10"/>
            <a:ext cx="4876799" cy="6857989"/>
          </a:xfrm>
          <a:prstGeom prst="rect">
            <a:avLst/>
          </a:prstGeom>
        </p:spPr>
      </p:pic>
      <p:sp>
        <p:nvSpPr>
          <p:cNvPr id="5" name="TextBox 4">
            <a:extLst>
              <a:ext uri="{FF2B5EF4-FFF2-40B4-BE49-F238E27FC236}">
                <a16:creationId xmlns:a16="http://schemas.microsoft.com/office/drawing/2014/main" id="{1BEBD02C-2504-540F-7BDE-BA9C85FD24FB}"/>
              </a:ext>
            </a:extLst>
          </p:cNvPr>
          <p:cNvSpPr txBox="1"/>
          <p:nvPr/>
        </p:nvSpPr>
        <p:spPr>
          <a:xfrm>
            <a:off x="8517276" y="6086255"/>
            <a:ext cx="3547510" cy="646331"/>
          </a:xfrm>
          <a:prstGeom prst="rect">
            <a:avLst/>
          </a:prstGeom>
          <a:noFill/>
        </p:spPr>
        <p:txBody>
          <a:bodyPr wrap="none" rtlCol="0">
            <a:spAutoFit/>
          </a:bodyPr>
          <a:lstStyle/>
          <a:p>
            <a:r>
              <a:rPr lang="en-US" dirty="0"/>
              <a:t>Priyanka Dilip Shinde</a:t>
            </a:r>
          </a:p>
          <a:p>
            <a:r>
              <a:rPr lang="en-US" dirty="0"/>
              <a:t>Email: </a:t>
            </a:r>
            <a:r>
              <a:rPr lang="en-US" dirty="0" err="1"/>
              <a:t>shinde.pr@northeastern.edu</a:t>
            </a:r>
            <a:endParaRPr lang="en-US" dirty="0"/>
          </a:p>
        </p:txBody>
      </p:sp>
      <p:sp>
        <p:nvSpPr>
          <p:cNvPr id="30" name="Title 29">
            <a:extLst>
              <a:ext uri="{FF2B5EF4-FFF2-40B4-BE49-F238E27FC236}">
                <a16:creationId xmlns:a16="http://schemas.microsoft.com/office/drawing/2014/main" id="{0FCE77E1-1940-1AA8-EDF5-6462ECEF4FAA}"/>
              </a:ext>
            </a:extLst>
          </p:cNvPr>
          <p:cNvSpPr>
            <a:spLocks noGrp="1"/>
          </p:cNvSpPr>
          <p:nvPr>
            <p:ph type="ctrTitle"/>
          </p:nvPr>
        </p:nvSpPr>
        <p:spPr>
          <a:xfrm>
            <a:off x="6078876" y="946369"/>
            <a:ext cx="4876799" cy="3854232"/>
          </a:xfrm>
        </p:spPr>
        <p:txBody>
          <a:bodyPr>
            <a:normAutofit fontScale="90000"/>
          </a:bodyPr>
          <a:lstStyle/>
          <a:p>
            <a:r>
              <a:rPr lang="en-US" b="0" i="0" dirty="0">
                <a:effectLst/>
                <a:latin typeface="Söhne"/>
              </a:rPr>
              <a:t>Basic data statistics and Exploratory Data Analysis (EDA)</a:t>
            </a:r>
            <a:endParaRPr lang="en-US" dirty="0"/>
          </a:p>
        </p:txBody>
      </p:sp>
    </p:spTree>
    <p:extLst>
      <p:ext uri="{BB962C8B-B14F-4D97-AF65-F5344CB8AC3E}">
        <p14:creationId xmlns:p14="http://schemas.microsoft.com/office/powerpoint/2010/main" val="3741358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31F1-FBD8-C98A-8183-7379D0A75C08}"/>
              </a:ext>
            </a:extLst>
          </p:cNvPr>
          <p:cNvSpPr>
            <a:spLocks noGrp="1"/>
          </p:cNvSpPr>
          <p:nvPr>
            <p:ph type="title"/>
          </p:nvPr>
        </p:nvSpPr>
        <p:spPr>
          <a:xfrm>
            <a:off x="137491" y="271849"/>
            <a:ext cx="6763371" cy="1056889"/>
          </a:xfrm>
        </p:spPr>
        <p:txBody>
          <a:bodyPr anchor="t">
            <a:normAutofit/>
          </a:bodyPr>
          <a:lstStyle/>
          <a:p>
            <a:r>
              <a:rPr lang="en-US" sz="3600" b="1" dirty="0">
                <a:effectLst/>
                <a:ea typeface="Times New Roman" panose="02020603050405020304" pitchFamily="18" charset="0"/>
              </a:rPr>
              <a:t>Steps in Exploratory Data Analysis</a:t>
            </a:r>
            <a:endParaRPr lang="en-US" sz="3600" b="1" dirty="0"/>
          </a:p>
        </p:txBody>
      </p:sp>
      <p:graphicFrame>
        <p:nvGraphicFramePr>
          <p:cNvPr id="4" name="Content Placeholder 3">
            <a:extLst>
              <a:ext uri="{FF2B5EF4-FFF2-40B4-BE49-F238E27FC236}">
                <a16:creationId xmlns:a16="http://schemas.microsoft.com/office/drawing/2014/main" id="{EAC15954-3D2F-975D-8453-0B7707FFF568}"/>
              </a:ext>
            </a:extLst>
          </p:cNvPr>
          <p:cNvGraphicFramePr>
            <a:graphicFrameLocks noGrp="1"/>
          </p:cNvGraphicFramePr>
          <p:nvPr>
            <p:ph idx="1"/>
            <p:extLst>
              <p:ext uri="{D42A27DB-BD31-4B8C-83A1-F6EECF244321}">
                <p14:modId xmlns:p14="http://schemas.microsoft.com/office/powerpoint/2010/main" val="2098244175"/>
              </p:ext>
            </p:extLst>
          </p:nvPr>
        </p:nvGraphicFramePr>
        <p:xfrm>
          <a:off x="137491" y="1042601"/>
          <a:ext cx="11592548" cy="5543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845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31F1-FBD8-C98A-8183-7379D0A75C08}"/>
              </a:ext>
            </a:extLst>
          </p:cNvPr>
          <p:cNvSpPr>
            <a:spLocks noGrp="1"/>
          </p:cNvSpPr>
          <p:nvPr>
            <p:ph type="title"/>
          </p:nvPr>
        </p:nvSpPr>
        <p:spPr>
          <a:xfrm>
            <a:off x="137492" y="271849"/>
            <a:ext cx="6234734" cy="656839"/>
          </a:xfrm>
        </p:spPr>
        <p:txBody>
          <a:bodyPr anchor="t">
            <a:normAutofit/>
          </a:bodyPr>
          <a:lstStyle/>
          <a:p>
            <a:r>
              <a:rPr lang="en-US" sz="3600" b="1" dirty="0">
                <a:effectLst/>
                <a:ea typeface="Times New Roman" panose="02020603050405020304" pitchFamily="18" charset="0"/>
              </a:rPr>
              <a:t>Quiz</a:t>
            </a:r>
            <a:endParaRPr lang="en-US" sz="3600" b="1" dirty="0"/>
          </a:p>
        </p:txBody>
      </p:sp>
      <p:sp>
        <p:nvSpPr>
          <p:cNvPr id="3" name="Content Placeholder 2">
            <a:extLst>
              <a:ext uri="{FF2B5EF4-FFF2-40B4-BE49-F238E27FC236}">
                <a16:creationId xmlns:a16="http://schemas.microsoft.com/office/drawing/2014/main" id="{118530B0-D705-414F-19C3-450F78EA0411}"/>
              </a:ext>
            </a:extLst>
          </p:cNvPr>
          <p:cNvSpPr>
            <a:spLocks noGrp="1"/>
          </p:cNvSpPr>
          <p:nvPr>
            <p:ph idx="1"/>
          </p:nvPr>
        </p:nvSpPr>
        <p:spPr>
          <a:xfrm>
            <a:off x="137492" y="1020204"/>
            <a:ext cx="8049246" cy="5837796"/>
          </a:xfrm>
        </p:spPr>
        <p:txBody>
          <a:bodyPr>
            <a:noAutofit/>
          </a:bodyPr>
          <a:lstStyle/>
          <a:p>
            <a:pPr marL="342900" marR="0" indent="-342900">
              <a:buFont typeface="+mj-lt"/>
              <a:buAutoNum type="arabicPeriod"/>
            </a:pPr>
            <a:r>
              <a:rPr lang="en-US" sz="2100" b="0" i="0" dirty="0">
                <a:effectLst/>
              </a:rPr>
              <a:t>What does multivariate analysis involve? </a:t>
            </a:r>
          </a:p>
          <a:p>
            <a:pPr marL="457200" marR="0" indent="-457200">
              <a:buAutoNum type="alphaLcParenR"/>
            </a:pPr>
            <a:r>
              <a:rPr lang="en-US" sz="2100" b="0" i="0" dirty="0">
                <a:effectLst/>
              </a:rPr>
              <a:t>Analyzing a single variable at a time. </a:t>
            </a:r>
          </a:p>
          <a:p>
            <a:pPr marL="457200" marR="0" indent="-457200">
              <a:buAutoNum type="alphaLcParenR"/>
            </a:pPr>
            <a:r>
              <a:rPr lang="en-US" sz="2100" b="0" i="0" dirty="0">
                <a:effectLst/>
              </a:rPr>
              <a:t>Studying the relationships between multiple variables. </a:t>
            </a:r>
          </a:p>
          <a:p>
            <a:pPr marL="457200" marR="0" indent="-457200">
              <a:buAutoNum type="alphaLcParenR"/>
            </a:pPr>
            <a:r>
              <a:rPr lang="en-US" sz="2100" b="0" i="0" dirty="0">
                <a:effectLst/>
              </a:rPr>
              <a:t>Focusing only on numerical variables.</a:t>
            </a:r>
            <a:endParaRPr lang="en-US" sz="2100" b="0" i="0" dirty="0"/>
          </a:p>
          <a:p>
            <a:pPr marL="457200" marR="0" indent="-457200">
              <a:buAutoNum type="alphaLcParenR"/>
            </a:pPr>
            <a:endParaRPr lang="en-US" sz="2100" dirty="0">
              <a:effectLst/>
              <a:ea typeface="Times New Roman" panose="02020603050405020304" pitchFamily="18" charset="0"/>
            </a:endParaRPr>
          </a:p>
          <a:p>
            <a:pPr marL="0" marR="0" indent="0">
              <a:buNone/>
            </a:pPr>
            <a:r>
              <a:rPr lang="en-US" sz="2100" dirty="0">
                <a:ea typeface="Times New Roman" panose="02020603050405020304" pitchFamily="18" charset="0"/>
              </a:rPr>
              <a:t>2. </a:t>
            </a:r>
            <a:r>
              <a:rPr lang="en-US" sz="2100" b="0" i="0" dirty="0">
                <a:effectLst/>
              </a:rPr>
              <a:t>Name three measures of central tendency. </a:t>
            </a:r>
          </a:p>
          <a:p>
            <a:pPr marL="457200" marR="0" indent="-457200">
              <a:buAutoNum type="alphaLcParenR"/>
            </a:pPr>
            <a:r>
              <a:rPr lang="en-US" sz="2100" b="0" i="0" dirty="0">
                <a:effectLst/>
              </a:rPr>
              <a:t>Mean, medium, mode </a:t>
            </a:r>
          </a:p>
          <a:p>
            <a:pPr marL="457200" marR="0" indent="-457200">
              <a:buAutoNum type="alphaLcParenR"/>
            </a:pPr>
            <a:r>
              <a:rPr lang="en-US" sz="2100" b="0" i="0" dirty="0">
                <a:effectLst/>
              </a:rPr>
              <a:t>Average, range, variance </a:t>
            </a:r>
          </a:p>
          <a:p>
            <a:pPr marL="457200" marR="0" indent="-457200">
              <a:buAutoNum type="alphaLcParenR"/>
            </a:pPr>
            <a:r>
              <a:rPr lang="en-US" sz="2100" b="0" i="0" dirty="0">
                <a:effectLst/>
              </a:rPr>
              <a:t>Mean, median, mode</a:t>
            </a:r>
            <a:r>
              <a:rPr lang="en-US" sz="2100" dirty="0">
                <a:effectLst/>
                <a:ea typeface="Times New Roman" panose="02020603050405020304" pitchFamily="18" charset="0"/>
              </a:rPr>
              <a:t> </a:t>
            </a:r>
          </a:p>
          <a:p>
            <a:pPr marL="457200" marR="0" indent="-457200">
              <a:buAutoNum type="alphaLcParenR"/>
            </a:pPr>
            <a:endParaRPr lang="en-US" sz="2100" dirty="0">
              <a:ea typeface="Times New Roman" panose="02020603050405020304" pitchFamily="18" charset="0"/>
            </a:endParaRPr>
          </a:p>
          <a:p>
            <a:pPr marL="0" marR="0" indent="0">
              <a:buNone/>
            </a:pPr>
            <a:r>
              <a:rPr lang="en-US" sz="2100" dirty="0">
                <a:effectLst/>
                <a:ea typeface="Times New Roman" panose="02020603050405020304" pitchFamily="18" charset="0"/>
              </a:rPr>
              <a:t>3. </a:t>
            </a:r>
            <a:r>
              <a:rPr lang="en-US" sz="2100" b="0" i="0" dirty="0">
                <a:effectLst/>
              </a:rPr>
              <a:t>What is the range of correlation coefficient values? </a:t>
            </a:r>
          </a:p>
          <a:p>
            <a:pPr marL="457200" marR="0" indent="-457200">
              <a:buAutoNum type="alphaLcParenR"/>
            </a:pPr>
            <a:r>
              <a:rPr lang="en-US" sz="2100" b="0" i="0" dirty="0">
                <a:effectLst/>
              </a:rPr>
              <a:t>-1 to 1 </a:t>
            </a:r>
          </a:p>
          <a:p>
            <a:pPr marL="457200" marR="0" indent="-457200">
              <a:buAutoNum type="alphaLcParenR"/>
            </a:pPr>
            <a:r>
              <a:rPr lang="en-US" sz="2100" b="0" i="0" dirty="0">
                <a:effectLst/>
              </a:rPr>
              <a:t>0 to 1 </a:t>
            </a:r>
          </a:p>
          <a:p>
            <a:pPr marL="457200" marR="0" indent="-457200">
              <a:buAutoNum type="alphaLcParenR"/>
            </a:pPr>
            <a:r>
              <a:rPr lang="en-US" sz="2100" b="0" i="0" dirty="0">
                <a:effectLst/>
              </a:rPr>
              <a:t>-∞ to ∞</a:t>
            </a:r>
            <a:endParaRPr lang="en-US" sz="2100" dirty="0">
              <a:effectLst/>
              <a:ea typeface="Times New Roman" panose="02020603050405020304" pitchFamily="18" charset="0"/>
            </a:endParaRPr>
          </a:p>
        </p:txBody>
      </p:sp>
    </p:spTree>
    <p:extLst>
      <p:ext uri="{BB962C8B-B14F-4D97-AF65-F5344CB8AC3E}">
        <p14:creationId xmlns:p14="http://schemas.microsoft.com/office/powerpoint/2010/main" val="2717798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7867-7195-0AB0-02B4-3B6B713D19F7}"/>
              </a:ext>
            </a:extLst>
          </p:cNvPr>
          <p:cNvSpPr>
            <a:spLocks noGrp="1"/>
          </p:cNvSpPr>
          <p:nvPr>
            <p:ph type="title"/>
          </p:nvPr>
        </p:nvSpPr>
        <p:spPr>
          <a:xfrm>
            <a:off x="566738" y="2522537"/>
            <a:ext cx="10515600" cy="1325563"/>
          </a:xfrm>
        </p:spPr>
        <p:txBody>
          <a:bodyPr>
            <a:normAutofit/>
          </a:bodyPr>
          <a:lstStyle/>
          <a:p>
            <a:pPr algn="ctr"/>
            <a:r>
              <a:rPr lang="en-US" sz="4800" b="1" dirty="0"/>
              <a:t>Thank You!</a:t>
            </a:r>
          </a:p>
        </p:txBody>
      </p:sp>
    </p:spTree>
    <p:extLst>
      <p:ext uri="{BB962C8B-B14F-4D97-AF65-F5344CB8AC3E}">
        <p14:creationId xmlns:p14="http://schemas.microsoft.com/office/powerpoint/2010/main" val="369668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31F1-FBD8-C98A-8183-7379D0A75C08}"/>
              </a:ext>
            </a:extLst>
          </p:cNvPr>
          <p:cNvSpPr>
            <a:spLocks noGrp="1"/>
          </p:cNvSpPr>
          <p:nvPr>
            <p:ph type="title"/>
          </p:nvPr>
        </p:nvSpPr>
        <p:spPr>
          <a:xfrm>
            <a:off x="761840" y="1138266"/>
            <a:ext cx="4544762" cy="752313"/>
          </a:xfrm>
        </p:spPr>
        <p:txBody>
          <a:bodyPr anchor="t">
            <a:normAutofit/>
          </a:bodyPr>
          <a:lstStyle/>
          <a:p>
            <a:r>
              <a:rPr lang="en-US" sz="3600" b="1" dirty="0"/>
              <a:t>Introduction</a:t>
            </a:r>
          </a:p>
        </p:txBody>
      </p:sp>
      <p:sp>
        <p:nvSpPr>
          <p:cNvPr id="3" name="Content Placeholder 2">
            <a:extLst>
              <a:ext uri="{FF2B5EF4-FFF2-40B4-BE49-F238E27FC236}">
                <a16:creationId xmlns:a16="http://schemas.microsoft.com/office/drawing/2014/main" id="{118530B0-D705-414F-19C3-450F78EA0411}"/>
              </a:ext>
            </a:extLst>
          </p:cNvPr>
          <p:cNvSpPr>
            <a:spLocks noGrp="1"/>
          </p:cNvSpPr>
          <p:nvPr>
            <p:ph idx="1"/>
          </p:nvPr>
        </p:nvSpPr>
        <p:spPr>
          <a:xfrm>
            <a:off x="761840" y="2273328"/>
            <a:ext cx="5033480" cy="4249180"/>
          </a:xfrm>
        </p:spPr>
        <p:txBody>
          <a:bodyPr>
            <a:noAutofit/>
          </a:bodyPr>
          <a:lstStyle/>
          <a:p>
            <a:pPr marL="0" marR="0"/>
            <a:r>
              <a:rPr lang="en-US" sz="2200" dirty="0">
                <a:effectLst/>
                <a:ea typeface="Times New Roman" panose="02020603050405020304" pitchFamily="18" charset="0"/>
              </a:rPr>
              <a:t>In today's world, data is everywhere, and it's becoming increasingly important to be able to analyze and make sense of it. That's where basic data statistics and EDA come in. </a:t>
            </a:r>
          </a:p>
          <a:p>
            <a:pPr marL="0" marR="0" indent="0">
              <a:buNone/>
            </a:pPr>
            <a:endParaRPr lang="en-US" sz="2200" dirty="0">
              <a:effectLst/>
              <a:ea typeface="Times New Roman" panose="02020603050405020304" pitchFamily="18" charset="0"/>
            </a:endParaRPr>
          </a:p>
          <a:p>
            <a:pPr marL="0" marR="0"/>
            <a:r>
              <a:rPr lang="en-US" sz="2200" dirty="0">
                <a:effectLst/>
                <a:ea typeface="Times New Roman" panose="02020603050405020304" pitchFamily="18" charset="0"/>
              </a:rPr>
              <a:t>These are essential tools for anyone working with data, whether you're a scientist, a business analyst, or just someone who wants to understand the world around them better.</a:t>
            </a:r>
          </a:p>
        </p:txBody>
      </p:sp>
      <p:pic>
        <p:nvPicPr>
          <p:cNvPr id="1026" name="Picture 2" descr="A computer screen with a calculator and a graph&#10;&#10;Description automatically generated">
            <a:extLst>
              <a:ext uri="{FF2B5EF4-FFF2-40B4-BE49-F238E27FC236}">
                <a16:creationId xmlns:a16="http://schemas.microsoft.com/office/drawing/2014/main" id="{6BAE410D-59E5-CBA9-0F55-39427136B8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2748" y="2216279"/>
            <a:ext cx="5334160" cy="242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978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31F1-FBD8-C98A-8183-7379D0A75C08}"/>
              </a:ext>
            </a:extLst>
          </p:cNvPr>
          <p:cNvSpPr>
            <a:spLocks noGrp="1"/>
          </p:cNvSpPr>
          <p:nvPr>
            <p:ph type="title"/>
          </p:nvPr>
        </p:nvSpPr>
        <p:spPr>
          <a:xfrm>
            <a:off x="481754" y="738217"/>
            <a:ext cx="5614246" cy="739960"/>
          </a:xfrm>
        </p:spPr>
        <p:txBody>
          <a:bodyPr anchor="t">
            <a:normAutofit fontScale="90000"/>
          </a:bodyPr>
          <a:lstStyle/>
          <a:p>
            <a:r>
              <a:rPr lang="en-US" sz="3600" b="1" dirty="0">
                <a:effectLst/>
                <a:ea typeface="Times New Roman" panose="02020603050405020304" pitchFamily="18" charset="0"/>
              </a:rPr>
              <a:t>What are Basic Data Statistics?</a:t>
            </a:r>
            <a:br>
              <a:rPr lang="en-US" sz="3600" b="1" dirty="0">
                <a:effectLst/>
                <a:latin typeface="Times New Roman" panose="02020603050405020304" pitchFamily="18" charset="0"/>
                <a:ea typeface="Times New Roman" panose="02020603050405020304" pitchFamily="18" charset="0"/>
              </a:rPr>
            </a:br>
            <a:endParaRPr lang="en-US" sz="3600" b="1" dirty="0"/>
          </a:p>
        </p:txBody>
      </p:sp>
      <p:sp>
        <p:nvSpPr>
          <p:cNvPr id="3" name="Content Placeholder 2">
            <a:extLst>
              <a:ext uri="{FF2B5EF4-FFF2-40B4-BE49-F238E27FC236}">
                <a16:creationId xmlns:a16="http://schemas.microsoft.com/office/drawing/2014/main" id="{118530B0-D705-414F-19C3-450F78EA0411}"/>
              </a:ext>
            </a:extLst>
          </p:cNvPr>
          <p:cNvSpPr>
            <a:spLocks noGrp="1"/>
          </p:cNvSpPr>
          <p:nvPr>
            <p:ph idx="1"/>
          </p:nvPr>
        </p:nvSpPr>
        <p:spPr>
          <a:xfrm>
            <a:off x="249034" y="1878227"/>
            <a:ext cx="6639857" cy="4707924"/>
          </a:xfrm>
        </p:spPr>
        <p:txBody>
          <a:bodyPr>
            <a:noAutofit/>
          </a:bodyPr>
          <a:lstStyle/>
          <a:p>
            <a:pPr marL="0" marR="0"/>
            <a:r>
              <a:rPr lang="en-US" sz="2200" dirty="0">
                <a:effectLst/>
                <a:ea typeface="Times New Roman" panose="02020603050405020304" pitchFamily="18" charset="0"/>
              </a:rPr>
              <a:t>Basic data statistics are fundamental measures used to describe and summarize data. They help us understand the characteristics of a dataset, such as its central tendency, variability, and shape. </a:t>
            </a:r>
          </a:p>
          <a:p>
            <a:pPr marL="0" marR="0" indent="0">
              <a:buNone/>
            </a:pPr>
            <a:endParaRPr lang="en-US" sz="2200" dirty="0">
              <a:effectLst/>
              <a:ea typeface="Times New Roman" panose="02020603050405020304" pitchFamily="18" charset="0"/>
            </a:endParaRPr>
          </a:p>
          <a:p>
            <a:pPr marL="0" marR="0"/>
            <a:r>
              <a:rPr lang="en-US" sz="2200" dirty="0">
                <a:effectLst/>
                <a:ea typeface="Times New Roman" panose="02020603050405020304" pitchFamily="18" charset="0"/>
              </a:rPr>
              <a:t>For example, if we were analyzing sales data for a company, we could use the mean to determine the average amount of sales per month, the variance to measure the spread of the data, and the standard deviation to see how much the data deviates from the mean. These statistics provide valuable information that can inform business decisions and help drive success. </a:t>
            </a:r>
          </a:p>
          <a:p>
            <a:pPr marL="0" marR="0"/>
            <a:endParaRPr lang="en-US" sz="2200" dirty="0">
              <a:effectLst/>
              <a:ea typeface="Times New Roman" panose="02020603050405020304" pitchFamily="18" charset="0"/>
            </a:endParaRPr>
          </a:p>
        </p:txBody>
      </p:sp>
      <p:pic>
        <p:nvPicPr>
          <p:cNvPr id="5" name="Picture 4" descr="A graph of purple rectangular objects with different faces&#10;&#10;Description automatically generated">
            <a:extLst>
              <a:ext uri="{FF2B5EF4-FFF2-40B4-BE49-F238E27FC236}">
                <a16:creationId xmlns:a16="http://schemas.microsoft.com/office/drawing/2014/main" id="{F9B6E95D-0095-4EAA-4588-7419AA60BD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00434" y="2179550"/>
            <a:ext cx="4942532" cy="3706899"/>
          </a:xfrm>
          <a:prstGeom prst="rect">
            <a:avLst/>
          </a:prstGeom>
        </p:spPr>
      </p:pic>
    </p:spTree>
    <p:extLst>
      <p:ext uri="{BB962C8B-B14F-4D97-AF65-F5344CB8AC3E}">
        <p14:creationId xmlns:p14="http://schemas.microsoft.com/office/powerpoint/2010/main" val="11024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31F1-FBD8-C98A-8183-7379D0A75C08}"/>
              </a:ext>
            </a:extLst>
          </p:cNvPr>
          <p:cNvSpPr>
            <a:spLocks noGrp="1"/>
          </p:cNvSpPr>
          <p:nvPr>
            <p:ph type="title"/>
          </p:nvPr>
        </p:nvSpPr>
        <p:spPr>
          <a:xfrm>
            <a:off x="841248" y="334644"/>
            <a:ext cx="10509504" cy="1076914"/>
          </a:xfrm>
        </p:spPr>
        <p:txBody>
          <a:bodyPr anchor="ctr">
            <a:normAutofit/>
          </a:bodyPr>
          <a:lstStyle/>
          <a:p>
            <a:r>
              <a:rPr lang="en-US" sz="4000" b="1" i="0" dirty="0">
                <a:effectLst/>
              </a:rPr>
              <a:t>Descriptive statistics</a:t>
            </a:r>
            <a:endParaRPr lang="en-US" sz="4000" b="1" dirty="0"/>
          </a:p>
        </p:txBody>
      </p:sp>
      <p:graphicFrame>
        <p:nvGraphicFramePr>
          <p:cNvPr id="6" name="Content Placeholder 2">
            <a:extLst>
              <a:ext uri="{FF2B5EF4-FFF2-40B4-BE49-F238E27FC236}">
                <a16:creationId xmlns:a16="http://schemas.microsoft.com/office/drawing/2014/main" id="{AF82815E-27B4-3DC5-61C7-943481827AB6}"/>
              </a:ext>
            </a:extLst>
          </p:cNvPr>
          <p:cNvGraphicFramePr>
            <a:graphicFrameLocks noGrp="1"/>
          </p:cNvGraphicFramePr>
          <p:nvPr>
            <p:ph idx="1"/>
            <p:extLst>
              <p:ext uri="{D42A27DB-BD31-4B8C-83A1-F6EECF244321}">
                <p14:modId xmlns:p14="http://schemas.microsoft.com/office/powerpoint/2010/main" val="4196334301"/>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593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31F1-FBD8-C98A-8183-7379D0A75C08}"/>
              </a:ext>
            </a:extLst>
          </p:cNvPr>
          <p:cNvSpPr>
            <a:spLocks noGrp="1"/>
          </p:cNvSpPr>
          <p:nvPr>
            <p:ph type="title"/>
          </p:nvPr>
        </p:nvSpPr>
        <p:spPr>
          <a:xfrm>
            <a:off x="137492" y="271849"/>
            <a:ext cx="6234734" cy="1114039"/>
          </a:xfrm>
        </p:spPr>
        <p:txBody>
          <a:bodyPr anchor="t">
            <a:normAutofit/>
          </a:bodyPr>
          <a:lstStyle/>
          <a:p>
            <a:r>
              <a:rPr lang="en-US" sz="3600" b="1" dirty="0">
                <a:effectLst/>
                <a:ea typeface="Times New Roman" panose="02020603050405020304" pitchFamily="18" charset="0"/>
              </a:rPr>
              <a:t>What is Exploratory Data Analysis (EDA)?</a:t>
            </a:r>
            <a:endParaRPr lang="en-US" sz="3600" b="1" dirty="0"/>
          </a:p>
        </p:txBody>
      </p:sp>
      <p:sp>
        <p:nvSpPr>
          <p:cNvPr id="3" name="Content Placeholder 2">
            <a:extLst>
              <a:ext uri="{FF2B5EF4-FFF2-40B4-BE49-F238E27FC236}">
                <a16:creationId xmlns:a16="http://schemas.microsoft.com/office/drawing/2014/main" id="{118530B0-D705-414F-19C3-450F78EA0411}"/>
              </a:ext>
            </a:extLst>
          </p:cNvPr>
          <p:cNvSpPr>
            <a:spLocks noGrp="1"/>
          </p:cNvSpPr>
          <p:nvPr>
            <p:ph idx="1"/>
          </p:nvPr>
        </p:nvSpPr>
        <p:spPr>
          <a:xfrm>
            <a:off x="0" y="1656963"/>
            <a:ext cx="7329488" cy="4985951"/>
          </a:xfrm>
        </p:spPr>
        <p:txBody>
          <a:bodyPr>
            <a:noAutofit/>
          </a:bodyPr>
          <a:lstStyle/>
          <a:p>
            <a:pPr marL="0" marR="0"/>
            <a:r>
              <a:rPr lang="en-US" sz="2200" dirty="0">
                <a:effectLst/>
                <a:ea typeface="Times New Roman" panose="02020603050405020304" pitchFamily="18" charset="0"/>
              </a:rPr>
              <a:t>Exploratory Data Analysis (EDA) is a process of analyzing data sets to summarize their main characteristics, often with visual methods. It helps to identify patterns, relationships, and anomalies in the data that may not be immediately apparent.</a:t>
            </a:r>
          </a:p>
          <a:p>
            <a:pPr marL="0" marR="0"/>
            <a:r>
              <a:rPr lang="en-US" sz="2200" dirty="0">
                <a:effectLst/>
                <a:ea typeface="Times New Roman" panose="02020603050405020304" pitchFamily="18" charset="0"/>
              </a:rPr>
              <a:t> EDA is an important step in data analysis as it allows us to gain insights into the data and form hypotheses about the underlying relationships between variables.</a:t>
            </a:r>
          </a:p>
          <a:p>
            <a:pPr marL="0" marR="0"/>
            <a:r>
              <a:rPr lang="en-US" sz="2200" dirty="0">
                <a:effectLst/>
                <a:ea typeface="Times New Roman" panose="02020603050405020304" pitchFamily="18" charset="0"/>
              </a:rPr>
              <a:t>One of the key benefits of EDA is that it can help us to identify outliers or extreme values in the data. These outliers can have a significant impact on the results of statistical analyses, so it's important to identify and address them early in the analysis process. </a:t>
            </a:r>
          </a:p>
          <a:p>
            <a:pPr marL="0" marR="0"/>
            <a:r>
              <a:rPr lang="en-US" sz="2200" dirty="0">
                <a:effectLst/>
                <a:ea typeface="Times New Roman" panose="02020603050405020304" pitchFamily="18" charset="0"/>
              </a:rPr>
              <a:t>Additionally, EDA can help us to identify missing data or errors in the data set, which can also impact the accuracy of our analyses. </a:t>
            </a:r>
          </a:p>
          <a:p>
            <a:pPr marL="0" marR="0"/>
            <a:endParaRPr lang="en-US" sz="2200" dirty="0">
              <a:effectLst/>
              <a:ea typeface="Times New Roman" panose="02020603050405020304" pitchFamily="18" charset="0"/>
            </a:endParaRPr>
          </a:p>
        </p:txBody>
      </p:sp>
      <p:pic>
        <p:nvPicPr>
          <p:cNvPr id="4098" name="Picture 2">
            <a:extLst>
              <a:ext uri="{FF2B5EF4-FFF2-40B4-BE49-F238E27FC236}">
                <a16:creationId xmlns:a16="http://schemas.microsoft.com/office/drawing/2014/main" id="{41FD6A79-6103-C90D-587C-9269434FB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99" r="7009"/>
          <a:stretch/>
        </p:blipFill>
        <p:spPr bwMode="auto">
          <a:xfrm>
            <a:off x="7215188" y="2285999"/>
            <a:ext cx="4853168" cy="332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84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31F1-FBD8-C98A-8183-7379D0A75C08}"/>
              </a:ext>
            </a:extLst>
          </p:cNvPr>
          <p:cNvSpPr>
            <a:spLocks noGrp="1"/>
          </p:cNvSpPr>
          <p:nvPr>
            <p:ph type="title"/>
          </p:nvPr>
        </p:nvSpPr>
        <p:spPr>
          <a:xfrm>
            <a:off x="180353" y="542925"/>
            <a:ext cx="9049372" cy="814001"/>
          </a:xfrm>
        </p:spPr>
        <p:txBody>
          <a:bodyPr anchor="t">
            <a:noAutofit/>
          </a:bodyPr>
          <a:lstStyle/>
          <a:p>
            <a:pPr algn="ctr"/>
            <a:r>
              <a:rPr lang="en-US" sz="3600" b="1" dirty="0">
                <a:ea typeface="Times New Roman" panose="02020603050405020304" pitchFamily="18" charset="0"/>
              </a:rPr>
              <a:t>Types of </a:t>
            </a:r>
            <a:r>
              <a:rPr lang="en-US" sz="3600" b="1" dirty="0">
                <a:effectLst/>
                <a:ea typeface="Times New Roman" panose="02020603050405020304" pitchFamily="18" charset="0"/>
              </a:rPr>
              <a:t>Exploratory Data Analysis (EDA)</a:t>
            </a:r>
            <a:endParaRPr lang="en-US" sz="3600" b="1" dirty="0"/>
          </a:p>
        </p:txBody>
      </p:sp>
      <p:graphicFrame>
        <p:nvGraphicFramePr>
          <p:cNvPr id="6" name="Content Placeholder 5">
            <a:extLst>
              <a:ext uri="{FF2B5EF4-FFF2-40B4-BE49-F238E27FC236}">
                <a16:creationId xmlns:a16="http://schemas.microsoft.com/office/drawing/2014/main" id="{3656E77F-848E-9CEC-9EB2-4A7CA4E212BC}"/>
              </a:ext>
            </a:extLst>
          </p:cNvPr>
          <p:cNvGraphicFramePr>
            <a:graphicFrameLocks noGrp="1"/>
          </p:cNvGraphicFramePr>
          <p:nvPr>
            <p:ph idx="1"/>
            <p:extLst>
              <p:ext uri="{D42A27DB-BD31-4B8C-83A1-F6EECF244321}">
                <p14:modId xmlns:p14="http://schemas.microsoft.com/office/powerpoint/2010/main" val="3366204984"/>
              </p:ext>
            </p:extLst>
          </p:nvPr>
        </p:nvGraphicFramePr>
        <p:xfrm>
          <a:off x="952500" y="1356926"/>
          <a:ext cx="10287000" cy="5157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977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31F1-FBD8-C98A-8183-7379D0A75C08}"/>
              </a:ext>
            </a:extLst>
          </p:cNvPr>
          <p:cNvSpPr>
            <a:spLocks noGrp="1"/>
          </p:cNvSpPr>
          <p:nvPr>
            <p:ph type="title"/>
          </p:nvPr>
        </p:nvSpPr>
        <p:spPr>
          <a:xfrm>
            <a:off x="2200275" y="542925"/>
            <a:ext cx="8001000" cy="814001"/>
          </a:xfrm>
        </p:spPr>
        <p:txBody>
          <a:bodyPr anchor="t">
            <a:noAutofit/>
          </a:bodyPr>
          <a:lstStyle/>
          <a:p>
            <a:pPr algn="ctr"/>
            <a:r>
              <a:rPr lang="en-US" sz="3600" b="1" i="0" dirty="0">
                <a:effectLst/>
              </a:rPr>
              <a:t>Univariate Analysis</a:t>
            </a:r>
            <a:br>
              <a:rPr lang="en-US" sz="2000" dirty="0"/>
            </a:br>
            <a:endParaRPr lang="en-US" sz="3600" b="1" dirty="0"/>
          </a:p>
        </p:txBody>
      </p:sp>
      <p:pic>
        <p:nvPicPr>
          <p:cNvPr id="8194" name="Picture 2">
            <a:extLst>
              <a:ext uri="{FF2B5EF4-FFF2-40B4-BE49-F238E27FC236}">
                <a16:creationId xmlns:a16="http://schemas.microsoft.com/office/drawing/2014/main" id="{891D3139-DD83-05FF-650D-3EB26C0685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92861"/>
            <a:ext cx="10515600" cy="45485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60C1D8E-4215-926F-FD56-F2F885439198}"/>
              </a:ext>
            </a:extLst>
          </p:cNvPr>
          <p:cNvSpPr txBox="1"/>
          <p:nvPr/>
        </p:nvSpPr>
        <p:spPr>
          <a:xfrm>
            <a:off x="1057274" y="6130409"/>
            <a:ext cx="10515599" cy="369332"/>
          </a:xfrm>
          <a:prstGeom prst="rect">
            <a:avLst/>
          </a:prstGeom>
          <a:noFill/>
        </p:spPr>
        <p:txBody>
          <a:bodyPr wrap="square" rtlCol="0">
            <a:spAutoFit/>
          </a:bodyPr>
          <a:lstStyle/>
          <a:p>
            <a:r>
              <a:rPr lang="en-US" dirty="0"/>
              <a:t>Distribution of Patient age is uniform and box plot shows that there are outliers present in patient age feature</a:t>
            </a:r>
          </a:p>
        </p:txBody>
      </p:sp>
    </p:spTree>
    <p:extLst>
      <p:ext uri="{BB962C8B-B14F-4D97-AF65-F5344CB8AC3E}">
        <p14:creationId xmlns:p14="http://schemas.microsoft.com/office/powerpoint/2010/main" val="131514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31F1-FBD8-C98A-8183-7379D0A75C08}"/>
              </a:ext>
            </a:extLst>
          </p:cNvPr>
          <p:cNvSpPr>
            <a:spLocks noGrp="1"/>
          </p:cNvSpPr>
          <p:nvPr>
            <p:ph type="title"/>
          </p:nvPr>
        </p:nvSpPr>
        <p:spPr>
          <a:xfrm>
            <a:off x="414337" y="1853346"/>
            <a:ext cx="3943350" cy="3648654"/>
          </a:xfrm>
        </p:spPr>
        <p:txBody>
          <a:bodyPr anchor="t">
            <a:noAutofit/>
          </a:bodyPr>
          <a:lstStyle/>
          <a:p>
            <a:pPr algn="ctr"/>
            <a:r>
              <a:rPr lang="en-US" sz="3600" b="1" i="0" dirty="0">
                <a:effectLst/>
              </a:rPr>
              <a:t>Bivariate</a:t>
            </a:r>
            <a:r>
              <a:rPr lang="en-US" sz="3600" b="1" i="0" dirty="0">
                <a:solidFill>
                  <a:srgbClr val="343541"/>
                </a:solidFill>
                <a:effectLst/>
              </a:rPr>
              <a:t> </a:t>
            </a:r>
            <a:r>
              <a:rPr lang="en-US" sz="3600" b="1" i="0" dirty="0">
                <a:effectLst/>
              </a:rPr>
              <a:t>Analysis</a:t>
            </a:r>
            <a:br>
              <a:rPr lang="en-US" sz="3600" b="1" i="0" dirty="0">
                <a:effectLst/>
              </a:rPr>
            </a:br>
            <a:br>
              <a:rPr lang="en-US" sz="3600" b="1" i="0" dirty="0">
                <a:effectLst/>
              </a:rPr>
            </a:br>
            <a:r>
              <a:rPr lang="en-US" sz="1800" dirty="0" err="1">
                <a:latin typeface="+mn-lt"/>
              </a:rPr>
              <a:t>P</a:t>
            </a:r>
            <a:r>
              <a:rPr lang="en-US" sz="1800" i="0" dirty="0" err="1">
                <a:effectLst/>
                <a:latin typeface="+mn-lt"/>
              </a:rPr>
              <a:t>airplot</a:t>
            </a:r>
            <a:r>
              <a:rPr lang="en-US" sz="1800" i="0" dirty="0">
                <a:effectLst/>
                <a:latin typeface="+mn-lt"/>
              </a:rPr>
              <a:t> shows scatter plots of pairwise relationships between selected numerical variables in the dataset, with the diagonal subplots showing smoothed distributions (using kernel density estimates) of each variable. Different categories in the 'Survived_1_year' column are color-coded.</a:t>
            </a:r>
            <a:br>
              <a:rPr lang="en-US" sz="1800" dirty="0">
                <a:latin typeface="+mn-lt"/>
              </a:rPr>
            </a:br>
            <a:endParaRPr lang="en-US" sz="1800" dirty="0">
              <a:latin typeface="+mn-lt"/>
            </a:endParaRPr>
          </a:p>
        </p:txBody>
      </p:sp>
      <p:pic>
        <p:nvPicPr>
          <p:cNvPr id="10242" name="Picture 2">
            <a:extLst>
              <a:ext uri="{FF2B5EF4-FFF2-40B4-BE49-F238E27FC236}">
                <a16:creationId xmlns:a16="http://schemas.microsoft.com/office/drawing/2014/main" id="{20387349-A5EB-10DD-5AF3-74F33B1310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50581" y="59843"/>
            <a:ext cx="7336632" cy="6699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10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31F1-FBD8-C98A-8183-7379D0A75C08}"/>
              </a:ext>
            </a:extLst>
          </p:cNvPr>
          <p:cNvSpPr>
            <a:spLocks noGrp="1"/>
          </p:cNvSpPr>
          <p:nvPr>
            <p:ph type="title"/>
          </p:nvPr>
        </p:nvSpPr>
        <p:spPr>
          <a:xfrm>
            <a:off x="0" y="1971676"/>
            <a:ext cx="4129087" cy="3243262"/>
          </a:xfrm>
        </p:spPr>
        <p:txBody>
          <a:bodyPr anchor="t">
            <a:noAutofit/>
          </a:bodyPr>
          <a:lstStyle/>
          <a:p>
            <a:pPr algn="ctr"/>
            <a:r>
              <a:rPr lang="en-US" sz="3600" b="1" i="0" dirty="0">
                <a:effectLst/>
              </a:rPr>
              <a:t>Multivariate Analysis</a:t>
            </a:r>
            <a:br>
              <a:rPr lang="en-US" sz="3600" b="1" i="0" dirty="0">
                <a:effectLst/>
              </a:rPr>
            </a:br>
            <a:br>
              <a:rPr lang="en-US" sz="3600" b="1" i="0" dirty="0">
                <a:effectLst/>
              </a:rPr>
            </a:br>
            <a:r>
              <a:rPr lang="en-US" sz="1800" i="0" dirty="0">
                <a:effectLst/>
                <a:latin typeface="+mn-lt"/>
              </a:rPr>
              <a:t>Values close to 1 are positively correlated, values close to -1 are negatively correlated and values close to 0 does not have linear relationship with each other.</a:t>
            </a:r>
            <a:br>
              <a:rPr lang="en-US" sz="1800" i="0" dirty="0">
                <a:effectLst/>
                <a:latin typeface="+mn-lt"/>
              </a:rPr>
            </a:br>
            <a:br>
              <a:rPr lang="en-US" sz="2000" dirty="0"/>
            </a:br>
            <a:endParaRPr lang="en-US" sz="3600" b="1" dirty="0"/>
          </a:p>
        </p:txBody>
      </p:sp>
      <p:pic>
        <p:nvPicPr>
          <p:cNvPr id="12290" name="Picture 2">
            <a:extLst>
              <a:ext uri="{FF2B5EF4-FFF2-40B4-BE49-F238E27FC236}">
                <a16:creationId xmlns:a16="http://schemas.microsoft.com/office/drawing/2014/main" id="{8ADE08BE-A8F5-903D-AD62-6F2040574E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9019" y="43062"/>
            <a:ext cx="8101012" cy="67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893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622</TotalTime>
  <Words>848</Words>
  <Application>Microsoft Macintosh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Times New Roman</vt:lpstr>
      <vt:lpstr>Office Theme</vt:lpstr>
      <vt:lpstr>Basic data statistics and Exploratory Data Analysis (EDA)</vt:lpstr>
      <vt:lpstr>Introduction</vt:lpstr>
      <vt:lpstr>What are Basic Data Statistics? </vt:lpstr>
      <vt:lpstr>Descriptive statistics</vt:lpstr>
      <vt:lpstr>What is Exploratory Data Analysis (EDA)?</vt:lpstr>
      <vt:lpstr>Types of Exploratory Data Analysis (EDA)</vt:lpstr>
      <vt:lpstr>Univariate Analysis </vt:lpstr>
      <vt:lpstr>Bivariate Analysis  Pairplot shows scatter plots of pairwise relationships between selected numerical variables in the dataset, with the diagonal subplots showing smoothed distributions (using kernel density estimates) of each variable. Different categories in the 'Survived_1_year' column are color-coded. </vt:lpstr>
      <vt:lpstr>Multivariate Analysis  Values close to 1 are positively correlated, values close to -1 are negatively correlated and values close to 0 does not have linear relationship with each other.  </vt:lpstr>
      <vt:lpstr>Steps in Exploratory Data Analysis</vt:lpstr>
      <vt:lpstr>Quiz</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 statistics and Exploratory Data Analysis (EDA)</dc:title>
  <dc:creator>Priyanka Dilip Shinde</dc:creator>
  <cp:lastModifiedBy>Priyanka Dilip Shinde</cp:lastModifiedBy>
  <cp:revision>12</cp:revision>
  <dcterms:created xsi:type="dcterms:W3CDTF">2023-08-18T17:56:46Z</dcterms:created>
  <dcterms:modified xsi:type="dcterms:W3CDTF">2023-08-19T04:18:58Z</dcterms:modified>
</cp:coreProperties>
</file>