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7" r:id="rId3"/>
    <p:sldId id="25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62780C"/>
    <a:srgbClr val="FDFD4E"/>
    <a:srgbClr val="18A7FC"/>
    <a:srgbClr val="E6C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63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4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8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10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8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70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2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1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86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8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0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04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36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8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11C-E216-43AD-8A5C-A366BE4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882344"/>
          </a:xfrm>
        </p:spPr>
        <p:txBody>
          <a:bodyPr>
            <a:normAutofit/>
          </a:bodyPr>
          <a:lstStyle/>
          <a:p>
            <a:r>
              <a:rPr lang="en-US" sz="7200" dirty="0"/>
              <a:t>A Simulation of the Social impact on a society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7CFA-813A-49CA-BFF6-381FE0D52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1436" y="5124904"/>
            <a:ext cx="3883478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project by:    Abi Pradhan</a:t>
            </a:r>
          </a:p>
          <a:p>
            <a:pPr>
              <a:lnSpc>
                <a:spcPct val="100000"/>
              </a:lnSpc>
            </a:pPr>
            <a:r>
              <a:rPr lang="en-US" dirty="0"/>
              <a:t>		Kunal Sheth</a:t>
            </a:r>
          </a:p>
          <a:p>
            <a:pPr>
              <a:lnSpc>
                <a:spcPct val="100000"/>
              </a:lnSpc>
            </a:pPr>
            <a:r>
              <a:rPr lang="en-US" dirty="0"/>
              <a:t>		Nikesh Ghimire</a:t>
            </a:r>
          </a:p>
        </p:txBody>
      </p:sp>
    </p:spTree>
    <p:extLst>
      <p:ext uri="{BB962C8B-B14F-4D97-AF65-F5344CB8AC3E}">
        <p14:creationId xmlns:p14="http://schemas.microsoft.com/office/powerpoint/2010/main" val="1733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9B4F09-F0CC-4AC8-BDE2-66285F24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962" y="2947307"/>
            <a:ext cx="3123895" cy="3123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61F93-3DBE-44E2-B111-7848CAA4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O</a:t>
            </a:r>
            <a:r>
              <a:rPr lang="en-US" dirty="0"/>
              <a:t>ur take on a “realistic”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A5F7-9EE1-41B5-B7B2-9AF99F3B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used in class was very useful in terms of understanding how the model works</a:t>
            </a:r>
          </a:p>
          <a:p>
            <a:pPr lvl="1"/>
            <a:r>
              <a:rPr lang="en-US" dirty="0"/>
              <a:t>However, we believed this model was oversimplified </a:t>
            </a:r>
          </a:p>
          <a:p>
            <a:endParaRPr lang="en-US" dirty="0"/>
          </a:p>
          <a:p>
            <a:r>
              <a:rPr lang="en-US" dirty="0"/>
              <a:t>We wanted our model to keep some of these simplicities while trying to complicate others</a:t>
            </a:r>
          </a:p>
          <a:p>
            <a:pPr lvl="1"/>
            <a:r>
              <a:rPr lang="en-US" dirty="0"/>
              <a:t>Altruists, Egoists and Hooligans remain the same, connections and structure do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AF8CF-5292-4599-A912-D3766478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FD4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098" y="1232806"/>
            <a:ext cx="1007155" cy="100715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1958475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54C-9B94-4025-8E3F-409CB83B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is too dynamic…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F781-32CC-4D26-BFD2-A179FEC0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94214"/>
            <a:ext cx="9601196" cy="30428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We can not </a:t>
            </a:r>
            <a:r>
              <a:rPr lang="en-US" sz="4000" b="1" dirty="0"/>
              <a:t>model</a:t>
            </a:r>
            <a:r>
              <a:rPr lang="en-US" sz="4000" dirty="0"/>
              <a:t> the </a:t>
            </a:r>
            <a:br>
              <a:rPr lang="en-US" sz="4000" dirty="0"/>
            </a:br>
            <a:r>
              <a:rPr lang="en-US" sz="4000" b="1" dirty="0"/>
              <a:t>intricacies</a:t>
            </a:r>
            <a:r>
              <a:rPr lang="en-US" sz="4000" dirty="0"/>
              <a:t> of life and our </a:t>
            </a:r>
            <a:r>
              <a:rPr lang="en-US" sz="4000" b="1" dirty="0"/>
              <a:t>model</a:t>
            </a:r>
            <a:r>
              <a:rPr lang="en-US" sz="4000" dirty="0"/>
              <a:t> still grossly </a:t>
            </a:r>
            <a:r>
              <a:rPr lang="en-US" sz="4000" b="1" dirty="0"/>
              <a:t>over simplifies</a:t>
            </a:r>
            <a:r>
              <a:rPr lang="en-US" sz="4000" dirty="0"/>
              <a:t> a lot of </a:t>
            </a:r>
            <a:r>
              <a:rPr lang="en-US" sz="4000" b="1" dirty="0"/>
              <a:t>details</a:t>
            </a:r>
            <a:r>
              <a:rPr lang="en-US" sz="40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E3379-80E1-44BE-9412-C56683E93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4"/>
          <a:stretch/>
        </p:blipFill>
        <p:spPr>
          <a:xfrm>
            <a:off x="9858917" y="4718958"/>
            <a:ext cx="1592854" cy="15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009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 the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This is the important part</a:t>
            </a:r>
            <a:br>
              <a:rPr lang="en-US" dirty="0"/>
            </a:br>
            <a:r>
              <a:rPr lang="en-US" sz="1400" dirty="0"/>
              <a:t>Hope you haven’t fell asleep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725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 the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This is also important</a:t>
            </a:r>
            <a:br>
              <a:rPr lang="en-US" dirty="0"/>
            </a:br>
            <a:r>
              <a:rPr lang="en-US" sz="1400" dirty="0"/>
              <a:t>Hope you that woke you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614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5EE1-186C-42E4-BA0D-AD2C520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C8618-F23E-48C5-AFC3-100469A4D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424440" y="2556932"/>
            <a:ext cx="1558093" cy="155809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95EB9-ADB8-4E77-A053-D5EE1D21C26C}"/>
              </a:ext>
            </a:extLst>
          </p:cNvPr>
          <p:cNvSpPr txBox="1">
            <a:spLocks/>
          </p:cNvSpPr>
          <p:nvPr/>
        </p:nvSpPr>
        <p:spPr>
          <a:xfrm>
            <a:off x="3184071" y="2556932"/>
            <a:ext cx="567417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Top-down approach</a:t>
            </a:r>
          </a:p>
          <a:p>
            <a:pPr lvl="1"/>
            <a:r>
              <a:rPr lang="en-US" sz="2200" dirty="0"/>
              <a:t>Building the community</a:t>
            </a:r>
          </a:p>
          <a:p>
            <a:pPr lvl="1"/>
            <a:r>
              <a:rPr lang="en-US" sz="2200" dirty="0"/>
              <a:t>Creating instances of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600" dirty="0"/>
              <a:t>Bottom-up approach</a:t>
            </a:r>
          </a:p>
          <a:p>
            <a:pPr lvl="1"/>
            <a:r>
              <a:rPr lang="en-US" sz="2200" dirty="0"/>
              <a:t>Establishing each person’s friends (connections)</a:t>
            </a:r>
          </a:p>
          <a:p>
            <a:pPr lvl="1"/>
            <a:r>
              <a:rPr lang="en-US" sz="2200" dirty="0"/>
              <a:t>Analyzing payoffs and transitions</a:t>
            </a:r>
          </a:p>
          <a:p>
            <a:pPr lvl="1"/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9B57520-B57E-4F34-A1E3-2D855318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 flipV="1">
            <a:off x="1424441" y="4317774"/>
            <a:ext cx="1558093" cy="1558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086D8-D1C8-48ED-9BC3-52F8023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5219" y="1121981"/>
            <a:ext cx="1303867" cy="1303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E35BB-626A-4A57-B1C9-30C97057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9217478" y="1574266"/>
            <a:ext cx="851582" cy="851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413E7-33DF-4437-8722-C07449B2236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9059787" y="3382780"/>
            <a:ext cx="1714040" cy="17140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BC3AFE-D600-4160-94A9-E60AE7022142}"/>
              </a:ext>
            </a:extLst>
          </p:cNvPr>
          <p:cNvSpPr/>
          <p:nvPr/>
        </p:nvSpPr>
        <p:spPr>
          <a:xfrm>
            <a:off x="2982533" y="3817937"/>
            <a:ext cx="5875717" cy="284164"/>
          </a:xfrm>
          <a:prstGeom prst="rightArrow">
            <a:avLst>
              <a:gd name="adj1" fmla="val 86872"/>
              <a:gd name="adj2" fmla="val 50000"/>
            </a:avLst>
          </a:prstGeom>
          <a:solidFill>
            <a:srgbClr val="62780C"/>
          </a:solidFill>
          <a:ln>
            <a:solidFill>
              <a:srgbClr val="627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9FED1E-788C-4426-AC56-0F965BE37F4B}"/>
              </a:ext>
            </a:extLst>
          </p:cNvPr>
          <p:cNvSpPr/>
          <p:nvPr/>
        </p:nvSpPr>
        <p:spPr>
          <a:xfrm>
            <a:off x="2982532" y="4328318"/>
            <a:ext cx="5875717" cy="284164"/>
          </a:xfrm>
          <a:prstGeom prst="rightArrow">
            <a:avLst>
              <a:gd name="adj1" fmla="val 88547"/>
              <a:gd name="adj2" fmla="val 50000"/>
            </a:avLst>
          </a:prstGeom>
          <a:solidFill>
            <a:srgbClr val="62780C"/>
          </a:solidFill>
          <a:ln>
            <a:solidFill>
              <a:srgbClr val="627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8457-4FB6-4F4B-8255-6E4A6F93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each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F74F39-882D-4D08-9823-F7229D9B8424}"/>
              </a:ext>
            </a:extLst>
          </p:cNvPr>
          <p:cNvGrpSpPr/>
          <p:nvPr/>
        </p:nvGrpSpPr>
        <p:grpSpPr>
          <a:xfrm>
            <a:off x="1295402" y="2671124"/>
            <a:ext cx="4041322" cy="2935469"/>
            <a:chOff x="1322614" y="2524167"/>
            <a:chExt cx="4808765" cy="34929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0FBCBD-053A-4E88-9727-3B6100DF0F69}"/>
                </a:ext>
              </a:extLst>
            </p:cNvPr>
            <p:cNvSpPr/>
            <p:nvPr/>
          </p:nvSpPr>
          <p:spPr>
            <a:xfrm>
              <a:off x="1322614" y="2524418"/>
              <a:ext cx="4808765" cy="3492661"/>
            </a:xfrm>
            <a:custGeom>
              <a:avLst/>
              <a:gdLst>
                <a:gd name="connsiteX0" fmla="*/ 2392136 w 4808765"/>
                <a:gd name="connsiteY0" fmla="*/ 6511 h 3492661"/>
                <a:gd name="connsiteX1" fmla="*/ 2392136 w 4808765"/>
                <a:gd name="connsiteY1" fmla="*/ 6511 h 3492661"/>
                <a:gd name="connsiteX2" fmla="*/ 1926772 w 4808765"/>
                <a:gd name="connsiteY2" fmla="*/ 14675 h 3492661"/>
                <a:gd name="connsiteX3" fmla="*/ 1885950 w 4808765"/>
                <a:gd name="connsiteY3" fmla="*/ 22839 h 3492661"/>
                <a:gd name="connsiteX4" fmla="*/ 1167493 w 4808765"/>
                <a:gd name="connsiteY4" fmla="*/ 31004 h 3492661"/>
                <a:gd name="connsiteX5" fmla="*/ 1110343 w 4808765"/>
                <a:gd name="connsiteY5" fmla="*/ 47332 h 3492661"/>
                <a:gd name="connsiteX6" fmla="*/ 1053193 w 4808765"/>
                <a:gd name="connsiteY6" fmla="*/ 55497 h 3492661"/>
                <a:gd name="connsiteX7" fmla="*/ 996043 w 4808765"/>
                <a:gd name="connsiteY7" fmla="*/ 79989 h 3492661"/>
                <a:gd name="connsiteX8" fmla="*/ 914400 w 4808765"/>
                <a:gd name="connsiteY8" fmla="*/ 104482 h 3492661"/>
                <a:gd name="connsiteX9" fmla="*/ 889907 w 4808765"/>
                <a:gd name="connsiteY9" fmla="*/ 120811 h 3492661"/>
                <a:gd name="connsiteX10" fmla="*/ 865415 w 4808765"/>
                <a:gd name="connsiteY10" fmla="*/ 128975 h 3492661"/>
                <a:gd name="connsiteX11" fmla="*/ 832757 w 4808765"/>
                <a:gd name="connsiteY11" fmla="*/ 145304 h 3492661"/>
                <a:gd name="connsiteX12" fmla="*/ 775607 w 4808765"/>
                <a:gd name="connsiteY12" fmla="*/ 194289 h 3492661"/>
                <a:gd name="connsiteX13" fmla="*/ 742950 w 4808765"/>
                <a:gd name="connsiteY13" fmla="*/ 210618 h 3492661"/>
                <a:gd name="connsiteX14" fmla="*/ 677636 w 4808765"/>
                <a:gd name="connsiteY14" fmla="*/ 259604 h 3492661"/>
                <a:gd name="connsiteX15" fmla="*/ 571500 w 4808765"/>
                <a:gd name="connsiteY15" fmla="*/ 333082 h 3492661"/>
                <a:gd name="connsiteX16" fmla="*/ 522515 w 4808765"/>
                <a:gd name="connsiteY16" fmla="*/ 365739 h 3492661"/>
                <a:gd name="connsiteX17" fmla="*/ 440872 w 4808765"/>
                <a:gd name="connsiteY17" fmla="*/ 447382 h 3492661"/>
                <a:gd name="connsiteX18" fmla="*/ 334736 w 4808765"/>
                <a:gd name="connsiteY18" fmla="*/ 545354 h 3492661"/>
                <a:gd name="connsiteX19" fmla="*/ 318407 w 4808765"/>
                <a:gd name="connsiteY19" fmla="*/ 569847 h 3492661"/>
                <a:gd name="connsiteX20" fmla="*/ 293915 w 4808765"/>
                <a:gd name="connsiteY20" fmla="*/ 594339 h 3492661"/>
                <a:gd name="connsiteX21" fmla="*/ 261257 w 4808765"/>
                <a:gd name="connsiteY21" fmla="*/ 659654 h 3492661"/>
                <a:gd name="connsiteX22" fmla="*/ 236765 w 4808765"/>
                <a:gd name="connsiteY22" fmla="*/ 700475 h 3492661"/>
                <a:gd name="connsiteX23" fmla="*/ 204107 w 4808765"/>
                <a:gd name="connsiteY23" fmla="*/ 790282 h 3492661"/>
                <a:gd name="connsiteX24" fmla="*/ 187779 w 4808765"/>
                <a:gd name="connsiteY24" fmla="*/ 822939 h 3492661"/>
                <a:gd name="connsiteX25" fmla="*/ 171450 w 4808765"/>
                <a:gd name="connsiteY25" fmla="*/ 880089 h 3492661"/>
                <a:gd name="connsiteX26" fmla="*/ 138793 w 4808765"/>
                <a:gd name="connsiteY26" fmla="*/ 978061 h 3492661"/>
                <a:gd name="connsiteX27" fmla="*/ 122465 w 4808765"/>
                <a:gd name="connsiteY27" fmla="*/ 1027047 h 3492661"/>
                <a:gd name="connsiteX28" fmla="*/ 89807 w 4808765"/>
                <a:gd name="connsiteY28" fmla="*/ 1125018 h 3492661"/>
                <a:gd name="connsiteX29" fmla="*/ 81643 w 4808765"/>
                <a:gd name="connsiteY29" fmla="*/ 1174004 h 3492661"/>
                <a:gd name="connsiteX30" fmla="*/ 73479 w 4808765"/>
                <a:gd name="connsiteY30" fmla="*/ 1206661 h 3492661"/>
                <a:gd name="connsiteX31" fmla="*/ 65315 w 4808765"/>
                <a:gd name="connsiteY31" fmla="*/ 1280139 h 3492661"/>
                <a:gd name="connsiteX32" fmla="*/ 57150 w 4808765"/>
                <a:gd name="connsiteY32" fmla="*/ 1329125 h 3492661"/>
                <a:gd name="connsiteX33" fmla="*/ 40822 w 4808765"/>
                <a:gd name="connsiteY33" fmla="*/ 1516904 h 3492661"/>
                <a:gd name="connsiteX34" fmla="*/ 16329 w 4808765"/>
                <a:gd name="connsiteY34" fmla="*/ 1680189 h 3492661"/>
                <a:gd name="connsiteX35" fmla="*/ 8165 w 4808765"/>
                <a:gd name="connsiteY35" fmla="*/ 1794489 h 3492661"/>
                <a:gd name="connsiteX36" fmla="*/ 0 w 4808765"/>
                <a:gd name="connsiteY36" fmla="*/ 1884297 h 3492661"/>
                <a:gd name="connsiteX37" fmla="*/ 16329 w 4808765"/>
                <a:gd name="connsiteY37" fmla="*/ 2055747 h 3492661"/>
                <a:gd name="connsiteX38" fmla="*/ 24493 w 4808765"/>
                <a:gd name="connsiteY38" fmla="*/ 2088404 h 3492661"/>
                <a:gd name="connsiteX39" fmla="*/ 32657 w 4808765"/>
                <a:gd name="connsiteY39" fmla="*/ 2170047 h 3492661"/>
                <a:gd name="connsiteX40" fmla="*/ 48986 w 4808765"/>
                <a:gd name="connsiteY40" fmla="*/ 2210868 h 3492661"/>
                <a:gd name="connsiteX41" fmla="*/ 73479 w 4808765"/>
                <a:gd name="connsiteY41" fmla="*/ 2308839 h 3492661"/>
                <a:gd name="connsiteX42" fmla="*/ 106136 w 4808765"/>
                <a:gd name="connsiteY42" fmla="*/ 2398647 h 3492661"/>
                <a:gd name="connsiteX43" fmla="*/ 122465 w 4808765"/>
                <a:gd name="connsiteY43" fmla="*/ 2431304 h 3492661"/>
                <a:gd name="connsiteX44" fmla="*/ 138793 w 4808765"/>
                <a:gd name="connsiteY44" fmla="*/ 2472125 h 3492661"/>
                <a:gd name="connsiteX45" fmla="*/ 146957 w 4808765"/>
                <a:gd name="connsiteY45" fmla="*/ 2496618 h 3492661"/>
                <a:gd name="connsiteX46" fmla="*/ 163286 w 4808765"/>
                <a:gd name="connsiteY46" fmla="*/ 2521111 h 3492661"/>
                <a:gd name="connsiteX47" fmla="*/ 179615 w 4808765"/>
                <a:gd name="connsiteY47" fmla="*/ 2553768 h 3492661"/>
                <a:gd name="connsiteX48" fmla="*/ 204107 w 4808765"/>
                <a:gd name="connsiteY48" fmla="*/ 2578261 h 3492661"/>
                <a:gd name="connsiteX49" fmla="*/ 220436 w 4808765"/>
                <a:gd name="connsiteY49" fmla="*/ 2610918 h 3492661"/>
                <a:gd name="connsiteX50" fmla="*/ 244929 w 4808765"/>
                <a:gd name="connsiteY50" fmla="*/ 2635411 h 3492661"/>
                <a:gd name="connsiteX51" fmla="*/ 302079 w 4808765"/>
                <a:gd name="connsiteY51" fmla="*/ 2700725 h 3492661"/>
                <a:gd name="connsiteX52" fmla="*/ 367393 w 4808765"/>
                <a:gd name="connsiteY52" fmla="*/ 2782368 h 3492661"/>
                <a:gd name="connsiteX53" fmla="*/ 400050 w 4808765"/>
                <a:gd name="connsiteY53" fmla="*/ 2831354 h 3492661"/>
                <a:gd name="connsiteX54" fmla="*/ 440872 w 4808765"/>
                <a:gd name="connsiteY54" fmla="*/ 2864011 h 3492661"/>
                <a:gd name="connsiteX55" fmla="*/ 473529 w 4808765"/>
                <a:gd name="connsiteY55" fmla="*/ 2904832 h 3492661"/>
                <a:gd name="connsiteX56" fmla="*/ 579665 w 4808765"/>
                <a:gd name="connsiteY56" fmla="*/ 2994639 h 3492661"/>
                <a:gd name="connsiteX57" fmla="*/ 669472 w 4808765"/>
                <a:gd name="connsiteY57" fmla="*/ 3043625 h 3492661"/>
                <a:gd name="connsiteX58" fmla="*/ 710293 w 4808765"/>
                <a:gd name="connsiteY58" fmla="*/ 3059954 h 3492661"/>
                <a:gd name="connsiteX59" fmla="*/ 734786 w 4808765"/>
                <a:gd name="connsiteY59" fmla="*/ 3076282 h 3492661"/>
                <a:gd name="connsiteX60" fmla="*/ 783772 w 4808765"/>
                <a:gd name="connsiteY60" fmla="*/ 3092611 h 3492661"/>
                <a:gd name="connsiteX61" fmla="*/ 906236 w 4808765"/>
                <a:gd name="connsiteY61" fmla="*/ 3149761 h 3492661"/>
                <a:gd name="connsiteX62" fmla="*/ 1069522 w 4808765"/>
                <a:gd name="connsiteY62" fmla="*/ 3206911 h 3492661"/>
                <a:gd name="connsiteX63" fmla="*/ 1143000 w 4808765"/>
                <a:gd name="connsiteY63" fmla="*/ 3231404 h 3492661"/>
                <a:gd name="connsiteX64" fmla="*/ 1355272 w 4808765"/>
                <a:gd name="connsiteY64" fmla="*/ 3304882 h 3492661"/>
                <a:gd name="connsiteX65" fmla="*/ 1518557 w 4808765"/>
                <a:gd name="connsiteY65" fmla="*/ 3337539 h 3492661"/>
                <a:gd name="connsiteX66" fmla="*/ 1649186 w 4808765"/>
                <a:gd name="connsiteY66" fmla="*/ 3362032 h 3492661"/>
                <a:gd name="connsiteX67" fmla="*/ 1796143 w 4808765"/>
                <a:gd name="connsiteY67" fmla="*/ 3386525 h 3492661"/>
                <a:gd name="connsiteX68" fmla="*/ 1877786 w 4808765"/>
                <a:gd name="connsiteY68" fmla="*/ 3402854 h 3492661"/>
                <a:gd name="connsiteX69" fmla="*/ 1959429 w 4808765"/>
                <a:gd name="connsiteY69" fmla="*/ 3411018 h 3492661"/>
                <a:gd name="connsiteX70" fmla="*/ 2171700 w 4808765"/>
                <a:gd name="connsiteY70" fmla="*/ 3427347 h 3492661"/>
                <a:gd name="connsiteX71" fmla="*/ 2392136 w 4808765"/>
                <a:gd name="connsiteY71" fmla="*/ 3443675 h 3492661"/>
                <a:gd name="connsiteX72" fmla="*/ 2653393 w 4808765"/>
                <a:gd name="connsiteY72" fmla="*/ 3451839 h 3492661"/>
                <a:gd name="connsiteX73" fmla="*/ 2775857 w 4808765"/>
                <a:gd name="connsiteY73" fmla="*/ 3460004 h 3492661"/>
                <a:gd name="connsiteX74" fmla="*/ 2800350 w 4808765"/>
                <a:gd name="connsiteY74" fmla="*/ 3468168 h 3492661"/>
                <a:gd name="connsiteX75" fmla="*/ 2890157 w 4808765"/>
                <a:gd name="connsiteY75" fmla="*/ 3476332 h 3492661"/>
                <a:gd name="connsiteX76" fmla="*/ 3045279 w 4808765"/>
                <a:gd name="connsiteY76" fmla="*/ 3484497 h 3492661"/>
                <a:gd name="connsiteX77" fmla="*/ 3151415 w 4808765"/>
                <a:gd name="connsiteY77" fmla="*/ 3492661 h 3492661"/>
                <a:gd name="connsiteX78" fmla="*/ 3526972 w 4808765"/>
                <a:gd name="connsiteY78" fmla="*/ 3484497 h 3492661"/>
                <a:gd name="connsiteX79" fmla="*/ 3804557 w 4808765"/>
                <a:gd name="connsiteY79" fmla="*/ 3460004 h 3492661"/>
                <a:gd name="connsiteX80" fmla="*/ 3894365 w 4808765"/>
                <a:gd name="connsiteY80" fmla="*/ 3443675 h 3492661"/>
                <a:gd name="connsiteX81" fmla="*/ 4000500 w 4808765"/>
                <a:gd name="connsiteY81" fmla="*/ 3419182 h 3492661"/>
                <a:gd name="connsiteX82" fmla="*/ 4049486 w 4808765"/>
                <a:gd name="connsiteY82" fmla="*/ 3411018 h 3492661"/>
                <a:gd name="connsiteX83" fmla="*/ 4098472 w 4808765"/>
                <a:gd name="connsiteY83" fmla="*/ 3394689 h 3492661"/>
                <a:gd name="connsiteX84" fmla="*/ 4180115 w 4808765"/>
                <a:gd name="connsiteY84" fmla="*/ 3329375 h 3492661"/>
                <a:gd name="connsiteX85" fmla="*/ 4212772 w 4808765"/>
                <a:gd name="connsiteY85" fmla="*/ 3296718 h 3492661"/>
                <a:gd name="connsiteX86" fmla="*/ 4269922 w 4808765"/>
                <a:gd name="connsiteY86" fmla="*/ 3247732 h 3492661"/>
                <a:gd name="connsiteX87" fmla="*/ 4286250 w 4808765"/>
                <a:gd name="connsiteY87" fmla="*/ 3223239 h 3492661"/>
                <a:gd name="connsiteX88" fmla="*/ 4343400 w 4808765"/>
                <a:gd name="connsiteY88" fmla="*/ 3149761 h 3492661"/>
                <a:gd name="connsiteX89" fmla="*/ 4400550 w 4808765"/>
                <a:gd name="connsiteY89" fmla="*/ 3076282 h 3492661"/>
                <a:gd name="connsiteX90" fmla="*/ 4604657 w 4808765"/>
                <a:gd name="connsiteY90" fmla="*/ 2823189 h 3492661"/>
                <a:gd name="connsiteX91" fmla="*/ 4678136 w 4808765"/>
                <a:gd name="connsiteY91" fmla="*/ 2733382 h 3492661"/>
                <a:gd name="connsiteX92" fmla="*/ 4694465 w 4808765"/>
                <a:gd name="connsiteY92" fmla="*/ 2708889 h 3492661"/>
                <a:gd name="connsiteX93" fmla="*/ 4759779 w 4808765"/>
                <a:gd name="connsiteY93" fmla="*/ 2496618 h 3492661"/>
                <a:gd name="connsiteX94" fmla="*/ 4792436 w 4808765"/>
                <a:gd name="connsiteY94" fmla="*/ 2325168 h 3492661"/>
                <a:gd name="connsiteX95" fmla="*/ 4808765 w 4808765"/>
                <a:gd name="connsiteY95" fmla="*/ 2194539 h 3492661"/>
                <a:gd name="connsiteX96" fmla="*/ 4800600 w 4808765"/>
                <a:gd name="connsiteY96" fmla="*/ 1941447 h 3492661"/>
                <a:gd name="connsiteX97" fmla="*/ 4784272 w 4808765"/>
                <a:gd name="connsiteY97" fmla="*/ 1827147 h 3492661"/>
                <a:gd name="connsiteX98" fmla="*/ 4776107 w 4808765"/>
                <a:gd name="connsiteY98" fmla="*/ 1761832 h 3492661"/>
                <a:gd name="connsiteX99" fmla="*/ 4743450 w 4808765"/>
                <a:gd name="connsiteY99" fmla="*/ 1623039 h 3492661"/>
                <a:gd name="connsiteX100" fmla="*/ 4694465 w 4808765"/>
                <a:gd name="connsiteY100" fmla="*/ 1467918 h 3492661"/>
                <a:gd name="connsiteX101" fmla="*/ 4645479 w 4808765"/>
                <a:gd name="connsiteY101" fmla="*/ 1361782 h 3492661"/>
                <a:gd name="connsiteX102" fmla="*/ 4629150 w 4808765"/>
                <a:gd name="connsiteY102" fmla="*/ 1312797 h 3492661"/>
                <a:gd name="connsiteX103" fmla="*/ 4596493 w 4808765"/>
                <a:gd name="connsiteY103" fmla="*/ 1263811 h 3492661"/>
                <a:gd name="connsiteX104" fmla="*/ 4555672 w 4808765"/>
                <a:gd name="connsiteY104" fmla="*/ 1190332 h 3492661"/>
                <a:gd name="connsiteX105" fmla="*/ 4523015 w 4808765"/>
                <a:gd name="connsiteY105" fmla="*/ 1116854 h 3492661"/>
                <a:gd name="connsiteX106" fmla="*/ 4482193 w 4808765"/>
                <a:gd name="connsiteY106" fmla="*/ 1059704 h 3492661"/>
                <a:gd name="connsiteX107" fmla="*/ 4457700 w 4808765"/>
                <a:gd name="connsiteY107" fmla="*/ 1002554 h 3492661"/>
                <a:gd name="connsiteX108" fmla="*/ 4433207 w 4808765"/>
                <a:gd name="connsiteY108" fmla="*/ 953568 h 3492661"/>
                <a:gd name="connsiteX109" fmla="*/ 4416879 w 4808765"/>
                <a:gd name="connsiteY109" fmla="*/ 912747 h 3492661"/>
                <a:gd name="connsiteX110" fmla="*/ 4359729 w 4808765"/>
                <a:gd name="connsiteY110" fmla="*/ 814775 h 3492661"/>
                <a:gd name="connsiteX111" fmla="*/ 4335236 w 4808765"/>
                <a:gd name="connsiteY111" fmla="*/ 773954 h 3492661"/>
                <a:gd name="connsiteX112" fmla="*/ 4278086 w 4808765"/>
                <a:gd name="connsiteY112" fmla="*/ 700475 h 3492661"/>
                <a:gd name="connsiteX113" fmla="*/ 4245429 w 4808765"/>
                <a:gd name="connsiteY113" fmla="*/ 651489 h 3492661"/>
                <a:gd name="connsiteX114" fmla="*/ 4163786 w 4808765"/>
                <a:gd name="connsiteY114" fmla="*/ 561682 h 3492661"/>
                <a:gd name="connsiteX115" fmla="*/ 4139293 w 4808765"/>
                <a:gd name="connsiteY115" fmla="*/ 529025 h 3492661"/>
                <a:gd name="connsiteX116" fmla="*/ 4073979 w 4808765"/>
                <a:gd name="connsiteY116" fmla="*/ 463711 h 3492661"/>
                <a:gd name="connsiteX117" fmla="*/ 4041322 w 4808765"/>
                <a:gd name="connsiteY117" fmla="*/ 431054 h 3492661"/>
                <a:gd name="connsiteX118" fmla="*/ 3992336 w 4808765"/>
                <a:gd name="connsiteY118" fmla="*/ 398397 h 3492661"/>
                <a:gd name="connsiteX119" fmla="*/ 3959679 w 4808765"/>
                <a:gd name="connsiteY119" fmla="*/ 373904 h 3492661"/>
                <a:gd name="connsiteX120" fmla="*/ 3886200 w 4808765"/>
                <a:gd name="connsiteY120" fmla="*/ 324918 h 3492661"/>
                <a:gd name="connsiteX121" fmla="*/ 3812722 w 4808765"/>
                <a:gd name="connsiteY121" fmla="*/ 267768 h 3492661"/>
                <a:gd name="connsiteX122" fmla="*/ 3788229 w 4808765"/>
                <a:gd name="connsiteY122" fmla="*/ 251439 h 3492661"/>
                <a:gd name="connsiteX123" fmla="*/ 3747407 w 4808765"/>
                <a:gd name="connsiteY123" fmla="*/ 235111 h 3492661"/>
                <a:gd name="connsiteX124" fmla="*/ 3698422 w 4808765"/>
                <a:gd name="connsiteY124" fmla="*/ 202454 h 3492661"/>
                <a:gd name="connsiteX125" fmla="*/ 3657600 w 4808765"/>
                <a:gd name="connsiteY125" fmla="*/ 177961 h 3492661"/>
                <a:gd name="connsiteX126" fmla="*/ 3624943 w 4808765"/>
                <a:gd name="connsiteY126" fmla="*/ 153468 h 3492661"/>
                <a:gd name="connsiteX127" fmla="*/ 3575957 w 4808765"/>
                <a:gd name="connsiteY127" fmla="*/ 137139 h 3492661"/>
                <a:gd name="connsiteX128" fmla="*/ 3510643 w 4808765"/>
                <a:gd name="connsiteY128" fmla="*/ 112647 h 3492661"/>
                <a:gd name="connsiteX129" fmla="*/ 3469822 w 4808765"/>
                <a:gd name="connsiteY129" fmla="*/ 96318 h 3492661"/>
                <a:gd name="connsiteX130" fmla="*/ 3437165 w 4808765"/>
                <a:gd name="connsiteY130" fmla="*/ 79989 h 3492661"/>
                <a:gd name="connsiteX131" fmla="*/ 3306536 w 4808765"/>
                <a:gd name="connsiteY131" fmla="*/ 55497 h 3492661"/>
                <a:gd name="connsiteX132" fmla="*/ 3126922 w 4808765"/>
                <a:gd name="connsiteY132" fmla="*/ 31004 h 3492661"/>
                <a:gd name="connsiteX133" fmla="*/ 3037115 w 4808765"/>
                <a:gd name="connsiteY133" fmla="*/ 22839 h 3492661"/>
                <a:gd name="connsiteX134" fmla="*/ 2857500 w 4808765"/>
                <a:gd name="connsiteY134" fmla="*/ 6511 h 3492661"/>
                <a:gd name="connsiteX135" fmla="*/ 2392136 w 4808765"/>
                <a:gd name="connsiteY135" fmla="*/ 6511 h 349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08765" h="3492661">
                  <a:moveTo>
                    <a:pt x="2392136" y="6511"/>
                  </a:moveTo>
                  <a:lnTo>
                    <a:pt x="2392136" y="6511"/>
                  </a:lnTo>
                  <a:lnTo>
                    <a:pt x="1926772" y="14675"/>
                  </a:lnTo>
                  <a:cubicBezTo>
                    <a:pt x="1912902" y="15122"/>
                    <a:pt x="1899824" y="22541"/>
                    <a:pt x="1885950" y="22839"/>
                  </a:cubicBezTo>
                  <a:cubicBezTo>
                    <a:pt x="1646504" y="27989"/>
                    <a:pt x="1406979" y="28282"/>
                    <a:pt x="1167493" y="31004"/>
                  </a:cubicBezTo>
                  <a:cubicBezTo>
                    <a:pt x="1148443" y="36447"/>
                    <a:pt x="1129715" y="43181"/>
                    <a:pt x="1110343" y="47332"/>
                  </a:cubicBezTo>
                  <a:cubicBezTo>
                    <a:pt x="1091527" y="51364"/>
                    <a:pt x="1071696" y="50210"/>
                    <a:pt x="1053193" y="55497"/>
                  </a:cubicBezTo>
                  <a:cubicBezTo>
                    <a:pt x="1033265" y="61191"/>
                    <a:pt x="1015387" y="72549"/>
                    <a:pt x="996043" y="79989"/>
                  </a:cubicBezTo>
                  <a:cubicBezTo>
                    <a:pt x="959123" y="94189"/>
                    <a:pt x="948950" y="95845"/>
                    <a:pt x="914400" y="104482"/>
                  </a:cubicBezTo>
                  <a:cubicBezTo>
                    <a:pt x="906236" y="109925"/>
                    <a:pt x="898683" y="116423"/>
                    <a:pt x="889907" y="120811"/>
                  </a:cubicBezTo>
                  <a:cubicBezTo>
                    <a:pt x="882210" y="124660"/>
                    <a:pt x="873325" y="125585"/>
                    <a:pt x="865415" y="128975"/>
                  </a:cubicBezTo>
                  <a:cubicBezTo>
                    <a:pt x="854228" y="133769"/>
                    <a:pt x="843643" y="139861"/>
                    <a:pt x="832757" y="145304"/>
                  </a:cubicBezTo>
                  <a:cubicBezTo>
                    <a:pt x="810488" y="167574"/>
                    <a:pt x="803543" y="176830"/>
                    <a:pt x="775607" y="194289"/>
                  </a:cubicBezTo>
                  <a:cubicBezTo>
                    <a:pt x="765286" y="200739"/>
                    <a:pt x="753077" y="203867"/>
                    <a:pt x="742950" y="210618"/>
                  </a:cubicBezTo>
                  <a:cubicBezTo>
                    <a:pt x="720306" y="225714"/>
                    <a:pt x="700011" y="244113"/>
                    <a:pt x="677636" y="259604"/>
                  </a:cubicBezTo>
                  <a:lnTo>
                    <a:pt x="571500" y="333082"/>
                  </a:lnTo>
                  <a:cubicBezTo>
                    <a:pt x="555304" y="344163"/>
                    <a:pt x="536391" y="351863"/>
                    <a:pt x="522515" y="365739"/>
                  </a:cubicBezTo>
                  <a:cubicBezTo>
                    <a:pt x="495301" y="392953"/>
                    <a:pt x="470438" y="422743"/>
                    <a:pt x="440872" y="447382"/>
                  </a:cubicBezTo>
                  <a:cubicBezTo>
                    <a:pt x="413900" y="469859"/>
                    <a:pt x="352781" y="518287"/>
                    <a:pt x="334736" y="545354"/>
                  </a:cubicBezTo>
                  <a:cubicBezTo>
                    <a:pt x="329293" y="553518"/>
                    <a:pt x="324689" y="562309"/>
                    <a:pt x="318407" y="569847"/>
                  </a:cubicBezTo>
                  <a:cubicBezTo>
                    <a:pt x="311016" y="578717"/>
                    <a:pt x="300114" y="584598"/>
                    <a:pt x="293915" y="594339"/>
                  </a:cubicBezTo>
                  <a:cubicBezTo>
                    <a:pt x="280847" y="614875"/>
                    <a:pt x="273780" y="638781"/>
                    <a:pt x="261257" y="659654"/>
                  </a:cubicBezTo>
                  <a:cubicBezTo>
                    <a:pt x="253093" y="673261"/>
                    <a:pt x="243861" y="686282"/>
                    <a:pt x="236765" y="700475"/>
                  </a:cubicBezTo>
                  <a:cubicBezTo>
                    <a:pt x="218916" y="736173"/>
                    <a:pt x="219348" y="752179"/>
                    <a:pt x="204107" y="790282"/>
                  </a:cubicBezTo>
                  <a:cubicBezTo>
                    <a:pt x="199587" y="801582"/>
                    <a:pt x="191938" y="811501"/>
                    <a:pt x="187779" y="822939"/>
                  </a:cubicBezTo>
                  <a:cubicBezTo>
                    <a:pt x="181008" y="841559"/>
                    <a:pt x="177416" y="861196"/>
                    <a:pt x="171450" y="880089"/>
                  </a:cubicBezTo>
                  <a:cubicBezTo>
                    <a:pt x="161084" y="912915"/>
                    <a:pt x="149679" y="945404"/>
                    <a:pt x="138793" y="978061"/>
                  </a:cubicBezTo>
                  <a:cubicBezTo>
                    <a:pt x="133350" y="994390"/>
                    <a:pt x="127194" y="1010497"/>
                    <a:pt x="122465" y="1027047"/>
                  </a:cubicBezTo>
                  <a:cubicBezTo>
                    <a:pt x="102110" y="1098288"/>
                    <a:pt x="113494" y="1065802"/>
                    <a:pt x="89807" y="1125018"/>
                  </a:cubicBezTo>
                  <a:cubicBezTo>
                    <a:pt x="87086" y="1141347"/>
                    <a:pt x="84889" y="1157772"/>
                    <a:pt x="81643" y="1174004"/>
                  </a:cubicBezTo>
                  <a:cubicBezTo>
                    <a:pt x="79443" y="1185007"/>
                    <a:pt x="75185" y="1195571"/>
                    <a:pt x="73479" y="1206661"/>
                  </a:cubicBezTo>
                  <a:cubicBezTo>
                    <a:pt x="69732" y="1231018"/>
                    <a:pt x="68572" y="1255712"/>
                    <a:pt x="65315" y="1280139"/>
                  </a:cubicBezTo>
                  <a:cubicBezTo>
                    <a:pt x="63127" y="1296548"/>
                    <a:pt x="59872" y="1312796"/>
                    <a:pt x="57150" y="1329125"/>
                  </a:cubicBezTo>
                  <a:cubicBezTo>
                    <a:pt x="51477" y="1414223"/>
                    <a:pt x="51942" y="1442773"/>
                    <a:pt x="40822" y="1516904"/>
                  </a:cubicBezTo>
                  <a:cubicBezTo>
                    <a:pt x="30636" y="1584810"/>
                    <a:pt x="22138" y="1616290"/>
                    <a:pt x="16329" y="1680189"/>
                  </a:cubicBezTo>
                  <a:cubicBezTo>
                    <a:pt x="12871" y="1718229"/>
                    <a:pt x="11211" y="1756414"/>
                    <a:pt x="8165" y="1794489"/>
                  </a:cubicBezTo>
                  <a:cubicBezTo>
                    <a:pt x="5768" y="1824453"/>
                    <a:pt x="2722" y="1854361"/>
                    <a:pt x="0" y="1884297"/>
                  </a:cubicBezTo>
                  <a:cubicBezTo>
                    <a:pt x="4783" y="1951258"/>
                    <a:pt x="5158" y="1994303"/>
                    <a:pt x="16329" y="2055747"/>
                  </a:cubicBezTo>
                  <a:cubicBezTo>
                    <a:pt x="18336" y="2066787"/>
                    <a:pt x="21772" y="2077518"/>
                    <a:pt x="24493" y="2088404"/>
                  </a:cubicBezTo>
                  <a:cubicBezTo>
                    <a:pt x="27214" y="2115618"/>
                    <a:pt x="27293" y="2143228"/>
                    <a:pt x="32657" y="2170047"/>
                  </a:cubicBezTo>
                  <a:cubicBezTo>
                    <a:pt x="35531" y="2184418"/>
                    <a:pt x="44351" y="2196965"/>
                    <a:pt x="48986" y="2210868"/>
                  </a:cubicBezTo>
                  <a:cubicBezTo>
                    <a:pt x="88423" y="2329174"/>
                    <a:pt x="47915" y="2215102"/>
                    <a:pt x="73479" y="2308839"/>
                  </a:cubicBezTo>
                  <a:cubicBezTo>
                    <a:pt x="79869" y="2332270"/>
                    <a:pt x="95823" y="2375442"/>
                    <a:pt x="106136" y="2398647"/>
                  </a:cubicBezTo>
                  <a:cubicBezTo>
                    <a:pt x="111079" y="2409769"/>
                    <a:pt x="117522" y="2420182"/>
                    <a:pt x="122465" y="2431304"/>
                  </a:cubicBezTo>
                  <a:cubicBezTo>
                    <a:pt x="128417" y="2444696"/>
                    <a:pt x="133647" y="2458403"/>
                    <a:pt x="138793" y="2472125"/>
                  </a:cubicBezTo>
                  <a:cubicBezTo>
                    <a:pt x="141815" y="2480183"/>
                    <a:pt x="143108" y="2488921"/>
                    <a:pt x="146957" y="2496618"/>
                  </a:cubicBezTo>
                  <a:cubicBezTo>
                    <a:pt x="151345" y="2505394"/>
                    <a:pt x="158418" y="2512592"/>
                    <a:pt x="163286" y="2521111"/>
                  </a:cubicBezTo>
                  <a:cubicBezTo>
                    <a:pt x="169324" y="2531678"/>
                    <a:pt x="172541" y="2543864"/>
                    <a:pt x="179615" y="2553768"/>
                  </a:cubicBezTo>
                  <a:cubicBezTo>
                    <a:pt x="186326" y="2563163"/>
                    <a:pt x="197396" y="2568866"/>
                    <a:pt x="204107" y="2578261"/>
                  </a:cubicBezTo>
                  <a:cubicBezTo>
                    <a:pt x="211181" y="2588165"/>
                    <a:pt x="213362" y="2601014"/>
                    <a:pt x="220436" y="2610918"/>
                  </a:cubicBezTo>
                  <a:cubicBezTo>
                    <a:pt x="227147" y="2620313"/>
                    <a:pt x="237840" y="2626297"/>
                    <a:pt x="244929" y="2635411"/>
                  </a:cubicBezTo>
                  <a:cubicBezTo>
                    <a:pt x="296217" y="2701353"/>
                    <a:pt x="254663" y="2669116"/>
                    <a:pt x="302079" y="2700725"/>
                  </a:cubicBezTo>
                  <a:cubicBezTo>
                    <a:pt x="357931" y="2793812"/>
                    <a:pt x="289330" y="2686957"/>
                    <a:pt x="367393" y="2782368"/>
                  </a:cubicBezTo>
                  <a:cubicBezTo>
                    <a:pt x="379820" y="2797557"/>
                    <a:pt x="386922" y="2816767"/>
                    <a:pt x="400050" y="2831354"/>
                  </a:cubicBezTo>
                  <a:cubicBezTo>
                    <a:pt x="411707" y="2844306"/>
                    <a:pt x="428550" y="2851689"/>
                    <a:pt x="440872" y="2864011"/>
                  </a:cubicBezTo>
                  <a:cubicBezTo>
                    <a:pt x="453194" y="2876333"/>
                    <a:pt x="461952" y="2891808"/>
                    <a:pt x="473529" y="2904832"/>
                  </a:cubicBezTo>
                  <a:cubicBezTo>
                    <a:pt x="499963" y="2934570"/>
                    <a:pt x="550801" y="2978145"/>
                    <a:pt x="579665" y="2994639"/>
                  </a:cubicBezTo>
                  <a:cubicBezTo>
                    <a:pt x="606163" y="3009781"/>
                    <a:pt x="640054" y="3030550"/>
                    <a:pt x="669472" y="3043625"/>
                  </a:cubicBezTo>
                  <a:cubicBezTo>
                    <a:pt x="682864" y="3049577"/>
                    <a:pt x="697185" y="3053400"/>
                    <a:pt x="710293" y="3059954"/>
                  </a:cubicBezTo>
                  <a:cubicBezTo>
                    <a:pt x="719069" y="3064342"/>
                    <a:pt x="725819" y="3072297"/>
                    <a:pt x="734786" y="3076282"/>
                  </a:cubicBezTo>
                  <a:cubicBezTo>
                    <a:pt x="750515" y="3083272"/>
                    <a:pt x="783772" y="3092611"/>
                    <a:pt x="783772" y="3092611"/>
                  </a:cubicBezTo>
                  <a:cubicBezTo>
                    <a:pt x="862474" y="3145079"/>
                    <a:pt x="803306" y="3111839"/>
                    <a:pt x="906236" y="3149761"/>
                  </a:cubicBezTo>
                  <a:cubicBezTo>
                    <a:pt x="1113038" y="3225951"/>
                    <a:pt x="864053" y="3142025"/>
                    <a:pt x="1069522" y="3206911"/>
                  </a:cubicBezTo>
                  <a:cubicBezTo>
                    <a:pt x="1094141" y="3214686"/>
                    <a:pt x="1118826" y="3222339"/>
                    <a:pt x="1143000" y="3231404"/>
                  </a:cubicBezTo>
                  <a:cubicBezTo>
                    <a:pt x="1238515" y="3267222"/>
                    <a:pt x="1210408" y="3275909"/>
                    <a:pt x="1355272" y="3304882"/>
                  </a:cubicBezTo>
                  <a:cubicBezTo>
                    <a:pt x="1409700" y="3315768"/>
                    <a:pt x="1464708" y="3324077"/>
                    <a:pt x="1518557" y="3337539"/>
                  </a:cubicBezTo>
                  <a:cubicBezTo>
                    <a:pt x="1605158" y="3359189"/>
                    <a:pt x="1561604" y="3351085"/>
                    <a:pt x="1649186" y="3362032"/>
                  </a:cubicBezTo>
                  <a:cubicBezTo>
                    <a:pt x="1783690" y="3395659"/>
                    <a:pt x="1640183" y="3363131"/>
                    <a:pt x="1796143" y="3386525"/>
                  </a:cubicBezTo>
                  <a:cubicBezTo>
                    <a:pt x="1823589" y="3390642"/>
                    <a:pt x="1850340" y="3398737"/>
                    <a:pt x="1877786" y="3402854"/>
                  </a:cubicBezTo>
                  <a:cubicBezTo>
                    <a:pt x="1904833" y="3406911"/>
                    <a:pt x="1932246" y="3407998"/>
                    <a:pt x="1959429" y="3411018"/>
                  </a:cubicBezTo>
                  <a:cubicBezTo>
                    <a:pt x="2143535" y="3431474"/>
                    <a:pt x="1846065" y="3404087"/>
                    <a:pt x="2171700" y="3427347"/>
                  </a:cubicBezTo>
                  <a:cubicBezTo>
                    <a:pt x="2361010" y="3440870"/>
                    <a:pt x="2121739" y="3432639"/>
                    <a:pt x="2392136" y="3443675"/>
                  </a:cubicBezTo>
                  <a:lnTo>
                    <a:pt x="2653393" y="3451839"/>
                  </a:lnTo>
                  <a:cubicBezTo>
                    <a:pt x="2694214" y="3454561"/>
                    <a:pt x="2735195" y="3455486"/>
                    <a:pt x="2775857" y="3460004"/>
                  </a:cubicBezTo>
                  <a:cubicBezTo>
                    <a:pt x="2784410" y="3460954"/>
                    <a:pt x="2791831" y="3466951"/>
                    <a:pt x="2800350" y="3468168"/>
                  </a:cubicBezTo>
                  <a:cubicBezTo>
                    <a:pt x="2830107" y="3472419"/>
                    <a:pt x="2860164" y="3474332"/>
                    <a:pt x="2890157" y="3476332"/>
                  </a:cubicBezTo>
                  <a:cubicBezTo>
                    <a:pt x="2941821" y="3479776"/>
                    <a:pt x="2993601" y="3481267"/>
                    <a:pt x="3045279" y="3484497"/>
                  </a:cubicBezTo>
                  <a:cubicBezTo>
                    <a:pt x="3080693" y="3486710"/>
                    <a:pt x="3116036" y="3489940"/>
                    <a:pt x="3151415" y="3492661"/>
                  </a:cubicBezTo>
                  <a:lnTo>
                    <a:pt x="3526972" y="3484497"/>
                  </a:lnTo>
                  <a:cubicBezTo>
                    <a:pt x="3829169" y="3476102"/>
                    <a:pt x="3649155" y="3493305"/>
                    <a:pt x="3804557" y="3460004"/>
                  </a:cubicBezTo>
                  <a:cubicBezTo>
                    <a:pt x="3833580" y="3453785"/>
                    <a:pt x="3865520" y="3451542"/>
                    <a:pt x="3894365" y="3443675"/>
                  </a:cubicBezTo>
                  <a:cubicBezTo>
                    <a:pt x="4002020" y="3414316"/>
                    <a:pt x="3881126" y="3437548"/>
                    <a:pt x="4000500" y="3419182"/>
                  </a:cubicBezTo>
                  <a:cubicBezTo>
                    <a:pt x="4016861" y="3416665"/>
                    <a:pt x="4033426" y="3415033"/>
                    <a:pt x="4049486" y="3411018"/>
                  </a:cubicBezTo>
                  <a:cubicBezTo>
                    <a:pt x="4066184" y="3406843"/>
                    <a:pt x="4098472" y="3394689"/>
                    <a:pt x="4098472" y="3394689"/>
                  </a:cubicBezTo>
                  <a:cubicBezTo>
                    <a:pt x="4131226" y="3370125"/>
                    <a:pt x="4147087" y="3359100"/>
                    <a:pt x="4180115" y="3329375"/>
                  </a:cubicBezTo>
                  <a:cubicBezTo>
                    <a:pt x="4191558" y="3319076"/>
                    <a:pt x="4201186" y="3306855"/>
                    <a:pt x="4212772" y="3296718"/>
                  </a:cubicBezTo>
                  <a:cubicBezTo>
                    <a:pt x="4246035" y="3267613"/>
                    <a:pt x="4243131" y="3279882"/>
                    <a:pt x="4269922" y="3247732"/>
                  </a:cubicBezTo>
                  <a:cubicBezTo>
                    <a:pt x="4276204" y="3240194"/>
                    <a:pt x="4280363" y="3231089"/>
                    <a:pt x="4286250" y="3223239"/>
                  </a:cubicBezTo>
                  <a:cubicBezTo>
                    <a:pt x="4304867" y="3198416"/>
                    <a:pt x="4324350" y="3174254"/>
                    <a:pt x="4343400" y="3149761"/>
                  </a:cubicBezTo>
                  <a:cubicBezTo>
                    <a:pt x="4362450" y="3125268"/>
                    <a:pt x="4379793" y="3099346"/>
                    <a:pt x="4400550" y="3076282"/>
                  </a:cubicBezTo>
                  <a:cubicBezTo>
                    <a:pt x="4534044" y="2927956"/>
                    <a:pt x="4428388" y="3049820"/>
                    <a:pt x="4604657" y="2823189"/>
                  </a:cubicBezTo>
                  <a:cubicBezTo>
                    <a:pt x="4612075" y="2813651"/>
                    <a:pt x="4668733" y="2747486"/>
                    <a:pt x="4678136" y="2733382"/>
                  </a:cubicBezTo>
                  <a:lnTo>
                    <a:pt x="4694465" y="2708889"/>
                  </a:lnTo>
                  <a:cubicBezTo>
                    <a:pt x="4713029" y="2653196"/>
                    <a:pt x="4751229" y="2541505"/>
                    <a:pt x="4759779" y="2496618"/>
                  </a:cubicBezTo>
                  <a:cubicBezTo>
                    <a:pt x="4770665" y="2439468"/>
                    <a:pt x="4785220" y="2382896"/>
                    <a:pt x="4792436" y="2325168"/>
                  </a:cubicBezTo>
                  <a:lnTo>
                    <a:pt x="4808765" y="2194539"/>
                  </a:lnTo>
                  <a:cubicBezTo>
                    <a:pt x="4806043" y="2110175"/>
                    <a:pt x="4804923" y="2025744"/>
                    <a:pt x="4800600" y="1941447"/>
                  </a:cubicBezTo>
                  <a:cubicBezTo>
                    <a:pt x="4798534" y="1901168"/>
                    <a:pt x="4789893" y="1866494"/>
                    <a:pt x="4784272" y="1827147"/>
                  </a:cubicBezTo>
                  <a:cubicBezTo>
                    <a:pt x="4781169" y="1805426"/>
                    <a:pt x="4779920" y="1783439"/>
                    <a:pt x="4776107" y="1761832"/>
                  </a:cubicBezTo>
                  <a:cubicBezTo>
                    <a:pt x="4772534" y="1741586"/>
                    <a:pt x="4750101" y="1645487"/>
                    <a:pt x="4743450" y="1623039"/>
                  </a:cubicBezTo>
                  <a:cubicBezTo>
                    <a:pt x="4728046" y="1571049"/>
                    <a:pt x="4718715" y="1516417"/>
                    <a:pt x="4694465" y="1467918"/>
                  </a:cubicBezTo>
                  <a:cubicBezTo>
                    <a:pt x="4669289" y="1417568"/>
                    <a:pt x="4662395" y="1408302"/>
                    <a:pt x="4645479" y="1361782"/>
                  </a:cubicBezTo>
                  <a:cubicBezTo>
                    <a:pt x="4639597" y="1345607"/>
                    <a:pt x="4636847" y="1328192"/>
                    <a:pt x="4629150" y="1312797"/>
                  </a:cubicBezTo>
                  <a:cubicBezTo>
                    <a:pt x="4620374" y="1295244"/>
                    <a:pt x="4606590" y="1280639"/>
                    <a:pt x="4596493" y="1263811"/>
                  </a:cubicBezTo>
                  <a:cubicBezTo>
                    <a:pt x="4582078" y="1239785"/>
                    <a:pt x="4568202" y="1215393"/>
                    <a:pt x="4555672" y="1190332"/>
                  </a:cubicBezTo>
                  <a:cubicBezTo>
                    <a:pt x="4543686" y="1166359"/>
                    <a:pt x="4536155" y="1140215"/>
                    <a:pt x="4523015" y="1116854"/>
                  </a:cubicBezTo>
                  <a:cubicBezTo>
                    <a:pt x="4511538" y="1096450"/>
                    <a:pt x="4493808" y="1080030"/>
                    <a:pt x="4482193" y="1059704"/>
                  </a:cubicBezTo>
                  <a:cubicBezTo>
                    <a:pt x="4471910" y="1041709"/>
                    <a:pt x="4466385" y="1021372"/>
                    <a:pt x="4457700" y="1002554"/>
                  </a:cubicBezTo>
                  <a:cubicBezTo>
                    <a:pt x="4450050" y="985978"/>
                    <a:pt x="4440761" y="970188"/>
                    <a:pt x="4433207" y="953568"/>
                  </a:cubicBezTo>
                  <a:cubicBezTo>
                    <a:pt x="4427143" y="940226"/>
                    <a:pt x="4422943" y="926089"/>
                    <a:pt x="4416879" y="912747"/>
                  </a:cubicBezTo>
                  <a:cubicBezTo>
                    <a:pt x="4389675" y="852897"/>
                    <a:pt x="4395993" y="871761"/>
                    <a:pt x="4359729" y="814775"/>
                  </a:cubicBezTo>
                  <a:cubicBezTo>
                    <a:pt x="4351210" y="801387"/>
                    <a:pt x="4344459" y="786867"/>
                    <a:pt x="4335236" y="773954"/>
                  </a:cubicBezTo>
                  <a:cubicBezTo>
                    <a:pt x="4317201" y="748705"/>
                    <a:pt x="4295298" y="726293"/>
                    <a:pt x="4278086" y="700475"/>
                  </a:cubicBezTo>
                  <a:cubicBezTo>
                    <a:pt x="4267200" y="684146"/>
                    <a:pt x="4257394" y="667044"/>
                    <a:pt x="4245429" y="651489"/>
                  </a:cubicBezTo>
                  <a:cubicBezTo>
                    <a:pt x="4161823" y="542801"/>
                    <a:pt x="4229279" y="636531"/>
                    <a:pt x="4163786" y="561682"/>
                  </a:cubicBezTo>
                  <a:cubicBezTo>
                    <a:pt x="4154826" y="551442"/>
                    <a:pt x="4148488" y="539056"/>
                    <a:pt x="4139293" y="529025"/>
                  </a:cubicBezTo>
                  <a:cubicBezTo>
                    <a:pt x="4118488" y="506329"/>
                    <a:pt x="4095750" y="485482"/>
                    <a:pt x="4073979" y="463711"/>
                  </a:cubicBezTo>
                  <a:cubicBezTo>
                    <a:pt x="4063093" y="452825"/>
                    <a:pt x="4054131" y="439593"/>
                    <a:pt x="4041322" y="431054"/>
                  </a:cubicBezTo>
                  <a:cubicBezTo>
                    <a:pt x="4024993" y="420168"/>
                    <a:pt x="4008036" y="410172"/>
                    <a:pt x="3992336" y="398397"/>
                  </a:cubicBezTo>
                  <a:cubicBezTo>
                    <a:pt x="3981450" y="390233"/>
                    <a:pt x="3971001" y="381452"/>
                    <a:pt x="3959679" y="373904"/>
                  </a:cubicBezTo>
                  <a:cubicBezTo>
                    <a:pt x="3918565" y="346495"/>
                    <a:pt x="3921797" y="355430"/>
                    <a:pt x="3886200" y="324918"/>
                  </a:cubicBezTo>
                  <a:cubicBezTo>
                    <a:pt x="3819053" y="267363"/>
                    <a:pt x="3920225" y="339437"/>
                    <a:pt x="3812722" y="267768"/>
                  </a:cubicBezTo>
                  <a:cubicBezTo>
                    <a:pt x="3804558" y="262325"/>
                    <a:pt x="3797340" y="255083"/>
                    <a:pt x="3788229" y="251439"/>
                  </a:cubicBezTo>
                  <a:cubicBezTo>
                    <a:pt x="3774622" y="245996"/>
                    <a:pt x="3760273" y="242129"/>
                    <a:pt x="3747407" y="235111"/>
                  </a:cubicBezTo>
                  <a:cubicBezTo>
                    <a:pt x="3730179" y="225714"/>
                    <a:pt x="3714978" y="212990"/>
                    <a:pt x="3698422" y="202454"/>
                  </a:cubicBezTo>
                  <a:cubicBezTo>
                    <a:pt x="3685034" y="193934"/>
                    <a:pt x="3670804" y="186763"/>
                    <a:pt x="3657600" y="177961"/>
                  </a:cubicBezTo>
                  <a:cubicBezTo>
                    <a:pt x="3646278" y="170413"/>
                    <a:pt x="3637114" y="159553"/>
                    <a:pt x="3624943" y="153468"/>
                  </a:cubicBezTo>
                  <a:cubicBezTo>
                    <a:pt x="3609548" y="145771"/>
                    <a:pt x="3591352" y="144836"/>
                    <a:pt x="3575957" y="137139"/>
                  </a:cubicBezTo>
                  <a:cubicBezTo>
                    <a:pt x="3509144" y="103733"/>
                    <a:pt x="3577345" y="134881"/>
                    <a:pt x="3510643" y="112647"/>
                  </a:cubicBezTo>
                  <a:cubicBezTo>
                    <a:pt x="3496740" y="108013"/>
                    <a:pt x="3483214" y="102270"/>
                    <a:pt x="3469822" y="96318"/>
                  </a:cubicBezTo>
                  <a:cubicBezTo>
                    <a:pt x="3458700" y="91375"/>
                    <a:pt x="3448711" y="83838"/>
                    <a:pt x="3437165" y="79989"/>
                  </a:cubicBezTo>
                  <a:cubicBezTo>
                    <a:pt x="3382037" y="61613"/>
                    <a:pt x="3363348" y="63244"/>
                    <a:pt x="3306536" y="55497"/>
                  </a:cubicBezTo>
                  <a:cubicBezTo>
                    <a:pt x="3257289" y="48781"/>
                    <a:pt x="3180957" y="36692"/>
                    <a:pt x="3126922" y="31004"/>
                  </a:cubicBezTo>
                  <a:cubicBezTo>
                    <a:pt x="3097028" y="27857"/>
                    <a:pt x="3067051" y="25561"/>
                    <a:pt x="3037115" y="22839"/>
                  </a:cubicBezTo>
                  <a:cubicBezTo>
                    <a:pt x="2957427" y="6902"/>
                    <a:pt x="2988175" y="11096"/>
                    <a:pt x="2857500" y="6511"/>
                  </a:cubicBezTo>
                  <a:cubicBezTo>
                    <a:pt x="2595742" y="-2673"/>
                    <a:pt x="2600224" y="-1653"/>
                    <a:pt x="2392136" y="65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863BB3-92A3-4A1D-8C31-21E229C8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9565" y="3828034"/>
              <a:ext cx="1303867" cy="13038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304ACF-A9DB-4A24-821A-732D6D09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498" y="2524167"/>
              <a:ext cx="1303867" cy="1303867"/>
            </a:xfrm>
            <a:prstGeom prst="rect">
              <a:avLst/>
            </a:prstGeom>
          </p:spPr>
        </p:pic>
        <p:pic>
          <p:nvPicPr>
            <p:cNvPr id="1028" name="Picture 4" descr="Image result for egoist icon">
              <a:extLst>
                <a:ext uri="{FF2B5EF4-FFF2-40B4-BE49-F238E27FC236}">
                  <a16:creationId xmlns:a16="http://schemas.microsoft.com/office/drawing/2014/main" id="{E3445682-32DA-4E23-87B7-64B3BDF19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22" y="4026818"/>
              <a:ext cx="829620" cy="1553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egoist icon">
              <a:extLst>
                <a:ext uri="{FF2B5EF4-FFF2-40B4-BE49-F238E27FC236}">
                  <a16:creationId xmlns:a16="http://schemas.microsoft.com/office/drawing/2014/main" id="{1DF080EF-BF63-489B-B92A-C62CA2102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55" y="2652496"/>
              <a:ext cx="829620" cy="1553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egoist icon">
              <a:extLst>
                <a:ext uri="{FF2B5EF4-FFF2-40B4-BE49-F238E27FC236}">
                  <a16:creationId xmlns:a16="http://schemas.microsoft.com/office/drawing/2014/main" id="{E4AF418F-93D9-4219-8052-A4AA53616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388" y="4205503"/>
              <a:ext cx="829620" cy="1553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8CBD34-8AC1-4E94-AA37-A7604A60B14F}"/>
              </a:ext>
            </a:extLst>
          </p:cNvPr>
          <p:cNvSpPr txBox="1">
            <a:spLocks/>
          </p:cNvSpPr>
          <p:nvPr/>
        </p:nvSpPr>
        <p:spPr>
          <a:xfrm>
            <a:off x="2640533" y="5648830"/>
            <a:ext cx="1351060" cy="368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Family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073981-793D-4324-B5EA-0F3CFF4D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285" y="3429000"/>
            <a:ext cx="1506593" cy="150659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E812F47-608A-402F-B962-2FC61590DC21}"/>
              </a:ext>
            </a:extLst>
          </p:cNvPr>
          <p:cNvSpPr txBox="1">
            <a:spLocks/>
          </p:cNvSpPr>
          <p:nvPr/>
        </p:nvSpPr>
        <p:spPr>
          <a:xfrm>
            <a:off x="6636917" y="3020787"/>
            <a:ext cx="4776036" cy="2236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/>
              <a:t>Egoistic Family</a:t>
            </a:r>
          </a:p>
        </p:txBody>
      </p:sp>
      <p:pic>
        <p:nvPicPr>
          <p:cNvPr id="26" name="Picture 4" descr="Image result for egoist icon">
            <a:extLst>
              <a:ext uri="{FF2B5EF4-FFF2-40B4-BE49-F238E27FC236}">
                <a16:creationId xmlns:a16="http://schemas.microsoft.com/office/drawing/2014/main" id="{EC8F3341-9991-40A1-A512-9A427BF9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83" y="2824547"/>
            <a:ext cx="1345745" cy="25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02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0827441-F32E-48F0-9631-8E0DE5D1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84" y="3717970"/>
            <a:ext cx="1013516" cy="1013516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8F13C84-3561-4198-9799-B949BAAA2910}"/>
              </a:ext>
            </a:extLst>
          </p:cNvPr>
          <p:cNvSpPr txBox="1">
            <a:spLocks/>
          </p:cNvSpPr>
          <p:nvPr/>
        </p:nvSpPr>
        <p:spPr>
          <a:xfrm>
            <a:off x="8181959" y="3020787"/>
            <a:ext cx="2760407" cy="2236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Altruistic Apartment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45D1C5-46C2-497A-9653-62B3CDA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216E756-C7EF-4013-B54E-005E5041D0FB}"/>
              </a:ext>
            </a:extLst>
          </p:cNvPr>
          <p:cNvSpPr txBox="1">
            <a:spLocks/>
          </p:cNvSpPr>
          <p:nvPr/>
        </p:nvSpPr>
        <p:spPr>
          <a:xfrm>
            <a:off x="3317490" y="5471814"/>
            <a:ext cx="1460532" cy="368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Apartment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DA239061-FCC9-4617-84AD-DD355A1EFCCB}"/>
              </a:ext>
            </a:extLst>
          </p:cNvPr>
          <p:cNvGrpSpPr/>
          <p:nvPr/>
        </p:nvGrpSpPr>
        <p:grpSpPr>
          <a:xfrm>
            <a:off x="1575707" y="2591568"/>
            <a:ext cx="5241793" cy="2804093"/>
            <a:chOff x="1575707" y="2591568"/>
            <a:chExt cx="5241793" cy="2804093"/>
          </a:xfrm>
        </p:grpSpPr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9F2303EC-240C-412E-A70A-550A22941FBF}"/>
                </a:ext>
              </a:extLst>
            </p:cNvPr>
            <p:cNvSpPr/>
            <p:nvPr/>
          </p:nvSpPr>
          <p:spPr>
            <a:xfrm>
              <a:off x="1575707" y="2591568"/>
              <a:ext cx="5241793" cy="2804093"/>
            </a:xfrm>
            <a:custGeom>
              <a:avLst/>
              <a:gdLst>
                <a:gd name="connsiteX0" fmla="*/ 2710543 w 5717613"/>
                <a:gd name="connsiteY0" fmla="*/ 48986 h 3559629"/>
                <a:gd name="connsiteX1" fmla="*/ 2710543 w 5717613"/>
                <a:gd name="connsiteY1" fmla="*/ 48986 h 3559629"/>
                <a:gd name="connsiteX2" fmla="*/ 2253343 w 5717613"/>
                <a:gd name="connsiteY2" fmla="*/ 65315 h 3559629"/>
                <a:gd name="connsiteX3" fmla="*/ 1665514 w 5717613"/>
                <a:gd name="connsiteY3" fmla="*/ 57150 h 3559629"/>
                <a:gd name="connsiteX4" fmla="*/ 1428750 w 5717613"/>
                <a:gd name="connsiteY4" fmla="*/ 65315 h 3559629"/>
                <a:gd name="connsiteX5" fmla="*/ 1363436 w 5717613"/>
                <a:gd name="connsiteY5" fmla="*/ 81643 h 3559629"/>
                <a:gd name="connsiteX6" fmla="*/ 1322614 w 5717613"/>
                <a:gd name="connsiteY6" fmla="*/ 89808 h 3559629"/>
                <a:gd name="connsiteX7" fmla="*/ 1281793 w 5717613"/>
                <a:gd name="connsiteY7" fmla="*/ 106136 h 3559629"/>
                <a:gd name="connsiteX8" fmla="*/ 1208314 w 5717613"/>
                <a:gd name="connsiteY8" fmla="*/ 122465 h 3559629"/>
                <a:gd name="connsiteX9" fmla="*/ 1134836 w 5717613"/>
                <a:gd name="connsiteY9" fmla="*/ 155122 h 3559629"/>
                <a:gd name="connsiteX10" fmla="*/ 1077686 w 5717613"/>
                <a:gd name="connsiteY10" fmla="*/ 171450 h 3559629"/>
                <a:gd name="connsiteX11" fmla="*/ 898072 w 5717613"/>
                <a:gd name="connsiteY11" fmla="*/ 269422 h 3559629"/>
                <a:gd name="connsiteX12" fmla="*/ 873579 w 5717613"/>
                <a:gd name="connsiteY12" fmla="*/ 285750 h 3559629"/>
                <a:gd name="connsiteX13" fmla="*/ 840922 w 5717613"/>
                <a:gd name="connsiteY13" fmla="*/ 302079 h 3559629"/>
                <a:gd name="connsiteX14" fmla="*/ 816429 w 5717613"/>
                <a:gd name="connsiteY14" fmla="*/ 326572 h 3559629"/>
                <a:gd name="connsiteX15" fmla="*/ 783772 w 5717613"/>
                <a:gd name="connsiteY15" fmla="*/ 351065 h 3559629"/>
                <a:gd name="connsiteX16" fmla="*/ 751114 w 5717613"/>
                <a:gd name="connsiteY16" fmla="*/ 391886 h 3559629"/>
                <a:gd name="connsiteX17" fmla="*/ 710293 w 5717613"/>
                <a:gd name="connsiteY17" fmla="*/ 424543 h 3559629"/>
                <a:gd name="connsiteX18" fmla="*/ 677636 w 5717613"/>
                <a:gd name="connsiteY18" fmla="*/ 457200 h 3559629"/>
                <a:gd name="connsiteX19" fmla="*/ 628650 w 5717613"/>
                <a:gd name="connsiteY19" fmla="*/ 489858 h 3559629"/>
                <a:gd name="connsiteX20" fmla="*/ 563336 w 5717613"/>
                <a:gd name="connsiteY20" fmla="*/ 571500 h 3559629"/>
                <a:gd name="connsiteX21" fmla="*/ 481693 w 5717613"/>
                <a:gd name="connsiteY21" fmla="*/ 653143 h 3559629"/>
                <a:gd name="connsiteX22" fmla="*/ 432707 w 5717613"/>
                <a:gd name="connsiteY22" fmla="*/ 710293 h 3559629"/>
                <a:gd name="connsiteX23" fmla="*/ 408214 w 5717613"/>
                <a:gd name="connsiteY23" fmla="*/ 742950 h 3559629"/>
                <a:gd name="connsiteX24" fmla="*/ 367393 w 5717613"/>
                <a:gd name="connsiteY24" fmla="*/ 783772 h 3559629"/>
                <a:gd name="connsiteX25" fmla="*/ 334736 w 5717613"/>
                <a:gd name="connsiteY25" fmla="*/ 840922 h 3559629"/>
                <a:gd name="connsiteX26" fmla="*/ 302079 w 5717613"/>
                <a:gd name="connsiteY26" fmla="*/ 881743 h 3559629"/>
                <a:gd name="connsiteX27" fmla="*/ 285750 w 5717613"/>
                <a:gd name="connsiteY27" fmla="*/ 922565 h 3559629"/>
                <a:gd name="connsiteX28" fmla="*/ 269422 w 5717613"/>
                <a:gd name="connsiteY28" fmla="*/ 955222 h 3559629"/>
                <a:gd name="connsiteX29" fmla="*/ 236764 w 5717613"/>
                <a:gd name="connsiteY29" fmla="*/ 1061358 h 3559629"/>
                <a:gd name="connsiteX30" fmla="*/ 228600 w 5717613"/>
                <a:gd name="connsiteY30" fmla="*/ 1110343 h 3559629"/>
                <a:gd name="connsiteX31" fmla="*/ 212272 w 5717613"/>
                <a:gd name="connsiteY31" fmla="*/ 1200150 h 3559629"/>
                <a:gd name="connsiteX32" fmla="*/ 204107 w 5717613"/>
                <a:gd name="connsiteY32" fmla="*/ 1257300 h 3559629"/>
                <a:gd name="connsiteX33" fmla="*/ 187779 w 5717613"/>
                <a:gd name="connsiteY33" fmla="*/ 1314450 h 3559629"/>
                <a:gd name="connsiteX34" fmla="*/ 179614 w 5717613"/>
                <a:gd name="connsiteY34" fmla="*/ 1371600 h 3559629"/>
                <a:gd name="connsiteX35" fmla="*/ 146957 w 5717613"/>
                <a:gd name="connsiteY35" fmla="*/ 1502229 h 3559629"/>
                <a:gd name="connsiteX36" fmla="*/ 122464 w 5717613"/>
                <a:gd name="connsiteY36" fmla="*/ 1583872 h 3559629"/>
                <a:gd name="connsiteX37" fmla="*/ 114300 w 5717613"/>
                <a:gd name="connsiteY37" fmla="*/ 1632858 h 3559629"/>
                <a:gd name="connsiteX38" fmla="*/ 97972 w 5717613"/>
                <a:gd name="connsiteY38" fmla="*/ 1755322 h 3559629"/>
                <a:gd name="connsiteX39" fmla="*/ 81643 w 5717613"/>
                <a:gd name="connsiteY39" fmla="*/ 1812472 h 3559629"/>
                <a:gd name="connsiteX40" fmla="*/ 48986 w 5717613"/>
                <a:gd name="connsiteY40" fmla="*/ 1959429 h 3559629"/>
                <a:gd name="connsiteX41" fmla="*/ 32657 w 5717613"/>
                <a:gd name="connsiteY41" fmla="*/ 2016579 h 3559629"/>
                <a:gd name="connsiteX42" fmla="*/ 16329 w 5717613"/>
                <a:gd name="connsiteY42" fmla="*/ 2090058 h 3559629"/>
                <a:gd name="connsiteX43" fmla="*/ 8164 w 5717613"/>
                <a:gd name="connsiteY43" fmla="*/ 2179865 h 3559629"/>
                <a:gd name="connsiteX44" fmla="*/ 0 w 5717613"/>
                <a:gd name="connsiteY44" fmla="*/ 2253343 h 3559629"/>
                <a:gd name="connsiteX45" fmla="*/ 16329 w 5717613"/>
                <a:gd name="connsiteY45" fmla="*/ 2408465 h 3559629"/>
                <a:gd name="connsiteX46" fmla="*/ 32657 w 5717613"/>
                <a:gd name="connsiteY46" fmla="*/ 2506436 h 3559629"/>
                <a:gd name="connsiteX47" fmla="*/ 40822 w 5717613"/>
                <a:gd name="connsiteY47" fmla="*/ 2547258 h 3559629"/>
                <a:gd name="connsiteX48" fmla="*/ 57150 w 5717613"/>
                <a:gd name="connsiteY48" fmla="*/ 2588079 h 3559629"/>
                <a:gd name="connsiteX49" fmla="*/ 73479 w 5717613"/>
                <a:gd name="connsiteY49" fmla="*/ 2686050 h 3559629"/>
                <a:gd name="connsiteX50" fmla="*/ 81643 w 5717613"/>
                <a:gd name="connsiteY50" fmla="*/ 2735036 h 3559629"/>
                <a:gd name="connsiteX51" fmla="*/ 89807 w 5717613"/>
                <a:gd name="connsiteY51" fmla="*/ 2792186 h 3559629"/>
                <a:gd name="connsiteX52" fmla="*/ 97972 w 5717613"/>
                <a:gd name="connsiteY52" fmla="*/ 2816679 h 3559629"/>
                <a:gd name="connsiteX53" fmla="*/ 122464 w 5717613"/>
                <a:gd name="connsiteY53" fmla="*/ 2898322 h 3559629"/>
                <a:gd name="connsiteX54" fmla="*/ 130629 w 5717613"/>
                <a:gd name="connsiteY54" fmla="*/ 2922815 h 3559629"/>
                <a:gd name="connsiteX55" fmla="*/ 212272 w 5717613"/>
                <a:gd name="connsiteY55" fmla="*/ 3037115 h 3559629"/>
                <a:gd name="connsiteX56" fmla="*/ 244929 w 5717613"/>
                <a:gd name="connsiteY56" fmla="*/ 3069772 h 3559629"/>
                <a:gd name="connsiteX57" fmla="*/ 261257 w 5717613"/>
                <a:gd name="connsiteY57" fmla="*/ 3094265 h 3559629"/>
                <a:gd name="connsiteX58" fmla="*/ 293914 w 5717613"/>
                <a:gd name="connsiteY58" fmla="*/ 3118758 h 3559629"/>
                <a:gd name="connsiteX59" fmla="*/ 326572 w 5717613"/>
                <a:gd name="connsiteY59" fmla="*/ 3151415 h 3559629"/>
                <a:gd name="connsiteX60" fmla="*/ 481693 w 5717613"/>
                <a:gd name="connsiteY60" fmla="*/ 3257550 h 3559629"/>
                <a:gd name="connsiteX61" fmla="*/ 669472 w 5717613"/>
                <a:gd name="connsiteY61" fmla="*/ 3347358 h 3559629"/>
                <a:gd name="connsiteX62" fmla="*/ 889907 w 5717613"/>
                <a:gd name="connsiteY62" fmla="*/ 3445329 h 3559629"/>
                <a:gd name="connsiteX63" fmla="*/ 1036864 w 5717613"/>
                <a:gd name="connsiteY63" fmla="*/ 3486150 h 3559629"/>
                <a:gd name="connsiteX64" fmla="*/ 1110343 w 5717613"/>
                <a:gd name="connsiteY64" fmla="*/ 3502479 h 3559629"/>
                <a:gd name="connsiteX65" fmla="*/ 1175657 w 5717613"/>
                <a:gd name="connsiteY65" fmla="*/ 3510643 h 3559629"/>
                <a:gd name="connsiteX66" fmla="*/ 1624693 w 5717613"/>
                <a:gd name="connsiteY66" fmla="*/ 3526972 h 3559629"/>
                <a:gd name="connsiteX67" fmla="*/ 1787979 w 5717613"/>
                <a:gd name="connsiteY67" fmla="*/ 3543300 h 3559629"/>
                <a:gd name="connsiteX68" fmla="*/ 2081893 w 5717613"/>
                <a:gd name="connsiteY68" fmla="*/ 3559629 h 3559629"/>
                <a:gd name="connsiteX69" fmla="*/ 2334986 w 5717613"/>
                <a:gd name="connsiteY69" fmla="*/ 3551465 h 3559629"/>
                <a:gd name="connsiteX70" fmla="*/ 2473779 w 5717613"/>
                <a:gd name="connsiteY70" fmla="*/ 3518808 h 3559629"/>
                <a:gd name="connsiteX71" fmla="*/ 2555422 w 5717613"/>
                <a:gd name="connsiteY71" fmla="*/ 3502479 h 3559629"/>
                <a:gd name="connsiteX72" fmla="*/ 2906486 w 5717613"/>
                <a:gd name="connsiteY72" fmla="*/ 3420836 h 3559629"/>
                <a:gd name="connsiteX73" fmla="*/ 3004457 w 5717613"/>
                <a:gd name="connsiteY73" fmla="*/ 3412672 h 3559629"/>
                <a:gd name="connsiteX74" fmla="*/ 3935186 w 5717613"/>
                <a:gd name="connsiteY74" fmla="*/ 3396343 h 3559629"/>
                <a:gd name="connsiteX75" fmla="*/ 4237264 w 5717613"/>
                <a:gd name="connsiteY75" fmla="*/ 3388179 h 3559629"/>
                <a:gd name="connsiteX76" fmla="*/ 4433207 w 5717613"/>
                <a:gd name="connsiteY76" fmla="*/ 3371850 h 3559629"/>
                <a:gd name="connsiteX77" fmla="*/ 4490357 w 5717613"/>
                <a:gd name="connsiteY77" fmla="*/ 3363686 h 3559629"/>
                <a:gd name="connsiteX78" fmla="*/ 4629150 w 5717613"/>
                <a:gd name="connsiteY78" fmla="*/ 3347358 h 3559629"/>
                <a:gd name="connsiteX79" fmla="*/ 4710793 w 5717613"/>
                <a:gd name="connsiteY79" fmla="*/ 3339193 h 3559629"/>
                <a:gd name="connsiteX80" fmla="*/ 5029200 w 5717613"/>
                <a:gd name="connsiteY80" fmla="*/ 3290208 h 3559629"/>
                <a:gd name="connsiteX81" fmla="*/ 5241472 w 5717613"/>
                <a:gd name="connsiteY81" fmla="*/ 3273879 h 3559629"/>
                <a:gd name="connsiteX82" fmla="*/ 5306786 w 5717613"/>
                <a:gd name="connsiteY82" fmla="*/ 3265715 h 3559629"/>
                <a:gd name="connsiteX83" fmla="*/ 5363936 w 5717613"/>
                <a:gd name="connsiteY83" fmla="*/ 3200400 h 3559629"/>
                <a:gd name="connsiteX84" fmla="*/ 5412922 w 5717613"/>
                <a:gd name="connsiteY84" fmla="*/ 3143250 h 3559629"/>
                <a:gd name="connsiteX85" fmla="*/ 5429250 w 5717613"/>
                <a:gd name="connsiteY85" fmla="*/ 3102429 h 3559629"/>
                <a:gd name="connsiteX86" fmla="*/ 5470072 w 5717613"/>
                <a:gd name="connsiteY86" fmla="*/ 3045279 h 3559629"/>
                <a:gd name="connsiteX87" fmla="*/ 5502729 w 5717613"/>
                <a:gd name="connsiteY87" fmla="*/ 2996293 h 3559629"/>
                <a:gd name="connsiteX88" fmla="*/ 5535386 w 5717613"/>
                <a:gd name="connsiteY88" fmla="*/ 2947308 h 3559629"/>
                <a:gd name="connsiteX89" fmla="*/ 5551714 w 5717613"/>
                <a:gd name="connsiteY89" fmla="*/ 2922815 h 3559629"/>
                <a:gd name="connsiteX90" fmla="*/ 5576207 w 5717613"/>
                <a:gd name="connsiteY90" fmla="*/ 2898322 h 3559629"/>
                <a:gd name="connsiteX91" fmla="*/ 5641522 w 5717613"/>
                <a:gd name="connsiteY91" fmla="*/ 2775858 h 3559629"/>
                <a:gd name="connsiteX92" fmla="*/ 5682343 w 5717613"/>
                <a:gd name="connsiteY92" fmla="*/ 2686050 h 3559629"/>
                <a:gd name="connsiteX93" fmla="*/ 5698672 w 5717613"/>
                <a:gd name="connsiteY93" fmla="*/ 2637065 h 3559629"/>
                <a:gd name="connsiteX94" fmla="*/ 5706836 w 5717613"/>
                <a:gd name="connsiteY94" fmla="*/ 2579915 h 3559629"/>
                <a:gd name="connsiteX95" fmla="*/ 5690507 w 5717613"/>
                <a:gd name="connsiteY95" fmla="*/ 1902279 h 3559629"/>
                <a:gd name="connsiteX96" fmla="*/ 5674179 w 5717613"/>
                <a:gd name="connsiteY96" fmla="*/ 1787979 h 3559629"/>
                <a:gd name="connsiteX97" fmla="*/ 5666014 w 5717613"/>
                <a:gd name="connsiteY97" fmla="*/ 1747158 h 3559629"/>
                <a:gd name="connsiteX98" fmla="*/ 5649686 w 5717613"/>
                <a:gd name="connsiteY98" fmla="*/ 1714500 h 3559629"/>
                <a:gd name="connsiteX99" fmla="*/ 5600700 w 5717613"/>
                <a:gd name="connsiteY99" fmla="*/ 1632858 h 3559629"/>
                <a:gd name="connsiteX100" fmla="*/ 5568043 w 5717613"/>
                <a:gd name="connsiteY100" fmla="*/ 1567543 h 3559629"/>
                <a:gd name="connsiteX101" fmla="*/ 5510893 w 5717613"/>
                <a:gd name="connsiteY101" fmla="*/ 1485900 h 3559629"/>
                <a:gd name="connsiteX102" fmla="*/ 5486400 w 5717613"/>
                <a:gd name="connsiteY102" fmla="*/ 1428750 h 3559629"/>
                <a:gd name="connsiteX103" fmla="*/ 5445579 w 5717613"/>
                <a:gd name="connsiteY103" fmla="*/ 1379765 h 3559629"/>
                <a:gd name="connsiteX104" fmla="*/ 5372100 w 5717613"/>
                <a:gd name="connsiteY104" fmla="*/ 1273629 h 3559629"/>
                <a:gd name="connsiteX105" fmla="*/ 5290457 w 5717613"/>
                <a:gd name="connsiteY105" fmla="*/ 1151165 h 3559629"/>
                <a:gd name="connsiteX106" fmla="*/ 5208814 w 5717613"/>
                <a:gd name="connsiteY106" fmla="*/ 1053193 h 3559629"/>
                <a:gd name="connsiteX107" fmla="*/ 5167993 w 5717613"/>
                <a:gd name="connsiteY107" fmla="*/ 1004208 h 3559629"/>
                <a:gd name="connsiteX108" fmla="*/ 5119007 w 5717613"/>
                <a:gd name="connsiteY108" fmla="*/ 955222 h 3559629"/>
                <a:gd name="connsiteX109" fmla="*/ 5045529 w 5717613"/>
                <a:gd name="connsiteY109" fmla="*/ 898072 h 3559629"/>
                <a:gd name="connsiteX110" fmla="*/ 4947557 w 5717613"/>
                <a:gd name="connsiteY110" fmla="*/ 791936 h 3559629"/>
                <a:gd name="connsiteX111" fmla="*/ 4841422 w 5717613"/>
                <a:gd name="connsiteY111" fmla="*/ 669472 h 3559629"/>
                <a:gd name="connsiteX112" fmla="*/ 4808764 w 5717613"/>
                <a:gd name="connsiteY112" fmla="*/ 612322 h 3559629"/>
                <a:gd name="connsiteX113" fmla="*/ 4767943 w 5717613"/>
                <a:gd name="connsiteY113" fmla="*/ 563336 h 3559629"/>
                <a:gd name="connsiteX114" fmla="*/ 4735286 w 5717613"/>
                <a:gd name="connsiteY114" fmla="*/ 506186 h 3559629"/>
                <a:gd name="connsiteX115" fmla="*/ 4694464 w 5717613"/>
                <a:gd name="connsiteY115" fmla="*/ 457200 h 3559629"/>
                <a:gd name="connsiteX116" fmla="*/ 4678136 w 5717613"/>
                <a:gd name="connsiteY116" fmla="*/ 424543 h 3559629"/>
                <a:gd name="connsiteX117" fmla="*/ 4653643 w 5717613"/>
                <a:gd name="connsiteY117" fmla="*/ 391886 h 3559629"/>
                <a:gd name="connsiteX118" fmla="*/ 4637314 w 5717613"/>
                <a:gd name="connsiteY118" fmla="*/ 367393 h 3559629"/>
                <a:gd name="connsiteX119" fmla="*/ 4604657 w 5717613"/>
                <a:gd name="connsiteY119" fmla="*/ 351065 h 3559629"/>
                <a:gd name="connsiteX120" fmla="*/ 4572000 w 5717613"/>
                <a:gd name="connsiteY120" fmla="*/ 326572 h 3559629"/>
                <a:gd name="connsiteX121" fmla="*/ 4539343 w 5717613"/>
                <a:gd name="connsiteY121" fmla="*/ 310243 h 3559629"/>
                <a:gd name="connsiteX122" fmla="*/ 4441372 w 5717613"/>
                <a:gd name="connsiteY122" fmla="*/ 261258 h 3559629"/>
                <a:gd name="connsiteX123" fmla="*/ 4253593 w 5717613"/>
                <a:gd name="connsiteY123" fmla="*/ 171450 h 3559629"/>
                <a:gd name="connsiteX124" fmla="*/ 4139293 w 5717613"/>
                <a:gd name="connsiteY124" fmla="*/ 138793 h 3559629"/>
                <a:gd name="connsiteX125" fmla="*/ 4082143 w 5717613"/>
                <a:gd name="connsiteY125" fmla="*/ 122465 h 3559629"/>
                <a:gd name="connsiteX126" fmla="*/ 3967843 w 5717613"/>
                <a:gd name="connsiteY126" fmla="*/ 89808 h 3559629"/>
                <a:gd name="connsiteX127" fmla="*/ 3910693 w 5717613"/>
                <a:gd name="connsiteY127" fmla="*/ 73479 h 3559629"/>
                <a:gd name="connsiteX128" fmla="*/ 3771900 w 5717613"/>
                <a:gd name="connsiteY128" fmla="*/ 48986 h 3559629"/>
                <a:gd name="connsiteX129" fmla="*/ 3665764 w 5717613"/>
                <a:gd name="connsiteY129" fmla="*/ 24493 h 3559629"/>
                <a:gd name="connsiteX130" fmla="*/ 3616779 w 5717613"/>
                <a:gd name="connsiteY130" fmla="*/ 16329 h 3559629"/>
                <a:gd name="connsiteX131" fmla="*/ 3502479 w 5717613"/>
                <a:gd name="connsiteY131" fmla="*/ 8165 h 3559629"/>
                <a:gd name="connsiteX132" fmla="*/ 3412672 w 5717613"/>
                <a:gd name="connsiteY132" fmla="*/ 0 h 3559629"/>
                <a:gd name="connsiteX133" fmla="*/ 3045279 w 5717613"/>
                <a:gd name="connsiteY133" fmla="*/ 16329 h 3559629"/>
                <a:gd name="connsiteX134" fmla="*/ 3004457 w 5717613"/>
                <a:gd name="connsiteY134" fmla="*/ 24493 h 3559629"/>
                <a:gd name="connsiteX135" fmla="*/ 2833007 w 5717613"/>
                <a:gd name="connsiteY135" fmla="*/ 40822 h 3559629"/>
                <a:gd name="connsiteX136" fmla="*/ 2710543 w 5717613"/>
                <a:gd name="connsiteY136" fmla="*/ 48986 h 355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5717613" h="3559629">
                  <a:moveTo>
                    <a:pt x="2710543" y="48986"/>
                  </a:moveTo>
                  <a:lnTo>
                    <a:pt x="2710543" y="48986"/>
                  </a:lnTo>
                  <a:cubicBezTo>
                    <a:pt x="2522588" y="66072"/>
                    <a:pt x="2553623" y="65315"/>
                    <a:pt x="2253343" y="65315"/>
                  </a:cubicBezTo>
                  <a:cubicBezTo>
                    <a:pt x="2057381" y="65315"/>
                    <a:pt x="1861457" y="59872"/>
                    <a:pt x="1665514" y="57150"/>
                  </a:cubicBezTo>
                  <a:cubicBezTo>
                    <a:pt x="1586593" y="59872"/>
                    <a:pt x="1507460" y="58933"/>
                    <a:pt x="1428750" y="65315"/>
                  </a:cubicBezTo>
                  <a:cubicBezTo>
                    <a:pt x="1406382" y="67129"/>
                    <a:pt x="1385303" y="76597"/>
                    <a:pt x="1363436" y="81643"/>
                  </a:cubicBezTo>
                  <a:cubicBezTo>
                    <a:pt x="1349915" y="84763"/>
                    <a:pt x="1335906" y="85821"/>
                    <a:pt x="1322614" y="89808"/>
                  </a:cubicBezTo>
                  <a:cubicBezTo>
                    <a:pt x="1308577" y="94019"/>
                    <a:pt x="1295830" y="101925"/>
                    <a:pt x="1281793" y="106136"/>
                  </a:cubicBezTo>
                  <a:cubicBezTo>
                    <a:pt x="1255913" y="113900"/>
                    <a:pt x="1233454" y="113037"/>
                    <a:pt x="1208314" y="122465"/>
                  </a:cubicBezTo>
                  <a:cubicBezTo>
                    <a:pt x="1094534" y="165132"/>
                    <a:pt x="1268858" y="110448"/>
                    <a:pt x="1134836" y="155122"/>
                  </a:cubicBezTo>
                  <a:cubicBezTo>
                    <a:pt x="1116040" y="161387"/>
                    <a:pt x="1096006" y="163906"/>
                    <a:pt x="1077686" y="171450"/>
                  </a:cubicBezTo>
                  <a:cubicBezTo>
                    <a:pt x="1034884" y="189074"/>
                    <a:pt x="932044" y="246775"/>
                    <a:pt x="898072" y="269422"/>
                  </a:cubicBezTo>
                  <a:cubicBezTo>
                    <a:pt x="889908" y="274865"/>
                    <a:pt x="882098" y="280882"/>
                    <a:pt x="873579" y="285750"/>
                  </a:cubicBezTo>
                  <a:cubicBezTo>
                    <a:pt x="863012" y="291788"/>
                    <a:pt x="850826" y="295005"/>
                    <a:pt x="840922" y="302079"/>
                  </a:cubicBezTo>
                  <a:cubicBezTo>
                    <a:pt x="831527" y="308790"/>
                    <a:pt x="825195" y="319058"/>
                    <a:pt x="816429" y="326572"/>
                  </a:cubicBezTo>
                  <a:cubicBezTo>
                    <a:pt x="806098" y="335427"/>
                    <a:pt x="793394" y="341443"/>
                    <a:pt x="783772" y="351065"/>
                  </a:cubicBezTo>
                  <a:cubicBezTo>
                    <a:pt x="771450" y="363387"/>
                    <a:pt x="763436" y="379564"/>
                    <a:pt x="751114" y="391886"/>
                  </a:cubicBezTo>
                  <a:cubicBezTo>
                    <a:pt x="738792" y="404208"/>
                    <a:pt x="723317" y="412966"/>
                    <a:pt x="710293" y="424543"/>
                  </a:cubicBezTo>
                  <a:cubicBezTo>
                    <a:pt x="698787" y="434771"/>
                    <a:pt x="689657" y="447583"/>
                    <a:pt x="677636" y="457200"/>
                  </a:cubicBezTo>
                  <a:cubicBezTo>
                    <a:pt x="662312" y="469460"/>
                    <a:pt x="642527" y="475981"/>
                    <a:pt x="628650" y="489858"/>
                  </a:cubicBezTo>
                  <a:cubicBezTo>
                    <a:pt x="604007" y="514501"/>
                    <a:pt x="587979" y="546857"/>
                    <a:pt x="563336" y="571500"/>
                  </a:cubicBezTo>
                  <a:cubicBezTo>
                    <a:pt x="536122" y="598714"/>
                    <a:pt x="504785" y="622354"/>
                    <a:pt x="481693" y="653143"/>
                  </a:cubicBezTo>
                  <a:cubicBezTo>
                    <a:pt x="410068" y="748642"/>
                    <a:pt x="500936" y="630693"/>
                    <a:pt x="432707" y="710293"/>
                  </a:cubicBezTo>
                  <a:cubicBezTo>
                    <a:pt x="423852" y="720624"/>
                    <a:pt x="417254" y="732780"/>
                    <a:pt x="408214" y="742950"/>
                  </a:cubicBezTo>
                  <a:cubicBezTo>
                    <a:pt x="395429" y="757333"/>
                    <a:pt x="378939" y="768377"/>
                    <a:pt x="367393" y="783772"/>
                  </a:cubicBezTo>
                  <a:cubicBezTo>
                    <a:pt x="354229" y="801325"/>
                    <a:pt x="346907" y="822666"/>
                    <a:pt x="334736" y="840922"/>
                  </a:cubicBezTo>
                  <a:cubicBezTo>
                    <a:pt x="325070" y="855421"/>
                    <a:pt x="311044" y="866801"/>
                    <a:pt x="302079" y="881743"/>
                  </a:cubicBezTo>
                  <a:cubicBezTo>
                    <a:pt x="294539" y="894310"/>
                    <a:pt x="291702" y="909173"/>
                    <a:pt x="285750" y="922565"/>
                  </a:cubicBezTo>
                  <a:cubicBezTo>
                    <a:pt x="280807" y="933687"/>
                    <a:pt x="273942" y="943922"/>
                    <a:pt x="269422" y="955222"/>
                  </a:cubicBezTo>
                  <a:cubicBezTo>
                    <a:pt x="261305" y="975514"/>
                    <a:pt x="241157" y="1042322"/>
                    <a:pt x="236764" y="1061358"/>
                  </a:cubicBezTo>
                  <a:cubicBezTo>
                    <a:pt x="233042" y="1077488"/>
                    <a:pt x="231561" y="1094056"/>
                    <a:pt x="228600" y="1110343"/>
                  </a:cubicBezTo>
                  <a:cubicBezTo>
                    <a:pt x="215860" y="1180416"/>
                    <a:pt x="224304" y="1121947"/>
                    <a:pt x="212272" y="1200150"/>
                  </a:cubicBezTo>
                  <a:cubicBezTo>
                    <a:pt x="209346" y="1219170"/>
                    <a:pt x="208139" y="1238484"/>
                    <a:pt x="204107" y="1257300"/>
                  </a:cubicBezTo>
                  <a:cubicBezTo>
                    <a:pt x="199956" y="1276672"/>
                    <a:pt x="191930" y="1295078"/>
                    <a:pt x="187779" y="1314450"/>
                  </a:cubicBezTo>
                  <a:cubicBezTo>
                    <a:pt x="183747" y="1333266"/>
                    <a:pt x="183160" y="1352686"/>
                    <a:pt x="179614" y="1371600"/>
                  </a:cubicBezTo>
                  <a:cubicBezTo>
                    <a:pt x="160847" y="1471691"/>
                    <a:pt x="168711" y="1415212"/>
                    <a:pt x="146957" y="1502229"/>
                  </a:cubicBezTo>
                  <a:cubicBezTo>
                    <a:pt x="128559" y="1575821"/>
                    <a:pt x="151720" y="1510733"/>
                    <a:pt x="122464" y="1583872"/>
                  </a:cubicBezTo>
                  <a:cubicBezTo>
                    <a:pt x="119743" y="1600201"/>
                    <a:pt x="116353" y="1616432"/>
                    <a:pt x="114300" y="1632858"/>
                  </a:cubicBezTo>
                  <a:cubicBezTo>
                    <a:pt x="103113" y="1722360"/>
                    <a:pt x="112333" y="1690699"/>
                    <a:pt x="97972" y="1755322"/>
                  </a:cubicBezTo>
                  <a:cubicBezTo>
                    <a:pt x="81660" y="1828724"/>
                    <a:pt x="98003" y="1752487"/>
                    <a:pt x="81643" y="1812472"/>
                  </a:cubicBezTo>
                  <a:cubicBezTo>
                    <a:pt x="31361" y="1996838"/>
                    <a:pt x="103380" y="1741846"/>
                    <a:pt x="48986" y="1959429"/>
                  </a:cubicBezTo>
                  <a:cubicBezTo>
                    <a:pt x="23464" y="2061519"/>
                    <a:pt x="56083" y="1934591"/>
                    <a:pt x="32657" y="2016579"/>
                  </a:cubicBezTo>
                  <a:cubicBezTo>
                    <a:pt x="24971" y="2043478"/>
                    <a:pt x="21940" y="2062004"/>
                    <a:pt x="16329" y="2090058"/>
                  </a:cubicBezTo>
                  <a:cubicBezTo>
                    <a:pt x="13607" y="2119994"/>
                    <a:pt x="11155" y="2149955"/>
                    <a:pt x="8164" y="2179865"/>
                  </a:cubicBezTo>
                  <a:cubicBezTo>
                    <a:pt x="5712" y="2204386"/>
                    <a:pt x="0" y="2228700"/>
                    <a:pt x="0" y="2253343"/>
                  </a:cubicBezTo>
                  <a:cubicBezTo>
                    <a:pt x="0" y="2427441"/>
                    <a:pt x="684" y="2325027"/>
                    <a:pt x="16329" y="2408465"/>
                  </a:cubicBezTo>
                  <a:cubicBezTo>
                    <a:pt x="22430" y="2441005"/>
                    <a:pt x="26164" y="2473972"/>
                    <a:pt x="32657" y="2506436"/>
                  </a:cubicBezTo>
                  <a:cubicBezTo>
                    <a:pt x="35379" y="2520043"/>
                    <a:pt x="36835" y="2533966"/>
                    <a:pt x="40822" y="2547258"/>
                  </a:cubicBezTo>
                  <a:cubicBezTo>
                    <a:pt x="45033" y="2561295"/>
                    <a:pt x="51707" y="2574472"/>
                    <a:pt x="57150" y="2588079"/>
                  </a:cubicBezTo>
                  <a:cubicBezTo>
                    <a:pt x="72798" y="2697616"/>
                    <a:pt x="57558" y="2598489"/>
                    <a:pt x="73479" y="2686050"/>
                  </a:cubicBezTo>
                  <a:cubicBezTo>
                    <a:pt x="76440" y="2702337"/>
                    <a:pt x="79126" y="2718675"/>
                    <a:pt x="81643" y="2735036"/>
                  </a:cubicBezTo>
                  <a:cubicBezTo>
                    <a:pt x="84569" y="2754056"/>
                    <a:pt x="86033" y="2773316"/>
                    <a:pt x="89807" y="2792186"/>
                  </a:cubicBezTo>
                  <a:cubicBezTo>
                    <a:pt x="91495" y="2800625"/>
                    <a:pt x="95608" y="2808404"/>
                    <a:pt x="97972" y="2816679"/>
                  </a:cubicBezTo>
                  <a:cubicBezTo>
                    <a:pt x="122653" y="2903061"/>
                    <a:pt x="83655" y="2781894"/>
                    <a:pt x="122464" y="2898322"/>
                  </a:cubicBezTo>
                  <a:cubicBezTo>
                    <a:pt x="125185" y="2906486"/>
                    <a:pt x="125855" y="2915654"/>
                    <a:pt x="130629" y="2922815"/>
                  </a:cubicBezTo>
                  <a:cubicBezTo>
                    <a:pt x="149171" y="2950628"/>
                    <a:pt x="192021" y="3016864"/>
                    <a:pt x="212272" y="3037115"/>
                  </a:cubicBezTo>
                  <a:cubicBezTo>
                    <a:pt x="223158" y="3048001"/>
                    <a:pt x="234910" y="3058083"/>
                    <a:pt x="244929" y="3069772"/>
                  </a:cubicBezTo>
                  <a:cubicBezTo>
                    <a:pt x="251315" y="3077222"/>
                    <a:pt x="254319" y="3087327"/>
                    <a:pt x="261257" y="3094265"/>
                  </a:cubicBezTo>
                  <a:cubicBezTo>
                    <a:pt x="270879" y="3103887"/>
                    <a:pt x="283674" y="3109798"/>
                    <a:pt x="293914" y="3118758"/>
                  </a:cubicBezTo>
                  <a:cubicBezTo>
                    <a:pt x="305500" y="3128896"/>
                    <a:pt x="314745" y="3141560"/>
                    <a:pt x="326572" y="3151415"/>
                  </a:cubicBezTo>
                  <a:cubicBezTo>
                    <a:pt x="364144" y="3182725"/>
                    <a:pt x="442109" y="3236594"/>
                    <a:pt x="481693" y="3257550"/>
                  </a:cubicBezTo>
                  <a:cubicBezTo>
                    <a:pt x="543013" y="3290014"/>
                    <a:pt x="608152" y="3314894"/>
                    <a:pt x="669472" y="3347358"/>
                  </a:cubicBezTo>
                  <a:cubicBezTo>
                    <a:pt x="936559" y="3488757"/>
                    <a:pt x="702119" y="3376144"/>
                    <a:pt x="889907" y="3445329"/>
                  </a:cubicBezTo>
                  <a:cubicBezTo>
                    <a:pt x="1014267" y="3491146"/>
                    <a:pt x="910670" y="3472129"/>
                    <a:pt x="1036864" y="3486150"/>
                  </a:cubicBezTo>
                  <a:cubicBezTo>
                    <a:pt x="1061357" y="3491593"/>
                    <a:pt x="1085634" y="3498119"/>
                    <a:pt x="1110343" y="3502479"/>
                  </a:cubicBezTo>
                  <a:cubicBezTo>
                    <a:pt x="1131950" y="3506292"/>
                    <a:pt x="1153867" y="3508079"/>
                    <a:pt x="1175657" y="3510643"/>
                  </a:cubicBezTo>
                  <a:cubicBezTo>
                    <a:pt x="1360110" y="3532344"/>
                    <a:pt x="1292966" y="3519761"/>
                    <a:pt x="1624693" y="3526972"/>
                  </a:cubicBezTo>
                  <a:cubicBezTo>
                    <a:pt x="1679122" y="3532415"/>
                    <a:pt x="1733385" y="3539888"/>
                    <a:pt x="1787979" y="3543300"/>
                  </a:cubicBezTo>
                  <a:cubicBezTo>
                    <a:pt x="1972998" y="3554865"/>
                    <a:pt x="1875034" y="3549286"/>
                    <a:pt x="2081893" y="3559629"/>
                  </a:cubicBezTo>
                  <a:cubicBezTo>
                    <a:pt x="2166257" y="3556908"/>
                    <a:pt x="2250814" y="3557778"/>
                    <a:pt x="2334986" y="3551465"/>
                  </a:cubicBezTo>
                  <a:cubicBezTo>
                    <a:pt x="2353886" y="3550047"/>
                    <a:pt x="2452534" y="3523529"/>
                    <a:pt x="2473779" y="3518808"/>
                  </a:cubicBezTo>
                  <a:cubicBezTo>
                    <a:pt x="2500871" y="3512788"/>
                    <a:pt x="2528606" y="3509630"/>
                    <a:pt x="2555422" y="3502479"/>
                  </a:cubicBezTo>
                  <a:cubicBezTo>
                    <a:pt x="2712591" y="3460567"/>
                    <a:pt x="2737596" y="3434910"/>
                    <a:pt x="2906486" y="3420836"/>
                  </a:cubicBezTo>
                  <a:cubicBezTo>
                    <a:pt x="2939143" y="3418115"/>
                    <a:pt x="2971751" y="3414716"/>
                    <a:pt x="3004457" y="3412672"/>
                  </a:cubicBezTo>
                  <a:cubicBezTo>
                    <a:pt x="3322309" y="3392807"/>
                    <a:pt x="3587120" y="3400046"/>
                    <a:pt x="3935186" y="3396343"/>
                  </a:cubicBezTo>
                  <a:lnTo>
                    <a:pt x="4237264" y="3388179"/>
                  </a:lnTo>
                  <a:cubicBezTo>
                    <a:pt x="4305999" y="3385535"/>
                    <a:pt x="4366242" y="3380221"/>
                    <a:pt x="4433207" y="3371850"/>
                  </a:cubicBezTo>
                  <a:cubicBezTo>
                    <a:pt x="4452302" y="3369463"/>
                    <a:pt x="4471262" y="3366073"/>
                    <a:pt x="4490357" y="3363686"/>
                  </a:cubicBezTo>
                  <a:lnTo>
                    <a:pt x="4629150" y="3347358"/>
                  </a:lnTo>
                  <a:cubicBezTo>
                    <a:pt x="4656333" y="3344338"/>
                    <a:pt x="4683746" y="3343250"/>
                    <a:pt x="4710793" y="3339193"/>
                  </a:cubicBezTo>
                  <a:cubicBezTo>
                    <a:pt x="4887685" y="3312659"/>
                    <a:pt x="4715776" y="3311105"/>
                    <a:pt x="5029200" y="3290208"/>
                  </a:cubicBezTo>
                  <a:cubicBezTo>
                    <a:pt x="5115558" y="3284450"/>
                    <a:pt x="5159485" y="3282509"/>
                    <a:pt x="5241472" y="3273879"/>
                  </a:cubicBezTo>
                  <a:cubicBezTo>
                    <a:pt x="5263292" y="3271582"/>
                    <a:pt x="5285015" y="3268436"/>
                    <a:pt x="5306786" y="3265715"/>
                  </a:cubicBezTo>
                  <a:cubicBezTo>
                    <a:pt x="5376191" y="3219444"/>
                    <a:pt x="5268671" y="3295662"/>
                    <a:pt x="5363936" y="3200400"/>
                  </a:cubicBezTo>
                  <a:cubicBezTo>
                    <a:pt x="5382501" y="3181836"/>
                    <a:pt x="5399829" y="3166818"/>
                    <a:pt x="5412922" y="3143250"/>
                  </a:cubicBezTo>
                  <a:cubicBezTo>
                    <a:pt x="5420039" y="3130439"/>
                    <a:pt x="5422696" y="3115537"/>
                    <a:pt x="5429250" y="3102429"/>
                  </a:cubicBezTo>
                  <a:cubicBezTo>
                    <a:pt x="5435219" y="3090492"/>
                    <a:pt x="5464526" y="3052674"/>
                    <a:pt x="5470072" y="3045279"/>
                  </a:cubicBezTo>
                  <a:cubicBezTo>
                    <a:pt x="5485685" y="2998437"/>
                    <a:pt x="5467055" y="3042159"/>
                    <a:pt x="5502729" y="2996293"/>
                  </a:cubicBezTo>
                  <a:cubicBezTo>
                    <a:pt x="5514777" y="2980803"/>
                    <a:pt x="5524500" y="2963636"/>
                    <a:pt x="5535386" y="2947308"/>
                  </a:cubicBezTo>
                  <a:cubicBezTo>
                    <a:pt x="5540829" y="2939144"/>
                    <a:pt x="5544776" y="2929753"/>
                    <a:pt x="5551714" y="2922815"/>
                  </a:cubicBezTo>
                  <a:cubicBezTo>
                    <a:pt x="5559878" y="2914651"/>
                    <a:pt x="5569279" y="2907559"/>
                    <a:pt x="5576207" y="2898322"/>
                  </a:cubicBezTo>
                  <a:cubicBezTo>
                    <a:pt x="5596278" y="2871560"/>
                    <a:pt x="5632096" y="2794709"/>
                    <a:pt x="5641522" y="2775858"/>
                  </a:cubicBezTo>
                  <a:cubicBezTo>
                    <a:pt x="5662970" y="2732962"/>
                    <a:pt x="5666939" y="2728410"/>
                    <a:pt x="5682343" y="2686050"/>
                  </a:cubicBezTo>
                  <a:cubicBezTo>
                    <a:pt x="5688225" y="2669875"/>
                    <a:pt x="5698672" y="2637065"/>
                    <a:pt x="5698672" y="2637065"/>
                  </a:cubicBezTo>
                  <a:cubicBezTo>
                    <a:pt x="5701393" y="2618015"/>
                    <a:pt x="5706836" y="2599158"/>
                    <a:pt x="5706836" y="2579915"/>
                  </a:cubicBezTo>
                  <a:cubicBezTo>
                    <a:pt x="5706836" y="1970930"/>
                    <a:pt x="5739764" y="2148540"/>
                    <a:pt x="5690507" y="1902279"/>
                  </a:cubicBezTo>
                  <a:cubicBezTo>
                    <a:pt x="5677950" y="1776702"/>
                    <a:pt x="5690321" y="1860613"/>
                    <a:pt x="5674179" y="1787979"/>
                  </a:cubicBezTo>
                  <a:cubicBezTo>
                    <a:pt x="5671169" y="1774433"/>
                    <a:pt x="5670402" y="1760322"/>
                    <a:pt x="5666014" y="1747158"/>
                  </a:cubicBezTo>
                  <a:cubicBezTo>
                    <a:pt x="5662165" y="1735612"/>
                    <a:pt x="5655724" y="1725067"/>
                    <a:pt x="5649686" y="1714500"/>
                  </a:cubicBezTo>
                  <a:cubicBezTo>
                    <a:pt x="5633940" y="1686945"/>
                    <a:pt x="5614893" y="1661244"/>
                    <a:pt x="5600700" y="1632858"/>
                  </a:cubicBezTo>
                  <a:cubicBezTo>
                    <a:pt x="5589814" y="1611086"/>
                    <a:pt x="5582648" y="1587016"/>
                    <a:pt x="5568043" y="1567543"/>
                  </a:cubicBezTo>
                  <a:cubicBezTo>
                    <a:pt x="5550781" y="1544527"/>
                    <a:pt x="5523687" y="1509661"/>
                    <a:pt x="5510893" y="1485900"/>
                  </a:cubicBezTo>
                  <a:cubicBezTo>
                    <a:pt x="5501067" y="1467652"/>
                    <a:pt x="5497262" y="1446401"/>
                    <a:pt x="5486400" y="1428750"/>
                  </a:cubicBezTo>
                  <a:cubicBezTo>
                    <a:pt x="5475260" y="1410648"/>
                    <a:pt x="5458187" y="1396876"/>
                    <a:pt x="5445579" y="1379765"/>
                  </a:cubicBezTo>
                  <a:cubicBezTo>
                    <a:pt x="5420054" y="1345124"/>
                    <a:pt x="5394906" y="1310118"/>
                    <a:pt x="5372100" y="1273629"/>
                  </a:cubicBezTo>
                  <a:cubicBezTo>
                    <a:pt x="5343321" y="1227582"/>
                    <a:pt x="5323907" y="1193536"/>
                    <a:pt x="5290457" y="1151165"/>
                  </a:cubicBezTo>
                  <a:cubicBezTo>
                    <a:pt x="5264116" y="1117799"/>
                    <a:pt x="5236028" y="1085850"/>
                    <a:pt x="5208814" y="1053193"/>
                  </a:cubicBezTo>
                  <a:cubicBezTo>
                    <a:pt x="5195207" y="1036865"/>
                    <a:pt x="5183022" y="1019237"/>
                    <a:pt x="5167993" y="1004208"/>
                  </a:cubicBezTo>
                  <a:cubicBezTo>
                    <a:pt x="5151664" y="987879"/>
                    <a:pt x="5136458" y="970346"/>
                    <a:pt x="5119007" y="955222"/>
                  </a:cubicBezTo>
                  <a:cubicBezTo>
                    <a:pt x="5095559" y="934900"/>
                    <a:pt x="5067470" y="920013"/>
                    <a:pt x="5045529" y="898072"/>
                  </a:cubicBezTo>
                  <a:cubicBezTo>
                    <a:pt x="4876217" y="728763"/>
                    <a:pt x="5051332" y="908684"/>
                    <a:pt x="4947557" y="791936"/>
                  </a:cubicBezTo>
                  <a:cubicBezTo>
                    <a:pt x="4903519" y="742392"/>
                    <a:pt x="4884528" y="744905"/>
                    <a:pt x="4841422" y="669472"/>
                  </a:cubicBezTo>
                  <a:cubicBezTo>
                    <a:pt x="4830536" y="650422"/>
                    <a:pt x="4821253" y="630362"/>
                    <a:pt x="4808764" y="612322"/>
                  </a:cubicBezTo>
                  <a:cubicBezTo>
                    <a:pt x="4796665" y="594846"/>
                    <a:pt x="4780041" y="580812"/>
                    <a:pt x="4767943" y="563336"/>
                  </a:cubicBezTo>
                  <a:cubicBezTo>
                    <a:pt x="4755454" y="545296"/>
                    <a:pt x="4747775" y="524226"/>
                    <a:pt x="4735286" y="506186"/>
                  </a:cubicBezTo>
                  <a:cubicBezTo>
                    <a:pt x="4723187" y="488710"/>
                    <a:pt x="4706653" y="474613"/>
                    <a:pt x="4694464" y="457200"/>
                  </a:cubicBezTo>
                  <a:cubicBezTo>
                    <a:pt x="4687485" y="447230"/>
                    <a:pt x="4684586" y="434864"/>
                    <a:pt x="4678136" y="424543"/>
                  </a:cubicBezTo>
                  <a:cubicBezTo>
                    <a:pt x="4670924" y="413004"/>
                    <a:pt x="4661552" y="402959"/>
                    <a:pt x="4653643" y="391886"/>
                  </a:cubicBezTo>
                  <a:cubicBezTo>
                    <a:pt x="4647940" y="383901"/>
                    <a:pt x="4644852" y="373675"/>
                    <a:pt x="4637314" y="367393"/>
                  </a:cubicBezTo>
                  <a:cubicBezTo>
                    <a:pt x="4627964" y="359602"/>
                    <a:pt x="4614978" y="357515"/>
                    <a:pt x="4604657" y="351065"/>
                  </a:cubicBezTo>
                  <a:cubicBezTo>
                    <a:pt x="4593118" y="343853"/>
                    <a:pt x="4583539" y="333784"/>
                    <a:pt x="4572000" y="326572"/>
                  </a:cubicBezTo>
                  <a:cubicBezTo>
                    <a:pt x="4561679" y="320121"/>
                    <a:pt x="4549982" y="316154"/>
                    <a:pt x="4539343" y="310243"/>
                  </a:cubicBezTo>
                  <a:cubicBezTo>
                    <a:pt x="4411756" y="239360"/>
                    <a:pt x="4603220" y="338663"/>
                    <a:pt x="4441372" y="261258"/>
                  </a:cubicBezTo>
                  <a:cubicBezTo>
                    <a:pt x="4427113" y="254439"/>
                    <a:pt x="4298055" y="186271"/>
                    <a:pt x="4253593" y="171450"/>
                  </a:cubicBezTo>
                  <a:cubicBezTo>
                    <a:pt x="4216002" y="158920"/>
                    <a:pt x="4177393" y="149679"/>
                    <a:pt x="4139293" y="138793"/>
                  </a:cubicBezTo>
                  <a:cubicBezTo>
                    <a:pt x="4120243" y="133350"/>
                    <a:pt x="4100939" y="128730"/>
                    <a:pt x="4082143" y="122465"/>
                  </a:cubicBezTo>
                  <a:cubicBezTo>
                    <a:pt x="3996137" y="93796"/>
                    <a:pt x="4070365" y="117147"/>
                    <a:pt x="3967843" y="89808"/>
                  </a:cubicBezTo>
                  <a:cubicBezTo>
                    <a:pt x="3948700" y="84703"/>
                    <a:pt x="3930066" y="77630"/>
                    <a:pt x="3910693" y="73479"/>
                  </a:cubicBezTo>
                  <a:cubicBezTo>
                    <a:pt x="3754333" y="39973"/>
                    <a:pt x="3975872" y="99978"/>
                    <a:pt x="3771900" y="48986"/>
                  </a:cubicBezTo>
                  <a:cubicBezTo>
                    <a:pt x="3720237" y="36071"/>
                    <a:pt x="3711825" y="32868"/>
                    <a:pt x="3665764" y="24493"/>
                  </a:cubicBezTo>
                  <a:cubicBezTo>
                    <a:pt x="3649477" y="21532"/>
                    <a:pt x="3633250" y="17976"/>
                    <a:pt x="3616779" y="16329"/>
                  </a:cubicBezTo>
                  <a:cubicBezTo>
                    <a:pt x="3578771" y="12528"/>
                    <a:pt x="3540554" y="11211"/>
                    <a:pt x="3502479" y="8165"/>
                  </a:cubicBezTo>
                  <a:cubicBezTo>
                    <a:pt x="3472516" y="5768"/>
                    <a:pt x="3442608" y="2722"/>
                    <a:pt x="3412672" y="0"/>
                  </a:cubicBezTo>
                  <a:cubicBezTo>
                    <a:pt x="3343316" y="2477"/>
                    <a:pt x="3135249" y="8150"/>
                    <a:pt x="3045279" y="16329"/>
                  </a:cubicBezTo>
                  <a:cubicBezTo>
                    <a:pt x="3031459" y="17585"/>
                    <a:pt x="3018172" y="22383"/>
                    <a:pt x="3004457" y="24493"/>
                  </a:cubicBezTo>
                  <a:cubicBezTo>
                    <a:pt x="2923846" y="36895"/>
                    <a:pt x="2928818" y="31241"/>
                    <a:pt x="2833007" y="40822"/>
                  </a:cubicBezTo>
                  <a:cubicBezTo>
                    <a:pt x="2732121" y="50910"/>
                    <a:pt x="2730954" y="47625"/>
                    <a:pt x="2710543" y="4898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8F81C8E-70AF-4016-B159-6712E124C7A9}"/>
                </a:ext>
              </a:extLst>
            </p:cNvPr>
            <p:cNvGrpSpPr/>
            <p:nvPr/>
          </p:nvGrpSpPr>
          <p:grpSpPr>
            <a:xfrm>
              <a:off x="2354601" y="2734723"/>
              <a:ext cx="1488076" cy="1080884"/>
              <a:chOff x="1322614" y="2524167"/>
              <a:chExt cx="4808765" cy="349291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B80CF7-94D0-430A-8686-E023D9134BD0}"/>
                  </a:ext>
                </a:extLst>
              </p:cNvPr>
              <p:cNvSpPr/>
              <p:nvPr/>
            </p:nvSpPr>
            <p:spPr>
              <a:xfrm>
                <a:off x="1322614" y="2524418"/>
                <a:ext cx="4808765" cy="3492661"/>
              </a:xfrm>
              <a:custGeom>
                <a:avLst/>
                <a:gdLst>
                  <a:gd name="connsiteX0" fmla="*/ 2392136 w 4808765"/>
                  <a:gd name="connsiteY0" fmla="*/ 6511 h 3492661"/>
                  <a:gd name="connsiteX1" fmla="*/ 2392136 w 4808765"/>
                  <a:gd name="connsiteY1" fmla="*/ 6511 h 3492661"/>
                  <a:gd name="connsiteX2" fmla="*/ 1926772 w 4808765"/>
                  <a:gd name="connsiteY2" fmla="*/ 14675 h 3492661"/>
                  <a:gd name="connsiteX3" fmla="*/ 1885950 w 4808765"/>
                  <a:gd name="connsiteY3" fmla="*/ 22839 h 3492661"/>
                  <a:gd name="connsiteX4" fmla="*/ 1167493 w 4808765"/>
                  <a:gd name="connsiteY4" fmla="*/ 31004 h 3492661"/>
                  <a:gd name="connsiteX5" fmla="*/ 1110343 w 4808765"/>
                  <a:gd name="connsiteY5" fmla="*/ 47332 h 3492661"/>
                  <a:gd name="connsiteX6" fmla="*/ 1053193 w 4808765"/>
                  <a:gd name="connsiteY6" fmla="*/ 55497 h 3492661"/>
                  <a:gd name="connsiteX7" fmla="*/ 996043 w 4808765"/>
                  <a:gd name="connsiteY7" fmla="*/ 79989 h 3492661"/>
                  <a:gd name="connsiteX8" fmla="*/ 914400 w 4808765"/>
                  <a:gd name="connsiteY8" fmla="*/ 104482 h 3492661"/>
                  <a:gd name="connsiteX9" fmla="*/ 889907 w 4808765"/>
                  <a:gd name="connsiteY9" fmla="*/ 120811 h 3492661"/>
                  <a:gd name="connsiteX10" fmla="*/ 865415 w 4808765"/>
                  <a:gd name="connsiteY10" fmla="*/ 128975 h 3492661"/>
                  <a:gd name="connsiteX11" fmla="*/ 832757 w 4808765"/>
                  <a:gd name="connsiteY11" fmla="*/ 145304 h 3492661"/>
                  <a:gd name="connsiteX12" fmla="*/ 775607 w 4808765"/>
                  <a:gd name="connsiteY12" fmla="*/ 194289 h 3492661"/>
                  <a:gd name="connsiteX13" fmla="*/ 742950 w 4808765"/>
                  <a:gd name="connsiteY13" fmla="*/ 210618 h 3492661"/>
                  <a:gd name="connsiteX14" fmla="*/ 677636 w 4808765"/>
                  <a:gd name="connsiteY14" fmla="*/ 259604 h 3492661"/>
                  <a:gd name="connsiteX15" fmla="*/ 571500 w 4808765"/>
                  <a:gd name="connsiteY15" fmla="*/ 333082 h 3492661"/>
                  <a:gd name="connsiteX16" fmla="*/ 522515 w 4808765"/>
                  <a:gd name="connsiteY16" fmla="*/ 365739 h 3492661"/>
                  <a:gd name="connsiteX17" fmla="*/ 440872 w 4808765"/>
                  <a:gd name="connsiteY17" fmla="*/ 447382 h 3492661"/>
                  <a:gd name="connsiteX18" fmla="*/ 334736 w 4808765"/>
                  <a:gd name="connsiteY18" fmla="*/ 545354 h 3492661"/>
                  <a:gd name="connsiteX19" fmla="*/ 318407 w 4808765"/>
                  <a:gd name="connsiteY19" fmla="*/ 569847 h 3492661"/>
                  <a:gd name="connsiteX20" fmla="*/ 293915 w 4808765"/>
                  <a:gd name="connsiteY20" fmla="*/ 594339 h 3492661"/>
                  <a:gd name="connsiteX21" fmla="*/ 261257 w 4808765"/>
                  <a:gd name="connsiteY21" fmla="*/ 659654 h 3492661"/>
                  <a:gd name="connsiteX22" fmla="*/ 236765 w 4808765"/>
                  <a:gd name="connsiteY22" fmla="*/ 700475 h 3492661"/>
                  <a:gd name="connsiteX23" fmla="*/ 204107 w 4808765"/>
                  <a:gd name="connsiteY23" fmla="*/ 790282 h 3492661"/>
                  <a:gd name="connsiteX24" fmla="*/ 187779 w 4808765"/>
                  <a:gd name="connsiteY24" fmla="*/ 822939 h 3492661"/>
                  <a:gd name="connsiteX25" fmla="*/ 171450 w 4808765"/>
                  <a:gd name="connsiteY25" fmla="*/ 880089 h 3492661"/>
                  <a:gd name="connsiteX26" fmla="*/ 138793 w 4808765"/>
                  <a:gd name="connsiteY26" fmla="*/ 978061 h 3492661"/>
                  <a:gd name="connsiteX27" fmla="*/ 122465 w 4808765"/>
                  <a:gd name="connsiteY27" fmla="*/ 1027047 h 3492661"/>
                  <a:gd name="connsiteX28" fmla="*/ 89807 w 4808765"/>
                  <a:gd name="connsiteY28" fmla="*/ 1125018 h 3492661"/>
                  <a:gd name="connsiteX29" fmla="*/ 81643 w 4808765"/>
                  <a:gd name="connsiteY29" fmla="*/ 1174004 h 3492661"/>
                  <a:gd name="connsiteX30" fmla="*/ 73479 w 4808765"/>
                  <a:gd name="connsiteY30" fmla="*/ 1206661 h 3492661"/>
                  <a:gd name="connsiteX31" fmla="*/ 65315 w 4808765"/>
                  <a:gd name="connsiteY31" fmla="*/ 1280139 h 3492661"/>
                  <a:gd name="connsiteX32" fmla="*/ 57150 w 4808765"/>
                  <a:gd name="connsiteY32" fmla="*/ 1329125 h 3492661"/>
                  <a:gd name="connsiteX33" fmla="*/ 40822 w 4808765"/>
                  <a:gd name="connsiteY33" fmla="*/ 1516904 h 3492661"/>
                  <a:gd name="connsiteX34" fmla="*/ 16329 w 4808765"/>
                  <a:gd name="connsiteY34" fmla="*/ 1680189 h 3492661"/>
                  <a:gd name="connsiteX35" fmla="*/ 8165 w 4808765"/>
                  <a:gd name="connsiteY35" fmla="*/ 1794489 h 3492661"/>
                  <a:gd name="connsiteX36" fmla="*/ 0 w 4808765"/>
                  <a:gd name="connsiteY36" fmla="*/ 1884297 h 3492661"/>
                  <a:gd name="connsiteX37" fmla="*/ 16329 w 4808765"/>
                  <a:gd name="connsiteY37" fmla="*/ 2055747 h 3492661"/>
                  <a:gd name="connsiteX38" fmla="*/ 24493 w 4808765"/>
                  <a:gd name="connsiteY38" fmla="*/ 2088404 h 3492661"/>
                  <a:gd name="connsiteX39" fmla="*/ 32657 w 4808765"/>
                  <a:gd name="connsiteY39" fmla="*/ 2170047 h 3492661"/>
                  <a:gd name="connsiteX40" fmla="*/ 48986 w 4808765"/>
                  <a:gd name="connsiteY40" fmla="*/ 2210868 h 3492661"/>
                  <a:gd name="connsiteX41" fmla="*/ 73479 w 4808765"/>
                  <a:gd name="connsiteY41" fmla="*/ 2308839 h 3492661"/>
                  <a:gd name="connsiteX42" fmla="*/ 106136 w 4808765"/>
                  <a:gd name="connsiteY42" fmla="*/ 2398647 h 3492661"/>
                  <a:gd name="connsiteX43" fmla="*/ 122465 w 4808765"/>
                  <a:gd name="connsiteY43" fmla="*/ 2431304 h 3492661"/>
                  <a:gd name="connsiteX44" fmla="*/ 138793 w 4808765"/>
                  <a:gd name="connsiteY44" fmla="*/ 2472125 h 3492661"/>
                  <a:gd name="connsiteX45" fmla="*/ 146957 w 4808765"/>
                  <a:gd name="connsiteY45" fmla="*/ 2496618 h 3492661"/>
                  <a:gd name="connsiteX46" fmla="*/ 163286 w 4808765"/>
                  <a:gd name="connsiteY46" fmla="*/ 2521111 h 3492661"/>
                  <a:gd name="connsiteX47" fmla="*/ 179615 w 4808765"/>
                  <a:gd name="connsiteY47" fmla="*/ 2553768 h 3492661"/>
                  <a:gd name="connsiteX48" fmla="*/ 204107 w 4808765"/>
                  <a:gd name="connsiteY48" fmla="*/ 2578261 h 3492661"/>
                  <a:gd name="connsiteX49" fmla="*/ 220436 w 4808765"/>
                  <a:gd name="connsiteY49" fmla="*/ 2610918 h 3492661"/>
                  <a:gd name="connsiteX50" fmla="*/ 244929 w 4808765"/>
                  <a:gd name="connsiteY50" fmla="*/ 2635411 h 3492661"/>
                  <a:gd name="connsiteX51" fmla="*/ 302079 w 4808765"/>
                  <a:gd name="connsiteY51" fmla="*/ 2700725 h 3492661"/>
                  <a:gd name="connsiteX52" fmla="*/ 367393 w 4808765"/>
                  <a:gd name="connsiteY52" fmla="*/ 2782368 h 3492661"/>
                  <a:gd name="connsiteX53" fmla="*/ 400050 w 4808765"/>
                  <a:gd name="connsiteY53" fmla="*/ 2831354 h 3492661"/>
                  <a:gd name="connsiteX54" fmla="*/ 440872 w 4808765"/>
                  <a:gd name="connsiteY54" fmla="*/ 2864011 h 3492661"/>
                  <a:gd name="connsiteX55" fmla="*/ 473529 w 4808765"/>
                  <a:gd name="connsiteY55" fmla="*/ 2904832 h 3492661"/>
                  <a:gd name="connsiteX56" fmla="*/ 579665 w 4808765"/>
                  <a:gd name="connsiteY56" fmla="*/ 2994639 h 3492661"/>
                  <a:gd name="connsiteX57" fmla="*/ 669472 w 4808765"/>
                  <a:gd name="connsiteY57" fmla="*/ 3043625 h 3492661"/>
                  <a:gd name="connsiteX58" fmla="*/ 710293 w 4808765"/>
                  <a:gd name="connsiteY58" fmla="*/ 3059954 h 3492661"/>
                  <a:gd name="connsiteX59" fmla="*/ 734786 w 4808765"/>
                  <a:gd name="connsiteY59" fmla="*/ 3076282 h 3492661"/>
                  <a:gd name="connsiteX60" fmla="*/ 783772 w 4808765"/>
                  <a:gd name="connsiteY60" fmla="*/ 3092611 h 3492661"/>
                  <a:gd name="connsiteX61" fmla="*/ 906236 w 4808765"/>
                  <a:gd name="connsiteY61" fmla="*/ 3149761 h 3492661"/>
                  <a:gd name="connsiteX62" fmla="*/ 1069522 w 4808765"/>
                  <a:gd name="connsiteY62" fmla="*/ 3206911 h 3492661"/>
                  <a:gd name="connsiteX63" fmla="*/ 1143000 w 4808765"/>
                  <a:gd name="connsiteY63" fmla="*/ 3231404 h 3492661"/>
                  <a:gd name="connsiteX64" fmla="*/ 1355272 w 4808765"/>
                  <a:gd name="connsiteY64" fmla="*/ 3304882 h 3492661"/>
                  <a:gd name="connsiteX65" fmla="*/ 1518557 w 4808765"/>
                  <a:gd name="connsiteY65" fmla="*/ 3337539 h 3492661"/>
                  <a:gd name="connsiteX66" fmla="*/ 1649186 w 4808765"/>
                  <a:gd name="connsiteY66" fmla="*/ 3362032 h 3492661"/>
                  <a:gd name="connsiteX67" fmla="*/ 1796143 w 4808765"/>
                  <a:gd name="connsiteY67" fmla="*/ 3386525 h 3492661"/>
                  <a:gd name="connsiteX68" fmla="*/ 1877786 w 4808765"/>
                  <a:gd name="connsiteY68" fmla="*/ 3402854 h 3492661"/>
                  <a:gd name="connsiteX69" fmla="*/ 1959429 w 4808765"/>
                  <a:gd name="connsiteY69" fmla="*/ 3411018 h 3492661"/>
                  <a:gd name="connsiteX70" fmla="*/ 2171700 w 4808765"/>
                  <a:gd name="connsiteY70" fmla="*/ 3427347 h 3492661"/>
                  <a:gd name="connsiteX71" fmla="*/ 2392136 w 4808765"/>
                  <a:gd name="connsiteY71" fmla="*/ 3443675 h 3492661"/>
                  <a:gd name="connsiteX72" fmla="*/ 2653393 w 4808765"/>
                  <a:gd name="connsiteY72" fmla="*/ 3451839 h 3492661"/>
                  <a:gd name="connsiteX73" fmla="*/ 2775857 w 4808765"/>
                  <a:gd name="connsiteY73" fmla="*/ 3460004 h 3492661"/>
                  <a:gd name="connsiteX74" fmla="*/ 2800350 w 4808765"/>
                  <a:gd name="connsiteY74" fmla="*/ 3468168 h 3492661"/>
                  <a:gd name="connsiteX75" fmla="*/ 2890157 w 4808765"/>
                  <a:gd name="connsiteY75" fmla="*/ 3476332 h 3492661"/>
                  <a:gd name="connsiteX76" fmla="*/ 3045279 w 4808765"/>
                  <a:gd name="connsiteY76" fmla="*/ 3484497 h 3492661"/>
                  <a:gd name="connsiteX77" fmla="*/ 3151415 w 4808765"/>
                  <a:gd name="connsiteY77" fmla="*/ 3492661 h 3492661"/>
                  <a:gd name="connsiteX78" fmla="*/ 3526972 w 4808765"/>
                  <a:gd name="connsiteY78" fmla="*/ 3484497 h 3492661"/>
                  <a:gd name="connsiteX79" fmla="*/ 3804557 w 4808765"/>
                  <a:gd name="connsiteY79" fmla="*/ 3460004 h 3492661"/>
                  <a:gd name="connsiteX80" fmla="*/ 3894365 w 4808765"/>
                  <a:gd name="connsiteY80" fmla="*/ 3443675 h 3492661"/>
                  <a:gd name="connsiteX81" fmla="*/ 4000500 w 4808765"/>
                  <a:gd name="connsiteY81" fmla="*/ 3419182 h 3492661"/>
                  <a:gd name="connsiteX82" fmla="*/ 4049486 w 4808765"/>
                  <a:gd name="connsiteY82" fmla="*/ 3411018 h 3492661"/>
                  <a:gd name="connsiteX83" fmla="*/ 4098472 w 4808765"/>
                  <a:gd name="connsiteY83" fmla="*/ 3394689 h 3492661"/>
                  <a:gd name="connsiteX84" fmla="*/ 4180115 w 4808765"/>
                  <a:gd name="connsiteY84" fmla="*/ 3329375 h 3492661"/>
                  <a:gd name="connsiteX85" fmla="*/ 4212772 w 4808765"/>
                  <a:gd name="connsiteY85" fmla="*/ 3296718 h 3492661"/>
                  <a:gd name="connsiteX86" fmla="*/ 4269922 w 4808765"/>
                  <a:gd name="connsiteY86" fmla="*/ 3247732 h 3492661"/>
                  <a:gd name="connsiteX87" fmla="*/ 4286250 w 4808765"/>
                  <a:gd name="connsiteY87" fmla="*/ 3223239 h 3492661"/>
                  <a:gd name="connsiteX88" fmla="*/ 4343400 w 4808765"/>
                  <a:gd name="connsiteY88" fmla="*/ 3149761 h 3492661"/>
                  <a:gd name="connsiteX89" fmla="*/ 4400550 w 4808765"/>
                  <a:gd name="connsiteY89" fmla="*/ 3076282 h 3492661"/>
                  <a:gd name="connsiteX90" fmla="*/ 4604657 w 4808765"/>
                  <a:gd name="connsiteY90" fmla="*/ 2823189 h 3492661"/>
                  <a:gd name="connsiteX91" fmla="*/ 4678136 w 4808765"/>
                  <a:gd name="connsiteY91" fmla="*/ 2733382 h 3492661"/>
                  <a:gd name="connsiteX92" fmla="*/ 4694465 w 4808765"/>
                  <a:gd name="connsiteY92" fmla="*/ 2708889 h 3492661"/>
                  <a:gd name="connsiteX93" fmla="*/ 4759779 w 4808765"/>
                  <a:gd name="connsiteY93" fmla="*/ 2496618 h 3492661"/>
                  <a:gd name="connsiteX94" fmla="*/ 4792436 w 4808765"/>
                  <a:gd name="connsiteY94" fmla="*/ 2325168 h 3492661"/>
                  <a:gd name="connsiteX95" fmla="*/ 4808765 w 4808765"/>
                  <a:gd name="connsiteY95" fmla="*/ 2194539 h 3492661"/>
                  <a:gd name="connsiteX96" fmla="*/ 4800600 w 4808765"/>
                  <a:gd name="connsiteY96" fmla="*/ 1941447 h 3492661"/>
                  <a:gd name="connsiteX97" fmla="*/ 4784272 w 4808765"/>
                  <a:gd name="connsiteY97" fmla="*/ 1827147 h 3492661"/>
                  <a:gd name="connsiteX98" fmla="*/ 4776107 w 4808765"/>
                  <a:gd name="connsiteY98" fmla="*/ 1761832 h 3492661"/>
                  <a:gd name="connsiteX99" fmla="*/ 4743450 w 4808765"/>
                  <a:gd name="connsiteY99" fmla="*/ 1623039 h 3492661"/>
                  <a:gd name="connsiteX100" fmla="*/ 4694465 w 4808765"/>
                  <a:gd name="connsiteY100" fmla="*/ 1467918 h 3492661"/>
                  <a:gd name="connsiteX101" fmla="*/ 4645479 w 4808765"/>
                  <a:gd name="connsiteY101" fmla="*/ 1361782 h 3492661"/>
                  <a:gd name="connsiteX102" fmla="*/ 4629150 w 4808765"/>
                  <a:gd name="connsiteY102" fmla="*/ 1312797 h 3492661"/>
                  <a:gd name="connsiteX103" fmla="*/ 4596493 w 4808765"/>
                  <a:gd name="connsiteY103" fmla="*/ 1263811 h 3492661"/>
                  <a:gd name="connsiteX104" fmla="*/ 4555672 w 4808765"/>
                  <a:gd name="connsiteY104" fmla="*/ 1190332 h 3492661"/>
                  <a:gd name="connsiteX105" fmla="*/ 4523015 w 4808765"/>
                  <a:gd name="connsiteY105" fmla="*/ 1116854 h 3492661"/>
                  <a:gd name="connsiteX106" fmla="*/ 4482193 w 4808765"/>
                  <a:gd name="connsiteY106" fmla="*/ 1059704 h 3492661"/>
                  <a:gd name="connsiteX107" fmla="*/ 4457700 w 4808765"/>
                  <a:gd name="connsiteY107" fmla="*/ 1002554 h 3492661"/>
                  <a:gd name="connsiteX108" fmla="*/ 4433207 w 4808765"/>
                  <a:gd name="connsiteY108" fmla="*/ 953568 h 3492661"/>
                  <a:gd name="connsiteX109" fmla="*/ 4416879 w 4808765"/>
                  <a:gd name="connsiteY109" fmla="*/ 912747 h 3492661"/>
                  <a:gd name="connsiteX110" fmla="*/ 4359729 w 4808765"/>
                  <a:gd name="connsiteY110" fmla="*/ 814775 h 3492661"/>
                  <a:gd name="connsiteX111" fmla="*/ 4335236 w 4808765"/>
                  <a:gd name="connsiteY111" fmla="*/ 773954 h 3492661"/>
                  <a:gd name="connsiteX112" fmla="*/ 4278086 w 4808765"/>
                  <a:gd name="connsiteY112" fmla="*/ 700475 h 3492661"/>
                  <a:gd name="connsiteX113" fmla="*/ 4245429 w 4808765"/>
                  <a:gd name="connsiteY113" fmla="*/ 651489 h 3492661"/>
                  <a:gd name="connsiteX114" fmla="*/ 4163786 w 4808765"/>
                  <a:gd name="connsiteY114" fmla="*/ 561682 h 3492661"/>
                  <a:gd name="connsiteX115" fmla="*/ 4139293 w 4808765"/>
                  <a:gd name="connsiteY115" fmla="*/ 529025 h 3492661"/>
                  <a:gd name="connsiteX116" fmla="*/ 4073979 w 4808765"/>
                  <a:gd name="connsiteY116" fmla="*/ 463711 h 3492661"/>
                  <a:gd name="connsiteX117" fmla="*/ 4041322 w 4808765"/>
                  <a:gd name="connsiteY117" fmla="*/ 431054 h 3492661"/>
                  <a:gd name="connsiteX118" fmla="*/ 3992336 w 4808765"/>
                  <a:gd name="connsiteY118" fmla="*/ 398397 h 3492661"/>
                  <a:gd name="connsiteX119" fmla="*/ 3959679 w 4808765"/>
                  <a:gd name="connsiteY119" fmla="*/ 373904 h 3492661"/>
                  <a:gd name="connsiteX120" fmla="*/ 3886200 w 4808765"/>
                  <a:gd name="connsiteY120" fmla="*/ 324918 h 3492661"/>
                  <a:gd name="connsiteX121" fmla="*/ 3812722 w 4808765"/>
                  <a:gd name="connsiteY121" fmla="*/ 267768 h 3492661"/>
                  <a:gd name="connsiteX122" fmla="*/ 3788229 w 4808765"/>
                  <a:gd name="connsiteY122" fmla="*/ 251439 h 3492661"/>
                  <a:gd name="connsiteX123" fmla="*/ 3747407 w 4808765"/>
                  <a:gd name="connsiteY123" fmla="*/ 235111 h 3492661"/>
                  <a:gd name="connsiteX124" fmla="*/ 3698422 w 4808765"/>
                  <a:gd name="connsiteY124" fmla="*/ 202454 h 3492661"/>
                  <a:gd name="connsiteX125" fmla="*/ 3657600 w 4808765"/>
                  <a:gd name="connsiteY125" fmla="*/ 177961 h 3492661"/>
                  <a:gd name="connsiteX126" fmla="*/ 3624943 w 4808765"/>
                  <a:gd name="connsiteY126" fmla="*/ 153468 h 3492661"/>
                  <a:gd name="connsiteX127" fmla="*/ 3575957 w 4808765"/>
                  <a:gd name="connsiteY127" fmla="*/ 137139 h 3492661"/>
                  <a:gd name="connsiteX128" fmla="*/ 3510643 w 4808765"/>
                  <a:gd name="connsiteY128" fmla="*/ 112647 h 3492661"/>
                  <a:gd name="connsiteX129" fmla="*/ 3469822 w 4808765"/>
                  <a:gd name="connsiteY129" fmla="*/ 96318 h 3492661"/>
                  <a:gd name="connsiteX130" fmla="*/ 3437165 w 4808765"/>
                  <a:gd name="connsiteY130" fmla="*/ 79989 h 3492661"/>
                  <a:gd name="connsiteX131" fmla="*/ 3306536 w 4808765"/>
                  <a:gd name="connsiteY131" fmla="*/ 55497 h 3492661"/>
                  <a:gd name="connsiteX132" fmla="*/ 3126922 w 4808765"/>
                  <a:gd name="connsiteY132" fmla="*/ 31004 h 3492661"/>
                  <a:gd name="connsiteX133" fmla="*/ 3037115 w 4808765"/>
                  <a:gd name="connsiteY133" fmla="*/ 22839 h 3492661"/>
                  <a:gd name="connsiteX134" fmla="*/ 2857500 w 4808765"/>
                  <a:gd name="connsiteY134" fmla="*/ 6511 h 3492661"/>
                  <a:gd name="connsiteX135" fmla="*/ 2392136 w 4808765"/>
                  <a:gd name="connsiteY135" fmla="*/ 6511 h 349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4808765" h="3492661">
                    <a:moveTo>
                      <a:pt x="2392136" y="6511"/>
                    </a:moveTo>
                    <a:lnTo>
                      <a:pt x="2392136" y="6511"/>
                    </a:lnTo>
                    <a:lnTo>
                      <a:pt x="1926772" y="14675"/>
                    </a:lnTo>
                    <a:cubicBezTo>
                      <a:pt x="1912902" y="15122"/>
                      <a:pt x="1899824" y="22541"/>
                      <a:pt x="1885950" y="22839"/>
                    </a:cubicBezTo>
                    <a:cubicBezTo>
                      <a:pt x="1646504" y="27989"/>
                      <a:pt x="1406979" y="28282"/>
                      <a:pt x="1167493" y="31004"/>
                    </a:cubicBezTo>
                    <a:cubicBezTo>
                      <a:pt x="1148443" y="36447"/>
                      <a:pt x="1129715" y="43181"/>
                      <a:pt x="1110343" y="47332"/>
                    </a:cubicBezTo>
                    <a:cubicBezTo>
                      <a:pt x="1091527" y="51364"/>
                      <a:pt x="1071696" y="50210"/>
                      <a:pt x="1053193" y="55497"/>
                    </a:cubicBezTo>
                    <a:cubicBezTo>
                      <a:pt x="1033265" y="61191"/>
                      <a:pt x="1015387" y="72549"/>
                      <a:pt x="996043" y="79989"/>
                    </a:cubicBezTo>
                    <a:cubicBezTo>
                      <a:pt x="959123" y="94189"/>
                      <a:pt x="948950" y="95845"/>
                      <a:pt x="914400" y="104482"/>
                    </a:cubicBezTo>
                    <a:cubicBezTo>
                      <a:pt x="906236" y="109925"/>
                      <a:pt x="898683" y="116423"/>
                      <a:pt x="889907" y="120811"/>
                    </a:cubicBezTo>
                    <a:cubicBezTo>
                      <a:pt x="882210" y="124660"/>
                      <a:pt x="873325" y="125585"/>
                      <a:pt x="865415" y="128975"/>
                    </a:cubicBezTo>
                    <a:cubicBezTo>
                      <a:pt x="854228" y="133769"/>
                      <a:pt x="843643" y="139861"/>
                      <a:pt x="832757" y="145304"/>
                    </a:cubicBezTo>
                    <a:cubicBezTo>
                      <a:pt x="810488" y="167574"/>
                      <a:pt x="803543" y="176830"/>
                      <a:pt x="775607" y="194289"/>
                    </a:cubicBezTo>
                    <a:cubicBezTo>
                      <a:pt x="765286" y="200739"/>
                      <a:pt x="753077" y="203867"/>
                      <a:pt x="742950" y="210618"/>
                    </a:cubicBezTo>
                    <a:cubicBezTo>
                      <a:pt x="720306" y="225714"/>
                      <a:pt x="700011" y="244113"/>
                      <a:pt x="677636" y="259604"/>
                    </a:cubicBezTo>
                    <a:lnTo>
                      <a:pt x="571500" y="333082"/>
                    </a:lnTo>
                    <a:cubicBezTo>
                      <a:pt x="555304" y="344163"/>
                      <a:pt x="536391" y="351863"/>
                      <a:pt x="522515" y="365739"/>
                    </a:cubicBezTo>
                    <a:cubicBezTo>
                      <a:pt x="495301" y="392953"/>
                      <a:pt x="470438" y="422743"/>
                      <a:pt x="440872" y="447382"/>
                    </a:cubicBezTo>
                    <a:cubicBezTo>
                      <a:pt x="413900" y="469859"/>
                      <a:pt x="352781" y="518287"/>
                      <a:pt x="334736" y="545354"/>
                    </a:cubicBezTo>
                    <a:cubicBezTo>
                      <a:pt x="329293" y="553518"/>
                      <a:pt x="324689" y="562309"/>
                      <a:pt x="318407" y="569847"/>
                    </a:cubicBezTo>
                    <a:cubicBezTo>
                      <a:pt x="311016" y="578717"/>
                      <a:pt x="300114" y="584598"/>
                      <a:pt x="293915" y="594339"/>
                    </a:cubicBezTo>
                    <a:cubicBezTo>
                      <a:pt x="280847" y="614875"/>
                      <a:pt x="273780" y="638781"/>
                      <a:pt x="261257" y="659654"/>
                    </a:cubicBezTo>
                    <a:cubicBezTo>
                      <a:pt x="253093" y="673261"/>
                      <a:pt x="243861" y="686282"/>
                      <a:pt x="236765" y="700475"/>
                    </a:cubicBezTo>
                    <a:cubicBezTo>
                      <a:pt x="218916" y="736173"/>
                      <a:pt x="219348" y="752179"/>
                      <a:pt x="204107" y="790282"/>
                    </a:cubicBezTo>
                    <a:cubicBezTo>
                      <a:pt x="199587" y="801582"/>
                      <a:pt x="191938" y="811501"/>
                      <a:pt x="187779" y="822939"/>
                    </a:cubicBezTo>
                    <a:cubicBezTo>
                      <a:pt x="181008" y="841559"/>
                      <a:pt x="177416" y="861196"/>
                      <a:pt x="171450" y="880089"/>
                    </a:cubicBezTo>
                    <a:cubicBezTo>
                      <a:pt x="161084" y="912915"/>
                      <a:pt x="149679" y="945404"/>
                      <a:pt x="138793" y="978061"/>
                    </a:cubicBezTo>
                    <a:cubicBezTo>
                      <a:pt x="133350" y="994390"/>
                      <a:pt x="127194" y="1010497"/>
                      <a:pt x="122465" y="1027047"/>
                    </a:cubicBezTo>
                    <a:cubicBezTo>
                      <a:pt x="102110" y="1098288"/>
                      <a:pt x="113494" y="1065802"/>
                      <a:pt x="89807" y="1125018"/>
                    </a:cubicBezTo>
                    <a:cubicBezTo>
                      <a:pt x="87086" y="1141347"/>
                      <a:pt x="84889" y="1157772"/>
                      <a:pt x="81643" y="1174004"/>
                    </a:cubicBezTo>
                    <a:cubicBezTo>
                      <a:pt x="79443" y="1185007"/>
                      <a:pt x="75185" y="1195571"/>
                      <a:pt x="73479" y="1206661"/>
                    </a:cubicBezTo>
                    <a:cubicBezTo>
                      <a:pt x="69732" y="1231018"/>
                      <a:pt x="68572" y="1255712"/>
                      <a:pt x="65315" y="1280139"/>
                    </a:cubicBezTo>
                    <a:cubicBezTo>
                      <a:pt x="63127" y="1296548"/>
                      <a:pt x="59872" y="1312796"/>
                      <a:pt x="57150" y="1329125"/>
                    </a:cubicBezTo>
                    <a:cubicBezTo>
                      <a:pt x="51477" y="1414223"/>
                      <a:pt x="51942" y="1442773"/>
                      <a:pt x="40822" y="1516904"/>
                    </a:cubicBezTo>
                    <a:cubicBezTo>
                      <a:pt x="30636" y="1584810"/>
                      <a:pt x="22138" y="1616290"/>
                      <a:pt x="16329" y="1680189"/>
                    </a:cubicBezTo>
                    <a:cubicBezTo>
                      <a:pt x="12871" y="1718229"/>
                      <a:pt x="11211" y="1756414"/>
                      <a:pt x="8165" y="1794489"/>
                    </a:cubicBezTo>
                    <a:cubicBezTo>
                      <a:pt x="5768" y="1824453"/>
                      <a:pt x="2722" y="1854361"/>
                      <a:pt x="0" y="1884297"/>
                    </a:cubicBezTo>
                    <a:cubicBezTo>
                      <a:pt x="4783" y="1951258"/>
                      <a:pt x="5158" y="1994303"/>
                      <a:pt x="16329" y="2055747"/>
                    </a:cubicBezTo>
                    <a:cubicBezTo>
                      <a:pt x="18336" y="2066787"/>
                      <a:pt x="21772" y="2077518"/>
                      <a:pt x="24493" y="2088404"/>
                    </a:cubicBezTo>
                    <a:cubicBezTo>
                      <a:pt x="27214" y="2115618"/>
                      <a:pt x="27293" y="2143228"/>
                      <a:pt x="32657" y="2170047"/>
                    </a:cubicBezTo>
                    <a:cubicBezTo>
                      <a:pt x="35531" y="2184418"/>
                      <a:pt x="44351" y="2196965"/>
                      <a:pt x="48986" y="2210868"/>
                    </a:cubicBezTo>
                    <a:cubicBezTo>
                      <a:pt x="88423" y="2329174"/>
                      <a:pt x="47915" y="2215102"/>
                      <a:pt x="73479" y="2308839"/>
                    </a:cubicBezTo>
                    <a:cubicBezTo>
                      <a:pt x="79869" y="2332270"/>
                      <a:pt x="95823" y="2375442"/>
                      <a:pt x="106136" y="2398647"/>
                    </a:cubicBezTo>
                    <a:cubicBezTo>
                      <a:pt x="111079" y="2409769"/>
                      <a:pt x="117522" y="2420182"/>
                      <a:pt x="122465" y="2431304"/>
                    </a:cubicBezTo>
                    <a:cubicBezTo>
                      <a:pt x="128417" y="2444696"/>
                      <a:pt x="133647" y="2458403"/>
                      <a:pt x="138793" y="2472125"/>
                    </a:cubicBezTo>
                    <a:cubicBezTo>
                      <a:pt x="141815" y="2480183"/>
                      <a:pt x="143108" y="2488921"/>
                      <a:pt x="146957" y="2496618"/>
                    </a:cubicBezTo>
                    <a:cubicBezTo>
                      <a:pt x="151345" y="2505394"/>
                      <a:pt x="158418" y="2512592"/>
                      <a:pt x="163286" y="2521111"/>
                    </a:cubicBezTo>
                    <a:cubicBezTo>
                      <a:pt x="169324" y="2531678"/>
                      <a:pt x="172541" y="2543864"/>
                      <a:pt x="179615" y="2553768"/>
                    </a:cubicBezTo>
                    <a:cubicBezTo>
                      <a:pt x="186326" y="2563163"/>
                      <a:pt x="197396" y="2568866"/>
                      <a:pt x="204107" y="2578261"/>
                    </a:cubicBezTo>
                    <a:cubicBezTo>
                      <a:pt x="211181" y="2588165"/>
                      <a:pt x="213362" y="2601014"/>
                      <a:pt x="220436" y="2610918"/>
                    </a:cubicBezTo>
                    <a:cubicBezTo>
                      <a:pt x="227147" y="2620313"/>
                      <a:pt x="237840" y="2626297"/>
                      <a:pt x="244929" y="2635411"/>
                    </a:cubicBezTo>
                    <a:cubicBezTo>
                      <a:pt x="296217" y="2701353"/>
                      <a:pt x="254663" y="2669116"/>
                      <a:pt x="302079" y="2700725"/>
                    </a:cubicBezTo>
                    <a:cubicBezTo>
                      <a:pt x="357931" y="2793812"/>
                      <a:pt x="289330" y="2686957"/>
                      <a:pt x="367393" y="2782368"/>
                    </a:cubicBezTo>
                    <a:cubicBezTo>
                      <a:pt x="379820" y="2797557"/>
                      <a:pt x="386922" y="2816767"/>
                      <a:pt x="400050" y="2831354"/>
                    </a:cubicBezTo>
                    <a:cubicBezTo>
                      <a:pt x="411707" y="2844306"/>
                      <a:pt x="428550" y="2851689"/>
                      <a:pt x="440872" y="2864011"/>
                    </a:cubicBezTo>
                    <a:cubicBezTo>
                      <a:pt x="453194" y="2876333"/>
                      <a:pt x="461952" y="2891808"/>
                      <a:pt x="473529" y="2904832"/>
                    </a:cubicBezTo>
                    <a:cubicBezTo>
                      <a:pt x="499963" y="2934570"/>
                      <a:pt x="550801" y="2978145"/>
                      <a:pt x="579665" y="2994639"/>
                    </a:cubicBezTo>
                    <a:cubicBezTo>
                      <a:pt x="606163" y="3009781"/>
                      <a:pt x="640054" y="3030550"/>
                      <a:pt x="669472" y="3043625"/>
                    </a:cubicBezTo>
                    <a:cubicBezTo>
                      <a:pt x="682864" y="3049577"/>
                      <a:pt x="697185" y="3053400"/>
                      <a:pt x="710293" y="3059954"/>
                    </a:cubicBezTo>
                    <a:cubicBezTo>
                      <a:pt x="719069" y="3064342"/>
                      <a:pt x="725819" y="3072297"/>
                      <a:pt x="734786" y="3076282"/>
                    </a:cubicBezTo>
                    <a:cubicBezTo>
                      <a:pt x="750515" y="3083272"/>
                      <a:pt x="783772" y="3092611"/>
                      <a:pt x="783772" y="3092611"/>
                    </a:cubicBezTo>
                    <a:cubicBezTo>
                      <a:pt x="862474" y="3145079"/>
                      <a:pt x="803306" y="3111839"/>
                      <a:pt x="906236" y="3149761"/>
                    </a:cubicBezTo>
                    <a:cubicBezTo>
                      <a:pt x="1113038" y="3225951"/>
                      <a:pt x="864053" y="3142025"/>
                      <a:pt x="1069522" y="3206911"/>
                    </a:cubicBezTo>
                    <a:cubicBezTo>
                      <a:pt x="1094141" y="3214686"/>
                      <a:pt x="1118826" y="3222339"/>
                      <a:pt x="1143000" y="3231404"/>
                    </a:cubicBezTo>
                    <a:cubicBezTo>
                      <a:pt x="1238515" y="3267222"/>
                      <a:pt x="1210408" y="3275909"/>
                      <a:pt x="1355272" y="3304882"/>
                    </a:cubicBezTo>
                    <a:cubicBezTo>
                      <a:pt x="1409700" y="3315768"/>
                      <a:pt x="1464708" y="3324077"/>
                      <a:pt x="1518557" y="3337539"/>
                    </a:cubicBezTo>
                    <a:cubicBezTo>
                      <a:pt x="1605158" y="3359189"/>
                      <a:pt x="1561604" y="3351085"/>
                      <a:pt x="1649186" y="3362032"/>
                    </a:cubicBezTo>
                    <a:cubicBezTo>
                      <a:pt x="1783690" y="3395659"/>
                      <a:pt x="1640183" y="3363131"/>
                      <a:pt x="1796143" y="3386525"/>
                    </a:cubicBezTo>
                    <a:cubicBezTo>
                      <a:pt x="1823589" y="3390642"/>
                      <a:pt x="1850340" y="3398737"/>
                      <a:pt x="1877786" y="3402854"/>
                    </a:cubicBezTo>
                    <a:cubicBezTo>
                      <a:pt x="1904833" y="3406911"/>
                      <a:pt x="1932246" y="3407998"/>
                      <a:pt x="1959429" y="3411018"/>
                    </a:cubicBezTo>
                    <a:cubicBezTo>
                      <a:pt x="2143535" y="3431474"/>
                      <a:pt x="1846065" y="3404087"/>
                      <a:pt x="2171700" y="3427347"/>
                    </a:cubicBezTo>
                    <a:cubicBezTo>
                      <a:pt x="2361010" y="3440870"/>
                      <a:pt x="2121739" y="3432639"/>
                      <a:pt x="2392136" y="3443675"/>
                    </a:cubicBezTo>
                    <a:lnTo>
                      <a:pt x="2653393" y="3451839"/>
                    </a:lnTo>
                    <a:cubicBezTo>
                      <a:pt x="2694214" y="3454561"/>
                      <a:pt x="2735195" y="3455486"/>
                      <a:pt x="2775857" y="3460004"/>
                    </a:cubicBezTo>
                    <a:cubicBezTo>
                      <a:pt x="2784410" y="3460954"/>
                      <a:pt x="2791831" y="3466951"/>
                      <a:pt x="2800350" y="3468168"/>
                    </a:cubicBezTo>
                    <a:cubicBezTo>
                      <a:pt x="2830107" y="3472419"/>
                      <a:pt x="2860164" y="3474332"/>
                      <a:pt x="2890157" y="3476332"/>
                    </a:cubicBezTo>
                    <a:cubicBezTo>
                      <a:pt x="2941821" y="3479776"/>
                      <a:pt x="2993601" y="3481267"/>
                      <a:pt x="3045279" y="3484497"/>
                    </a:cubicBezTo>
                    <a:cubicBezTo>
                      <a:pt x="3080693" y="3486710"/>
                      <a:pt x="3116036" y="3489940"/>
                      <a:pt x="3151415" y="3492661"/>
                    </a:cubicBezTo>
                    <a:lnTo>
                      <a:pt x="3526972" y="3484497"/>
                    </a:lnTo>
                    <a:cubicBezTo>
                      <a:pt x="3829169" y="3476102"/>
                      <a:pt x="3649155" y="3493305"/>
                      <a:pt x="3804557" y="3460004"/>
                    </a:cubicBezTo>
                    <a:cubicBezTo>
                      <a:pt x="3833580" y="3453785"/>
                      <a:pt x="3865520" y="3451542"/>
                      <a:pt x="3894365" y="3443675"/>
                    </a:cubicBezTo>
                    <a:cubicBezTo>
                      <a:pt x="4002020" y="3414316"/>
                      <a:pt x="3881126" y="3437548"/>
                      <a:pt x="4000500" y="3419182"/>
                    </a:cubicBezTo>
                    <a:cubicBezTo>
                      <a:pt x="4016861" y="3416665"/>
                      <a:pt x="4033426" y="3415033"/>
                      <a:pt x="4049486" y="3411018"/>
                    </a:cubicBezTo>
                    <a:cubicBezTo>
                      <a:pt x="4066184" y="3406843"/>
                      <a:pt x="4098472" y="3394689"/>
                      <a:pt x="4098472" y="3394689"/>
                    </a:cubicBezTo>
                    <a:cubicBezTo>
                      <a:pt x="4131226" y="3370125"/>
                      <a:pt x="4147087" y="3359100"/>
                      <a:pt x="4180115" y="3329375"/>
                    </a:cubicBezTo>
                    <a:cubicBezTo>
                      <a:pt x="4191558" y="3319076"/>
                      <a:pt x="4201186" y="3306855"/>
                      <a:pt x="4212772" y="3296718"/>
                    </a:cubicBezTo>
                    <a:cubicBezTo>
                      <a:pt x="4246035" y="3267613"/>
                      <a:pt x="4243131" y="3279882"/>
                      <a:pt x="4269922" y="3247732"/>
                    </a:cubicBezTo>
                    <a:cubicBezTo>
                      <a:pt x="4276204" y="3240194"/>
                      <a:pt x="4280363" y="3231089"/>
                      <a:pt x="4286250" y="3223239"/>
                    </a:cubicBezTo>
                    <a:cubicBezTo>
                      <a:pt x="4304867" y="3198416"/>
                      <a:pt x="4324350" y="3174254"/>
                      <a:pt x="4343400" y="3149761"/>
                    </a:cubicBezTo>
                    <a:cubicBezTo>
                      <a:pt x="4362450" y="3125268"/>
                      <a:pt x="4379793" y="3099346"/>
                      <a:pt x="4400550" y="3076282"/>
                    </a:cubicBezTo>
                    <a:cubicBezTo>
                      <a:pt x="4534044" y="2927956"/>
                      <a:pt x="4428388" y="3049820"/>
                      <a:pt x="4604657" y="2823189"/>
                    </a:cubicBezTo>
                    <a:cubicBezTo>
                      <a:pt x="4612075" y="2813651"/>
                      <a:pt x="4668733" y="2747486"/>
                      <a:pt x="4678136" y="2733382"/>
                    </a:cubicBezTo>
                    <a:lnTo>
                      <a:pt x="4694465" y="2708889"/>
                    </a:lnTo>
                    <a:cubicBezTo>
                      <a:pt x="4713029" y="2653196"/>
                      <a:pt x="4751229" y="2541505"/>
                      <a:pt x="4759779" y="2496618"/>
                    </a:cubicBezTo>
                    <a:cubicBezTo>
                      <a:pt x="4770665" y="2439468"/>
                      <a:pt x="4785220" y="2382896"/>
                      <a:pt x="4792436" y="2325168"/>
                    </a:cubicBezTo>
                    <a:lnTo>
                      <a:pt x="4808765" y="2194539"/>
                    </a:lnTo>
                    <a:cubicBezTo>
                      <a:pt x="4806043" y="2110175"/>
                      <a:pt x="4804923" y="2025744"/>
                      <a:pt x="4800600" y="1941447"/>
                    </a:cubicBezTo>
                    <a:cubicBezTo>
                      <a:pt x="4798534" y="1901168"/>
                      <a:pt x="4789893" y="1866494"/>
                      <a:pt x="4784272" y="1827147"/>
                    </a:cubicBezTo>
                    <a:cubicBezTo>
                      <a:pt x="4781169" y="1805426"/>
                      <a:pt x="4779920" y="1783439"/>
                      <a:pt x="4776107" y="1761832"/>
                    </a:cubicBezTo>
                    <a:cubicBezTo>
                      <a:pt x="4772534" y="1741586"/>
                      <a:pt x="4750101" y="1645487"/>
                      <a:pt x="4743450" y="1623039"/>
                    </a:cubicBezTo>
                    <a:cubicBezTo>
                      <a:pt x="4728046" y="1571049"/>
                      <a:pt x="4718715" y="1516417"/>
                      <a:pt x="4694465" y="1467918"/>
                    </a:cubicBezTo>
                    <a:cubicBezTo>
                      <a:pt x="4669289" y="1417568"/>
                      <a:pt x="4662395" y="1408302"/>
                      <a:pt x="4645479" y="1361782"/>
                    </a:cubicBezTo>
                    <a:cubicBezTo>
                      <a:pt x="4639597" y="1345607"/>
                      <a:pt x="4636847" y="1328192"/>
                      <a:pt x="4629150" y="1312797"/>
                    </a:cubicBezTo>
                    <a:cubicBezTo>
                      <a:pt x="4620374" y="1295244"/>
                      <a:pt x="4606590" y="1280639"/>
                      <a:pt x="4596493" y="1263811"/>
                    </a:cubicBezTo>
                    <a:cubicBezTo>
                      <a:pt x="4582078" y="1239785"/>
                      <a:pt x="4568202" y="1215393"/>
                      <a:pt x="4555672" y="1190332"/>
                    </a:cubicBezTo>
                    <a:cubicBezTo>
                      <a:pt x="4543686" y="1166359"/>
                      <a:pt x="4536155" y="1140215"/>
                      <a:pt x="4523015" y="1116854"/>
                    </a:cubicBezTo>
                    <a:cubicBezTo>
                      <a:pt x="4511538" y="1096450"/>
                      <a:pt x="4493808" y="1080030"/>
                      <a:pt x="4482193" y="1059704"/>
                    </a:cubicBezTo>
                    <a:cubicBezTo>
                      <a:pt x="4471910" y="1041709"/>
                      <a:pt x="4466385" y="1021372"/>
                      <a:pt x="4457700" y="1002554"/>
                    </a:cubicBezTo>
                    <a:cubicBezTo>
                      <a:pt x="4450050" y="985978"/>
                      <a:pt x="4440761" y="970188"/>
                      <a:pt x="4433207" y="953568"/>
                    </a:cubicBezTo>
                    <a:cubicBezTo>
                      <a:pt x="4427143" y="940226"/>
                      <a:pt x="4422943" y="926089"/>
                      <a:pt x="4416879" y="912747"/>
                    </a:cubicBezTo>
                    <a:cubicBezTo>
                      <a:pt x="4389675" y="852897"/>
                      <a:pt x="4395993" y="871761"/>
                      <a:pt x="4359729" y="814775"/>
                    </a:cubicBezTo>
                    <a:cubicBezTo>
                      <a:pt x="4351210" y="801387"/>
                      <a:pt x="4344459" y="786867"/>
                      <a:pt x="4335236" y="773954"/>
                    </a:cubicBezTo>
                    <a:cubicBezTo>
                      <a:pt x="4317201" y="748705"/>
                      <a:pt x="4295298" y="726293"/>
                      <a:pt x="4278086" y="700475"/>
                    </a:cubicBezTo>
                    <a:cubicBezTo>
                      <a:pt x="4267200" y="684146"/>
                      <a:pt x="4257394" y="667044"/>
                      <a:pt x="4245429" y="651489"/>
                    </a:cubicBezTo>
                    <a:cubicBezTo>
                      <a:pt x="4161823" y="542801"/>
                      <a:pt x="4229279" y="636531"/>
                      <a:pt x="4163786" y="561682"/>
                    </a:cubicBezTo>
                    <a:cubicBezTo>
                      <a:pt x="4154826" y="551442"/>
                      <a:pt x="4148488" y="539056"/>
                      <a:pt x="4139293" y="529025"/>
                    </a:cubicBezTo>
                    <a:cubicBezTo>
                      <a:pt x="4118488" y="506329"/>
                      <a:pt x="4095750" y="485482"/>
                      <a:pt x="4073979" y="463711"/>
                    </a:cubicBezTo>
                    <a:cubicBezTo>
                      <a:pt x="4063093" y="452825"/>
                      <a:pt x="4054131" y="439593"/>
                      <a:pt x="4041322" y="431054"/>
                    </a:cubicBezTo>
                    <a:cubicBezTo>
                      <a:pt x="4024993" y="420168"/>
                      <a:pt x="4008036" y="410172"/>
                      <a:pt x="3992336" y="398397"/>
                    </a:cubicBezTo>
                    <a:cubicBezTo>
                      <a:pt x="3981450" y="390233"/>
                      <a:pt x="3971001" y="381452"/>
                      <a:pt x="3959679" y="373904"/>
                    </a:cubicBezTo>
                    <a:cubicBezTo>
                      <a:pt x="3918565" y="346495"/>
                      <a:pt x="3921797" y="355430"/>
                      <a:pt x="3886200" y="324918"/>
                    </a:cubicBezTo>
                    <a:cubicBezTo>
                      <a:pt x="3819053" y="267363"/>
                      <a:pt x="3920225" y="339437"/>
                      <a:pt x="3812722" y="267768"/>
                    </a:cubicBezTo>
                    <a:cubicBezTo>
                      <a:pt x="3804558" y="262325"/>
                      <a:pt x="3797340" y="255083"/>
                      <a:pt x="3788229" y="251439"/>
                    </a:cubicBezTo>
                    <a:cubicBezTo>
                      <a:pt x="3774622" y="245996"/>
                      <a:pt x="3760273" y="242129"/>
                      <a:pt x="3747407" y="235111"/>
                    </a:cubicBezTo>
                    <a:cubicBezTo>
                      <a:pt x="3730179" y="225714"/>
                      <a:pt x="3714978" y="212990"/>
                      <a:pt x="3698422" y="202454"/>
                    </a:cubicBezTo>
                    <a:cubicBezTo>
                      <a:pt x="3685034" y="193934"/>
                      <a:pt x="3670804" y="186763"/>
                      <a:pt x="3657600" y="177961"/>
                    </a:cubicBezTo>
                    <a:cubicBezTo>
                      <a:pt x="3646278" y="170413"/>
                      <a:pt x="3637114" y="159553"/>
                      <a:pt x="3624943" y="153468"/>
                    </a:cubicBezTo>
                    <a:cubicBezTo>
                      <a:pt x="3609548" y="145771"/>
                      <a:pt x="3591352" y="144836"/>
                      <a:pt x="3575957" y="137139"/>
                    </a:cubicBezTo>
                    <a:cubicBezTo>
                      <a:pt x="3509144" y="103733"/>
                      <a:pt x="3577345" y="134881"/>
                      <a:pt x="3510643" y="112647"/>
                    </a:cubicBezTo>
                    <a:cubicBezTo>
                      <a:pt x="3496740" y="108013"/>
                      <a:pt x="3483214" y="102270"/>
                      <a:pt x="3469822" y="96318"/>
                    </a:cubicBezTo>
                    <a:cubicBezTo>
                      <a:pt x="3458700" y="91375"/>
                      <a:pt x="3448711" y="83838"/>
                      <a:pt x="3437165" y="79989"/>
                    </a:cubicBezTo>
                    <a:cubicBezTo>
                      <a:pt x="3382037" y="61613"/>
                      <a:pt x="3363348" y="63244"/>
                      <a:pt x="3306536" y="55497"/>
                    </a:cubicBezTo>
                    <a:cubicBezTo>
                      <a:pt x="3257289" y="48781"/>
                      <a:pt x="3180957" y="36692"/>
                      <a:pt x="3126922" y="31004"/>
                    </a:cubicBezTo>
                    <a:cubicBezTo>
                      <a:pt x="3097028" y="27857"/>
                      <a:pt x="3067051" y="25561"/>
                      <a:pt x="3037115" y="22839"/>
                    </a:cubicBezTo>
                    <a:cubicBezTo>
                      <a:pt x="2957427" y="6902"/>
                      <a:pt x="2988175" y="11096"/>
                      <a:pt x="2857500" y="6511"/>
                    </a:cubicBezTo>
                    <a:cubicBezTo>
                      <a:pt x="2595742" y="-2673"/>
                      <a:pt x="2600224" y="-1653"/>
                      <a:pt x="2392136" y="651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ADCE7D5-3C92-453C-8E2C-B5FB728E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565" y="3828034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E7DFAC9-E7B1-4D5F-A40D-05BBF5327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498" y="2524167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46" name="Picture 4" descr="Image result for egoist icon">
                <a:extLst>
                  <a:ext uri="{FF2B5EF4-FFF2-40B4-BE49-F238E27FC236}">
                    <a16:creationId xmlns:a16="http://schemas.microsoft.com/office/drawing/2014/main" id="{78BF8FDD-B722-4280-8816-B2BEA489AB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55" y="2652496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Image result for egoist icon">
                <a:extLst>
                  <a:ext uri="{FF2B5EF4-FFF2-40B4-BE49-F238E27FC236}">
                    <a16:creationId xmlns:a16="http://schemas.microsoft.com/office/drawing/2014/main" id="{45D2DCEE-8075-4F07-923D-33E52CC98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388" y="4205503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51A82C-1528-4463-9671-D9AB807612CB}"/>
                </a:ext>
              </a:extLst>
            </p:cNvPr>
            <p:cNvGrpSpPr/>
            <p:nvPr/>
          </p:nvGrpSpPr>
          <p:grpSpPr>
            <a:xfrm>
              <a:off x="3933836" y="2706789"/>
              <a:ext cx="1488076" cy="1080884"/>
              <a:chOff x="1322614" y="2524167"/>
              <a:chExt cx="4808765" cy="349291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5C73B45-33B9-40F4-ADAA-055A5EC3C8A9}"/>
                  </a:ext>
                </a:extLst>
              </p:cNvPr>
              <p:cNvSpPr/>
              <p:nvPr/>
            </p:nvSpPr>
            <p:spPr>
              <a:xfrm>
                <a:off x="1322614" y="2524418"/>
                <a:ext cx="4808765" cy="3492661"/>
              </a:xfrm>
              <a:custGeom>
                <a:avLst/>
                <a:gdLst>
                  <a:gd name="connsiteX0" fmla="*/ 2392136 w 4808765"/>
                  <a:gd name="connsiteY0" fmla="*/ 6511 h 3492661"/>
                  <a:gd name="connsiteX1" fmla="*/ 2392136 w 4808765"/>
                  <a:gd name="connsiteY1" fmla="*/ 6511 h 3492661"/>
                  <a:gd name="connsiteX2" fmla="*/ 1926772 w 4808765"/>
                  <a:gd name="connsiteY2" fmla="*/ 14675 h 3492661"/>
                  <a:gd name="connsiteX3" fmla="*/ 1885950 w 4808765"/>
                  <a:gd name="connsiteY3" fmla="*/ 22839 h 3492661"/>
                  <a:gd name="connsiteX4" fmla="*/ 1167493 w 4808765"/>
                  <a:gd name="connsiteY4" fmla="*/ 31004 h 3492661"/>
                  <a:gd name="connsiteX5" fmla="*/ 1110343 w 4808765"/>
                  <a:gd name="connsiteY5" fmla="*/ 47332 h 3492661"/>
                  <a:gd name="connsiteX6" fmla="*/ 1053193 w 4808765"/>
                  <a:gd name="connsiteY6" fmla="*/ 55497 h 3492661"/>
                  <a:gd name="connsiteX7" fmla="*/ 996043 w 4808765"/>
                  <a:gd name="connsiteY7" fmla="*/ 79989 h 3492661"/>
                  <a:gd name="connsiteX8" fmla="*/ 914400 w 4808765"/>
                  <a:gd name="connsiteY8" fmla="*/ 104482 h 3492661"/>
                  <a:gd name="connsiteX9" fmla="*/ 889907 w 4808765"/>
                  <a:gd name="connsiteY9" fmla="*/ 120811 h 3492661"/>
                  <a:gd name="connsiteX10" fmla="*/ 865415 w 4808765"/>
                  <a:gd name="connsiteY10" fmla="*/ 128975 h 3492661"/>
                  <a:gd name="connsiteX11" fmla="*/ 832757 w 4808765"/>
                  <a:gd name="connsiteY11" fmla="*/ 145304 h 3492661"/>
                  <a:gd name="connsiteX12" fmla="*/ 775607 w 4808765"/>
                  <a:gd name="connsiteY12" fmla="*/ 194289 h 3492661"/>
                  <a:gd name="connsiteX13" fmla="*/ 742950 w 4808765"/>
                  <a:gd name="connsiteY13" fmla="*/ 210618 h 3492661"/>
                  <a:gd name="connsiteX14" fmla="*/ 677636 w 4808765"/>
                  <a:gd name="connsiteY14" fmla="*/ 259604 h 3492661"/>
                  <a:gd name="connsiteX15" fmla="*/ 571500 w 4808765"/>
                  <a:gd name="connsiteY15" fmla="*/ 333082 h 3492661"/>
                  <a:gd name="connsiteX16" fmla="*/ 522515 w 4808765"/>
                  <a:gd name="connsiteY16" fmla="*/ 365739 h 3492661"/>
                  <a:gd name="connsiteX17" fmla="*/ 440872 w 4808765"/>
                  <a:gd name="connsiteY17" fmla="*/ 447382 h 3492661"/>
                  <a:gd name="connsiteX18" fmla="*/ 334736 w 4808765"/>
                  <a:gd name="connsiteY18" fmla="*/ 545354 h 3492661"/>
                  <a:gd name="connsiteX19" fmla="*/ 318407 w 4808765"/>
                  <a:gd name="connsiteY19" fmla="*/ 569847 h 3492661"/>
                  <a:gd name="connsiteX20" fmla="*/ 293915 w 4808765"/>
                  <a:gd name="connsiteY20" fmla="*/ 594339 h 3492661"/>
                  <a:gd name="connsiteX21" fmla="*/ 261257 w 4808765"/>
                  <a:gd name="connsiteY21" fmla="*/ 659654 h 3492661"/>
                  <a:gd name="connsiteX22" fmla="*/ 236765 w 4808765"/>
                  <a:gd name="connsiteY22" fmla="*/ 700475 h 3492661"/>
                  <a:gd name="connsiteX23" fmla="*/ 204107 w 4808765"/>
                  <a:gd name="connsiteY23" fmla="*/ 790282 h 3492661"/>
                  <a:gd name="connsiteX24" fmla="*/ 187779 w 4808765"/>
                  <a:gd name="connsiteY24" fmla="*/ 822939 h 3492661"/>
                  <a:gd name="connsiteX25" fmla="*/ 171450 w 4808765"/>
                  <a:gd name="connsiteY25" fmla="*/ 880089 h 3492661"/>
                  <a:gd name="connsiteX26" fmla="*/ 138793 w 4808765"/>
                  <a:gd name="connsiteY26" fmla="*/ 978061 h 3492661"/>
                  <a:gd name="connsiteX27" fmla="*/ 122465 w 4808765"/>
                  <a:gd name="connsiteY27" fmla="*/ 1027047 h 3492661"/>
                  <a:gd name="connsiteX28" fmla="*/ 89807 w 4808765"/>
                  <a:gd name="connsiteY28" fmla="*/ 1125018 h 3492661"/>
                  <a:gd name="connsiteX29" fmla="*/ 81643 w 4808765"/>
                  <a:gd name="connsiteY29" fmla="*/ 1174004 h 3492661"/>
                  <a:gd name="connsiteX30" fmla="*/ 73479 w 4808765"/>
                  <a:gd name="connsiteY30" fmla="*/ 1206661 h 3492661"/>
                  <a:gd name="connsiteX31" fmla="*/ 65315 w 4808765"/>
                  <a:gd name="connsiteY31" fmla="*/ 1280139 h 3492661"/>
                  <a:gd name="connsiteX32" fmla="*/ 57150 w 4808765"/>
                  <a:gd name="connsiteY32" fmla="*/ 1329125 h 3492661"/>
                  <a:gd name="connsiteX33" fmla="*/ 40822 w 4808765"/>
                  <a:gd name="connsiteY33" fmla="*/ 1516904 h 3492661"/>
                  <a:gd name="connsiteX34" fmla="*/ 16329 w 4808765"/>
                  <a:gd name="connsiteY34" fmla="*/ 1680189 h 3492661"/>
                  <a:gd name="connsiteX35" fmla="*/ 8165 w 4808765"/>
                  <a:gd name="connsiteY35" fmla="*/ 1794489 h 3492661"/>
                  <a:gd name="connsiteX36" fmla="*/ 0 w 4808765"/>
                  <a:gd name="connsiteY36" fmla="*/ 1884297 h 3492661"/>
                  <a:gd name="connsiteX37" fmla="*/ 16329 w 4808765"/>
                  <a:gd name="connsiteY37" fmla="*/ 2055747 h 3492661"/>
                  <a:gd name="connsiteX38" fmla="*/ 24493 w 4808765"/>
                  <a:gd name="connsiteY38" fmla="*/ 2088404 h 3492661"/>
                  <a:gd name="connsiteX39" fmla="*/ 32657 w 4808765"/>
                  <a:gd name="connsiteY39" fmla="*/ 2170047 h 3492661"/>
                  <a:gd name="connsiteX40" fmla="*/ 48986 w 4808765"/>
                  <a:gd name="connsiteY40" fmla="*/ 2210868 h 3492661"/>
                  <a:gd name="connsiteX41" fmla="*/ 73479 w 4808765"/>
                  <a:gd name="connsiteY41" fmla="*/ 2308839 h 3492661"/>
                  <a:gd name="connsiteX42" fmla="*/ 106136 w 4808765"/>
                  <a:gd name="connsiteY42" fmla="*/ 2398647 h 3492661"/>
                  <a:gd name="connsiteX43" fmla="*/ 122465 w 4808765"/>
                  <a:gd name="connsiteY43" fmla="*/ 2431304 h 3492661"/>
                  <a:gd name="connsiteX44" fmla="*/ 138793 w 4808765"/>
                  <a:gd name="connsiteY44" fmla="*/ 2472125 h 3492661"/>
                  <a:gd name="connsiteX45" fmla="*/ 146957 w 4808765"/>
                  <a:gd name="connsiteY45" fmla="*/ 2496618 h 3492661"/>
                  <a:gd name="connsiteX46" fmla="*/ 163286 w 4808765"/>
                  <a:gd name="connsiteY46" fmla="*/ 2521111 h 3492661"/>
                  <a:gd name="connsiteX47" fmla="*/ 179615 w 4808765"/>
                  <a:gd name="connsiteY47" fmla="*/ 2553768 h 3492661"/>
                  <a:gd name="connsiteX48" fmla="*/ 204107 w 4808765"/>
                  <a:gd name="connsiteY48" fmla="*/ 2578261 h 3492661"/>
                  <a:gd name="connsiteX49" fmla="*/ 220436 w 4808765"/>
                  <a:gd name="connsiteY49" fmla="*/ 2610918 h 3492661"/>
                  <a:gd name="connsiteX50" fmla="*/ 244929 w 4808765"/>
                  <a:gd name="connsiteY50" fmla="*/ 2635411 h 3492661"/>
                  <a:gd name="connsiteX51" fmla="*/ 302079 w 4808765"/>
                  <a:gd name="connsiteY51" fmla="*/ 2700725 h 3492661"/>
                  <a:gd name="connsiteX52" fmla="*/ 367393 w 4808765"/>
                  <a:gd name="connsiteY52" fmla="*/ 2782368 h 3492661"/>
                  <a:gd name="connsiteX53" fmla="*/ 400050 w 4808765"/>
                  <a:gd name="connsiteY53" fmla="*/ 2831354 h 3492661"/>
                  <a:gd name="connsiteX54" fmla="*/ 440872 w 4808765"/>
                  <a:gd name="connsiteY54" fmla="*/ 2864011 h 3492661"/>
                  <a:gd name="connsiteX55" fmla="*/ 473529 w 4808765"/>
                  <a:gd name="connsiteY55" fmla="*/ 2904832 h 3492661"/>
                  <a:gd name="connsiteX56" fmla="*/ 579665 w 4808765"/>
                  <a:gd name="connsiteY56" fmla="*/ 2994639 h 3492661"/>
                  <a:gd name="connsiteX57" fmla="*/ 669472 w 4808765"/>
                  <a:gd name="connsiteY57" fmla="*/ 3043625 h 3492661"/>
                  <a:gd name="connsiteX58" fmla="*/ 710293 w 4808765"/>
                  <a:gd name="connsiteY58" fmla="*/ 3059954 h 3492661"/>
                  <a:gd name="connsiteX59" fmla="*/ 734786 w 4808765"/>
                  <a:gd name="connsiteY59" fmla="*/ 3076282 h 3492661"/>
                  <a:gd name="connsiteX60" fmla="*/ 783772 w 4808765"/>
                  <a:gd name="connsiteY60" fmla="*/ 3092611 h 3492661"/>
                  <a:gd name="connsiteX61" fmla="*/ 906236 w 4808765"/>
                  <a:gd name="connsiteY61" fmla="*/ 3149761 h 3492661"/>
                  <a:gd name="connsiteX62" fmla="*/ 1069522 w 4808765"/>
                  <a:gd name="connsiteY62" fmla="*/ 3206911 h 3492661"/>
                  <a:gd name="connsiteX63" fmla="*/ 1143000 w 4808765"/>
                  <a:gd name="connsiteY63" fmla="*/ 3231404 h 3492661"/>
                  <a:gd name="connsiteX64" fmla="*/ 1355272 w 4808765"/>
                  <a:gd name="connsiteY64" fmla="*/ 3304882 h 3492661"/>
                  <a:gd name="connsiteX65" fmla="*/ 1518557 w 4808765"/>
                  <a:gd name="connsiteY65" fmla="*/ 3337539 h 3492661"/>
                  <a:gd name="connsiteX66" fmla="*/ 1649186 w 4808765"/>
                  <a:gd name="connsiteY66" fmla="*/ 3362032 h 3492661"/>
                  <a:gd name="connsiteX67" fmla="*/ 1796143 w 4808765"/>
                  <a:gd name="connsiteY67" fmla="*/ 3386525 h 3492661"/>
                  <a:gd name="connsiteX68" fmla="*/ 1877786 w 4808765"/>
                  <a:gd name="connsiteY68" fmla="*/ 3402854 h 3492661"/>
                  <a:gd name="connsiteX69" fmla="*/ 1959429 w 4808765"/>
                  <a:gd name="connsiteY69" fmla="*/ 3411018 h 3492661"/>
                  <a:gd name="connsiteX70" fmla="*/ 2171700 w 4808765"/>
                  <a:gd name="connsiteY70" fmla="*/ 3427347 h 3492661"/>
                  <a:gd name="connsiteX71" fmla="*/ 2392136 w 4808765"/>
                  <a:gd name="connsiteY71" fmla="*/ 3443675 h 3492661"/>
                  <a:gd name="connsiteX72" fmla="*/ 2653393 w 4808765"/>
                  <a:gd name="connsiteY72" fmla="*/ 3451839 h 3492661"/>
                  <a:gd name="connsiteX73" fmla="*/ 2775857 w 4808765"/>
                  <a:gd name="connsiteY73" fmla="*/ 3460004 h 3492661"/>
                  <a:gd name="connsiteX74" fmla="*/ 2800350 w 4808765"/>
                  <a:gd name="connsiteY74" fmla="*/ 3468168 h 3492661"/>
                  <a:gd name="connsiteX75" fmla="*/ 2890157 w 4808765"/>
                  <a:gd name="connsiteY75" fmla="*/ 3476332 h 3492661"/>
                  <a:gd name="connsiteX76" fmla="*/ 3045279 w 4808765"/>
                  <a:gd name="connsiteY76" fmla="*/ 3484497 h 3492661"/>
                  <a:gd name="connsiteX77" fmla="*/ 3151415 w 4808765"/>
                  <a:gd name="connsiteY77" fmla="*/ 3492661 h 3492661"/>
                  <a:gd name="connsiteX78" fmla="*/ 3526972 w 4808765"/>
                  <a:gd name="connsiteY78" fmla="*/ 3484497 h 3492661"/>
                  <a:gd name="connsiteX79" fmla="*/ 3804557 w 4808765"/>
                  <a:gd name="connsiteY79" fmla="*/ 3460004 h 3492661"/>
                  <a:gd name="connsiteX80" fmla="*/ 3894365 w 4808765"/>
                  <a:gd name="connsiteY80" fmla="*/ 3443675 h 3492661"/>
                  <a:gd name="connsiteX81" fmla="*/ 4000500 w 4808765"/>
                  <a:gd name="connsiteY81" fmla="*/ 3419182 h 3492661"/>
                  <a:gd name="connsiteX82" fmla="*/ 4049486 w 4808765"/>
                  <a:gd name="connsiteY82" fmla="*/ 3411018 h 3492661"/>
                  <a:gd name="connsiteX83" fmla="*/ 4098472 w 4808765"/>
                  <a:gd name="connsiteY83" fmla="*/ 3394689 h 3492661"/>
                  <a:gd name="connsiteX84" fmla="*/ 4180115 w 4808765"/>
                  <a:gd name="connsiteY84" fmla="*/ 3329375 h 3492661"/>
                  <a:gd name="connsiteX85" fmla="*/ 4212772 w 4808765"/>
                  <a:gd name="connsiteY85" fmla="*/ 3296718 h 3492661"/>
                  <a:gd name="connsiteX86" fmla="*/ 4269922 w 4808765"/>
                  <a:gd name="connsiteY86" fmla="*/ 3247732 h 3492661"/>
                  <a:gd name="connsiteX87" fmla="*/ 4286250 w 4808765"/>
                  <a:gd name="connsiteY87" fmla="*/ 3223239 h 3492661"/>
                  <a:gd name="connsiteX88" fmla="*/ 4343400 w 4808765"/>
                  <a:gd name="connsiteY88" fmla="*/ 3149761 h 3492661"/>
                  <a:gd name="connsiteX89" fmla="*/ 4400550 w 4808765"/>
                  <a:gd name="connsiteY89" fmla="*/ 3076282 h 3492661"/>
                  <a:gd name="connsiteX90" fmla="*/ 4604657 w 4808765"/>
                  <a:gd name="connsiteY90" fmla="*/ 2823189 h 3492661"/>
                  <a:gd name="connsiteX91" fmla="*/ 4678136 w 4808765"/>
                  <a:gd name="connsiteY91" fmla="*/ 2733382 h 3492661"/>
                  <a:gd name="connsiteX92" fmla="*/ 4694465 w 4808765"/>
                  <a:gd name="connsiteY92" fmla="*/ 2708889 h 3492661"/>
                  <a:gd name="connsiteX93" fmla="*/ 4759779 w 4808765"/>
                  <a:gd name="connsiteY93" fmla="*/ 2496618 h 3492661"/>
                  <a:gd name="connsiteX94" fmla="*/ 4792436 w 4808765"/>
                  <a:gd name="connsiteY94" fmla="*/ 2325168 h 3492661"/>
                  <a:gd name="connsiteX95" fmla="*/ 4808765 w 4808765"/>
                  <a:gd name="connsiteY95" fmla="*/ 2194539 h 3492661"/>
                  <a:gd name="connsiteX96" fmla="*/ 4800600 w 4808765"/>
                  <a:gd name="connsiteY96" fmla="*/ 1941447 h 3492661"/>
                  <a:gd name="connsiteX97" fmla="*/ 4784272 w 4808765"/>
                  <a:gd name="connsiteY97" fmla="*/ 1827147 h 3492661"/>
                  <a:gd name="connsiteX98" fmla="*/ 4776107 w 4808765"/>
                  <a:gd name="connsiteY98" fmla="*/ 1761832 h 3492661"/>
                  <a:gd name="connsiteX99" fmla="*/ 4743450 w 4808765"/>
                  <a:gd name="connsiteY99" fmla="*/ 1623039 h 3492661"/>
                  <a:gd name="connsiteX100" fmla="*/ 4694465 w 4808765"/>
                  <a:gd name="connsiteY100" fmla="*/ 1467918 h 3492661"/>
                  <a:gd name="connsiteX101" fmla="*/ 4645479 w 4808765"/>
                  <a:gd name="connsiteY101" fmla="*/ 1361782 h 3492661"/>
                  <a:gd name="connsiteX102" fmla="*/ 4629150 w 4808765"/>
                  <a:gd name="connsiteY102" fmla="*/ 1312797 h 3492661"/>
                  <a:gd name="connsiteX103" fmla="*/ 4596493 w 4808765"/>
                  <a:gd name="connsiteY103" fmla="*/ 1263811 h 3492661"/>
                  <a:gd name="connsiteX104" fmla="*/ 4555672 w 4808765"/>
                  <a:gd name="connsiteY104" fmla="*/ 1190332 h 3492661"/>
                  <a:gd name="connsiteX105" fmla="*/ 4523015 w 4808765"/>
                  <a:gd name="connsiteY105" fmla="*/ 1116854 h 3492661"/>
                  <a:gd name="connsiteX106" fmla="*/ 4482193 w 4808765"/>
                  <a:gd name="connsiteY106" fmla="*/ 1059704 h 3492661"/>
                  <a:gd name="connsiteX107" fmla="*/ 4457700 w 4808765"/>
                  <a:gd name="connsiteY107" fmla="*/ 1002554 h 3492661"/>
                  <a:gd name="connsiteX108" fmla="*/ 4433207 w 4808765"/>
                  <a:gd name="connsiteY108" fmla="*/ 953568 h 3492661"/>
                  <a:gd name="connsiteX109" fmla="*/ 4416879 w 4808765"/>
                  <a:gd name="connsiteY109" fmla="*/ 912747 h 3492661"/>
                  <a:gd name="connsiteX110" fmla="*/ 4359729 w 4808765"/>
                  <a:gd name="connsiteY110" fmla="*/ 814775 h 3492661"/>
                  <a:gd name="connsiteX111" fmla="*/ 4335236 w 4808765"/>
                  <a:gd name="connsiteY111" fmla="*/ 773954 h 3492661"/>
                  <a:gd name="connsiteX112" fmla="*/ 4278086 w 4808765"/>
                  <a:gd name="connsiteY112" fmla="*/ 700475 h 3492661"/>
                  <a:gd name="connsiteX113" fmla="*/ 4245429 w 4808765"/>
                  <a:gd name="connsiteY113" fmla="*/ 651489 h 3492661"/>
                  <a:gd name="connsiteX114" fmla="*/ 4163786 w 4808765"/>
                  <a:gd name="connsiteY114" fmla="*/ 561682 h 3492661"/>
                  <a:gd name="connsiteX115" fmla="*/ 4139293 w 4808765"/>
                  <a:gd name="connsiteY115" fmla="*/ 529025 h 3492661"/>
                  <a:gd name="connsiteX116" fmla="*/ 4073979 w 4808765"/>
                  <a:gd name="connsiteY116" fmla="*/ 463711 h 3492661"/>
                  <a:gd name="connsiteX117" fmla="*/ 4041322 w 4808765"/>
                  <a:gd name="connsiteY117" fmla="*/ 431054 h 3492661"/>
                  <a:gd name="connsiteX118" fmla="*/ 3992336 w 4808765"/>
                  <a:gd name="connsiteY118" fmla="*/ 398397 h 3492661"/>
                  <a:gd name="connsiteX119" fmla="*/ 3959679 w 4808765"/>
                  <a:gd name="connsiteY119" fmla="*/ 373904 h 3492661"/>
                  <a:gd name="connsiteX120" fmla="*/ 3886200 w 4808765"/>
                  <a:gd name="connsiteY120" fmla="*/ 324918 h 3492661"/>
                  <a:gd name="connsiteX121" fmla="*/ 3812722 w 4808765"/>
                  <a:gd name="connsiteY121" fmla="*/ 267768 h 3492661"/>
                  <a:gd name="connsiteX122" fmla="*/ 3788229 w 4808765"/>
                  <a:gd name="connsiteY122" fmla="*/ 251439 h 3492661"/>
                  <a:gd name="connsiteX123" fmla="*/ 3747407 w 4808765"/>
                  <a:gd name="connsiteY123" fmla="*/ 235111 h 3492661"/>
                  <a:gd name="connsiteX124" fmla="*/ 3698422 w 4808765"/>
                  <a:gd name="connsiteY124" fmla="*/ 202454 h 3492661"/>
                  <a:gd name="connsiteX125" fmla="*/ 3657600 w 4808765"/>
                  <a:gd name="connsiteY125" fmla="*/ 177961 h 3492661"/>
                  <a:gd name="connsiteX126" fmla="*/ 3624943 w 4808765"/>
                  <a:gd name="connsiteY126" fmla="*/ 153468 h 3492661"/>
                  <a:gd name="connsiteX127" fmla="*/ 3575957 w 4808765"/>
                  <a:gd name="connsiteY127" fmla="*/ 137139 h 3492661"/>
                  <a:gd name="connsiteX128" fmla="*/ 3510643 w 4808765"/>
                  <a:gd name="connsiteY128" fmla="*/ 112647 h 3492661"/>
                  <a:gd name="connsiteX129" fmla="*/ 3469822 w 4808765"/>
                  <a:gd name="connsiteY129" fmla="*/ 96318 h 3492661"/>
                  <a:gd name="connsiteX130" fmla="*/ 3437165 w 4808765"/>
                  <a:gd name="connsiteY130" fmla="*/ 79989 h 3492661"/>
                  <a:gd name="connsiteX131" fmla="*/ 3306536 w 4808765"/>
                  <a:gd name="connsiteY131" fmla="*/ 55497 h 3492661"/>
                  <a:gd name="connsiteX132" fmla="*/ 3126922 w 4808765"/>
                  <a:gd name="connsiteY132" fmla="*/ 31004 h 3492661"/>
                  <a:gd name="connsiteX133" fmla="*/ 3037115 w 4808765"/>
                  <a:gd name="connsiteY133" fmla="*/ 22839 h 3492661"/>
                  <a:gd name="connsiteX134" fmla="*/ 2857500 w 4808765"/>
                  <a:gd name="connsiteY134" fmla="*/ 6511 h 3492661"/>
                  <a:gd name="connsiteX135" fmla="*/ 2392136 w 4808765"/>
                  <a:gd name="connsiteY135" fmla="*/ 6511 h 349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4808765" h="3492661">
                    <a:moveTo>
                      <a:pt x="2392136" y="6511"/>
                    </a:moveTo>
                    <a:lnTo>
                      <a:pt x="2392136" y="6511"/>
                    </a:lnTo>
                    <a:lnTo>
                      <a:pt x="1926772" y="14675"/>
                    </a:lnTo>
                    <a:cubicBezTo>
                      <a:pt x="1912902" y="15122"/>
                      <a:pt x="1899824" y="22541"/>
                      <a:pt x="1885950" y="22839"/>
                    </a:cubicBezTo>
                    <a:cubicBezTo>
                      <a:pt x="1646504" y="27989"/>
                      <a:pt x="1406979" y="28282"/>
                      <a:pt x="1167493" y="31004"/>
                    </a:cubicBezTo>
                    <a:cubicBezTo>
                      <a:pt x="1148443" y="36447"/>
                      <a:pt x="1129715" y="43181"/>
                      <a:pt x="1110343" y="47332"/>
                    </a:cubicBezTo>
                    <a:cubicBezTo>
                      <a:pt x="1091527" y="51364"/>
                      <a:pt x="1071696" y="50210"/>
                      <a:pt x="1053193" y="55497"/>
                    </a:cubicBezTo>
                    <a:cubicBezTo>
                      <a:pt x="1033265" y="61191"/>
                      <a:pt x="1015387" y="72549"/>
                      <a:pt x="996043" y="79989"/>
                    </a:cubicBezTo>
                    <a:cubicBezTo>
                      <a:pt x="959123" y="94189"/>
                      <a:pt x="948950" y="95845"/>
                      <a:pt x="914400" y="104482"/>
                    </a:cubicBezTo>
                    <a:cubicBezTo>
                      <a:pt x="906236" y="109925"/>
                      <a:pt x="898683" y="116423"/>
                      <a:pt x="889907" y="120811"/>
                    </a:cubicBezTo>
                    <a:cubicBezTo>
                      <a:pt x="882210" y="124660"/>
                      <a:pt x="873325" y="125585"/>
                      <a:pt x="865415" y="128975"/>
                    </a:cubicBezTo>
                    <a:cubicBezTo>
                      <a:pt x="854228" y="133769"/>
                      <a:pt x="843643" y="139861"/>
                      <a:pt x="832757" y="145304"/>
                    </a:cubicBezTo>
                    <a:cubicBezTo>
                      <a:pt x="810488" y="167574"/>
                      <a:pt x="803543" y="176830"/>
                      <a:pt x="775607" y="194289"/>
                    </a:cubicBezTo>
                    <a:cubicBezTo>
                      <a:pt x="765286" y="200739"/>
                      <a:pt x="753077" y="203867"/>
                      <a:pt x="742950" y="210618"/>
                    </a:cubicBezTo>
                    <a:cubicBezTo>
                      <a:pt x="720306" y="225714"/>
                      <a:pt x="700011" y="244113"/>
                      <a:pt x="677636" y="259604"/>
                    </a:cubicBezTo>
                    <a:lnTo>
                      <a:pt x="571500" y="333082"/>
                    </a:lnTo>
                    <a:cubicBezTo>
                      <a:pt x="555304" y="344163"/>
                      <a:pt x="536391" y="351863"/>
                      <a:pt x="522515" y="365739"/>
                    </a:cubicBezTo>
                    <a:cubicBezTo>
                      <a:pt x="495301" y="392953"/>
                      <a:pt x="470438" y="422743"/>
                      <a:pt x="440872" y="447382"/>
                    </a:cubicBezTo>
                    <a:cubicBezTo>
                      <a:pt x="413900" y="469859"/>
                      <a:pt x="352781" y="518287"/>
                      <a:pt x="334736" y="545354"/>
                    </a:cubicBezTo>
                    <a:cubicBezTo>
                      <a:pt x="329293" y="553518"/>
                      <a:pt x="324689" y="562309"/>
                      <a:pt x="318407" y="569847"/>
                    </a:cubicBezTo>
                    <a:cubicBezTo>
                      <a:pt x="311016" y="578717"/>
                      <a:pt x="300114" y="584598"/>
                      <a:pt x="293915" y="594339"/>
                    </a:cubicBezTo>
                    <a:cubicBezTo>
                      <a:pt x="280847" y="614875"/>
                      <a:pt x="273780" y="638781"/>
                      <a:pt x="261257" y="659654"/>
                    </a:cubicBezTo>
                    <a:cubicBezTo>
                      <a:pt x="253093" y="673261"/>
                      <a:pt x="243861" y="686282"/>
                      <a:pt x="236765" y="700475"/>
                    </a:cubicBezTo>
                    <a:cubicBezTo>
                      <a:pt x="218916" y="736173"/>
                      <a:pt x="219348" y="752179"/>
                      <a:pt x="204107" y="790282"/>
                    </a:cubicBezTo>
                    <a:cubicBezTo>
                      <a:pt x="199587" y="801582"/>
                      <a:pt x="191938" y="811501"/>
                      <a:pt x="187779" y="822939"/>
                    </a:cubicBezTo>
                    <a:cubicBezTo>
                      <a:pt x="181008" y="841559"/>
                      <a:pt x="177416" y="861196"/>
                      <a:pt x="171450" y="880089"/>
                    </a:cubicBezTo>
                    <a:cubicBezTo>
                      <a:pt x="161084" y="912915"/>
                      <a:pt x="149679" y="945404"/>
                      <a:pt x="138793" y="978061"/>
                    </a:cubicBezTo>
                    <a:cubicBezTo>
                      <a:pt x="133350" y="994390"/>
                      <a:pt x="127194" y="1010497"/>
                      <a:pt x="122465" y="1027047"/>
                    </a:cubicBezTo>
                    <a:cubicBezTo>
                      <a:pt x="102110" y="1098288"/>
                      <a:pt x="113494" y="1065802"/>
                      <a:pt x="89807" y="1125018"/>
                    </a:cubicBezTo>
                    <a:cubicBezTo>
                      <a:pt x="87086" y="1141347"/>
                      <a:pt x="84889" y="1157772"/>
                      <a:pt x="81643" y="1174004"/>
                    </a:cubicBezTo>
                    <a:cubicBezTo>
                      <a:pt x="79443" y="1185007"/>
                      <a:pt x="75185" y="1195571"/>
                      <a:pt x="73479" y="1206661"/>
                    </a:cubicBezTo>
                    <a:cubicBezTo>
                      <a:pt x="69732" y="1231018"/>
                      <a:pt x="68572" y="1255712"/>
                      <a:pt x="65315" y="1280139"/>
                    </a:cubicBezTo>
                    <a:cubicBezTo>
                      <a:pt x="63127" y="1296548"/>
                      <a:pt x="59872" y="1312796"/>
                      <a:pt x="57150" y="1329125"/>
                    </a:cubicBezTo>
                    <a:cubicBezTo>
                      <a:pt x="51477" y="1414223"/>
                      <a:pt x="51942" y="1442773"/>
                      <a:pt x="40822" y="1516904"/>
                    </a:cubicBezTo>
                    <a:cubicBezTo>
                      <a:pt x="30636" y="1584810"/>
                      <a:pt x="22138" y="1616290"/>
                      <a:pt x="16329" y="1680189"/>
                    </a:cubicBezTo>
                    <a:cubicBezTo>
                      <a:pt x="12871" y="1718229"/>
                      <a:pt x="11211" y="1756414"/>
                      <a:pt x="8165" y="1794489"/>
                    </a:cubicBezTo>
                    <a:cubicBezTo>
                      <a:pt x="5768" y="1824453"/>
                      <a:pt x="2722" y="1854361"/>
                      <a:pt x="0" y="1884297"/>
                    </a:cubicBezTo>
                    <a:cubicBezTo>
                      <a:pt x="4783" y="1951258"/>
                      <a:pt x="5158" y="1994303"/>
                      <a:pt x="16329" y="2055747"/>
                    </a:cubicBezTo>
                    <a:cubicBezTo>
                      <a:pt x="18336" y="2066787"/>
                      <a:pt x="21772" y="2077518"/>
                      <a:pt x="24493" y="2088404"/>
                    </a:cubicBezTo>
                    <a:cubicBezTo>
                      <a:pt x="27214" y="2115618"/>
                      <a:pt x="27293" y="2143228"/>
                      <a:pt x="32657" y="2170047"/>
                    </a:cubicBezTo>
                    <a:cubicBezTo>
                      <a:pt x="35531" y="2184418"/>
                      <a:pt x="44351" y="2196965"/>
                      <a:pt x="48986" y="2210868"/>
                    </a:cubicBezTo>
                    <a:cubicBezTo>
                      <a:pt x="88423" y="2329174"/>
                      <a:pt x="47915" y="2215102"/>
                      <a:pt x="73479" y="2308839"/>
                    </a:cubicBezTo>
                    <a:cubicBezTo>
                      <a:pt x="79869" y="2332270"/>
                      <a:pt x="95823" y="2375442"/>
                      <a:pt x="106136" y="2398647"/>
                    </a:cubicBezTo>
                    <a:cubicBezTo>
                      <a:pt x="111079" y="2409769"/>
                      <a:pt x="117522" y="2420182"/>
                      <a:pt x="122465" y="2431304"/>
                    </a:cubicBezTo>
                    <a:cubicBezTo>
                      <a:pt x="128417" y="2444696"/>
                      <a:pt x="133647" y="2458403"/>
                      <a:pt x="138793" y="2472125"/>
                    </a:cubicBezTo>
                    <a:cubicBezTo>
                      <a:pt x="141815" y="2480183"/>
                      <a:pt x="143108" y="2488921"/>
                      <a:pt x="146957" y="2496618"/>
                    </a:cubicBezTo>
                    <a:cubicBezTo>
                      <a:pt x="151345" y="2505394"/>
                      <a:pt x="158418" y="2512592"/>
                      <a:pt x="163286" y="2521111"/>
                    </a:cubicBezTo>
                    <a:cubicBezTo>
                      <a:pt x="169324" y="2531678"/>
                      <a:pt x="172541" y="2543864"/>
                      <a:pt x="179615" y="2553768"/>
                    </a:cubicBezTo>
                    <a:cubicBezTo>
                      <a:pt x="186326" y="2563163"/>
                      <a:pt x="197396" y="2568866"/>
                      <a:pt x="204107" y="2578261"/>
                    </a:cubicBezTo>
                    <a:cubicBezTo>
                      <a:pt x="211181" y="2588165"/>
                      <a:pt x="213362" y="2601014"/>
                      <a:pt x="220436" y="2610918"/>
                    </a:cubicBezTo>
                    <a:cubicBezTo>
                      <a:pt x="227147" y="2620313"/>
                      <a:pt x="237840" y="2626297"/>
                      <a:pt x="244929" y="2635411"/>
                    </a:cubicBezTo>
                    <a:cubicBezTo>
                      <a:pt x="296217" y="2701353"/>
                      <a:pt x="254663" y="2669116"/>
                      <a:pt x="302079" y="2700725"/>
                    </a:cubicBezTo>
                    <a:cubicBezTo>
                      <a:pt x="357931" y="2793812"/>
                      <a:pt x="289330" y="2686957"/>
                      <a:pt x="367393" y="2782368"/>
                    </a:cubicBezTo>
                    <a:cubicBezTo>
                      <a:pt x="379820" y="2797557"/>
                      <a:pt x="386922" y="2816767"/>
                      <a:pt x="400050" y="2831354"/>
                    </a:cubicBezTo>
                    <a:cubicBezTo>
                      <a:pt x="411707" y="2844306"/>
                      <a:pt x="428550" y="2851689"/>
                      <a:pt x="440872" y="2864011"/>
                    </a:cubicBezTo>
                    <a:cubicBezTo>
                      <a:pt x="453194" y="2876333"/>
                      <a:pt x="461952" y="2891808"/>
                      <a:pt x="473529" y="2904832"/>
                    </a:cubicBezTo>
                    <a:cubicBezTo>
                      <a:pt x="499963" y="2934570"/>
                      <a:pt x="550801" y="2978145"/>
                      <a:pt x="579665" y="2994639"/>
                    </a:cubicBezTo>
                    <a:cubicBezTo>
                      <a:pt x="606163" y="3009781"/>
                      <a:pt x="640054" y="3030550"/>
                      <a:pt x="669472" y="3043625"/>
                    </a:cubicBezTo>
                    <a:cubicBezTo>
                      <a:pt x="682864" y="3049577"/>
                      <a:pt x="697185" y="3053400"/>
                      <a:pt x="710293" y="3059954"/>
                    </a:cubicBezTo>
                    <a:cubicBezTo>
                      <a:pt x="719069" y="3064342"/>
                      <a:pt x="725819" y="3072297"/>
                      <a:pt x="734786" y="3076282"/>
                    </a:cubicBezTo>
                    <a:cubicBezTo>
                      <a:pt x="750515" y="3083272"/>
                      <a:pt x="783772" y="3092611"/>
                      <a:pt x="783772" y="3092611"/>
                    </a:cubicBezTo>
                    <a:cubicBezTo>
                      <a:pt x="862474" y="3145079"/>
                      <a:pt x="803306" y="3111839"/>
                      <a:pt x="906236" y="3149761"/>
                    </a:cubicBezTo>
                    <a:cubicBezTo>
                      <a:pt x="1113038" y="3225951"/>
                      <a:pt x="864053" y="3142025"/>
                      <a:pt x="1069522" y="3206911"/>
                    </a:cubicBezTo>
                    <a:cubicBezTo>
                      <a:pt x="1094141" y="3214686"/>
                      <a:pt x="1118826" y="3222339"/>
                      <a:pt x="1143000" y="3231404"/>
                    </a:cubicBezTo>
                    <a:cubicBezTo>
                      <a:pt x="1238515" y="3267222"/>
                      <a:pt x="1210408" y="3275909"/>
                      <a:pt x="1355272" y="3304882"/>
                    </a:cubicBezTo>
                    <a:cubicBezTo>
                      <a:pt x="1409700" y="3315768"/>
                      <a:pt x="1464708" y="3324077"/>
                      <a:pt x="1518557" y="3337539"/>
                    </a:cubicBezTo>
                    <a:cubicBezTo>
                      <a:pt x="1605158" y="3359189"/>
                      <a:pt x="1561604" y="3351085"/>
                      <a:pt x="1649186" y="3362032"/>
                    </a:cubicBezTo>
                    <a:cubicBezTo>
                      <a:pt x="1783690" y="3395659"/>
                      <a:pt x="1640183" y="3363131"/>
                      <a:pt x="1796143" y="3386525"/>
                    </a:cubicBezTo>
                    <a:cubicBezTo>
                      <a:pt x="1823589" y="3390642"/>
                      <a:pt x="1850340" y="3398737"/>
                      <a:pt x="1877786" y="3402854"/>
                    </a:cubicBezTo>
                    <a:cubicBezTo>
                      <a:pt x="1904833" y="3406911"/>
                      <a:pt x="1932246" y="3407998"/>
                      <a:pt x="1959429" y="3411018"/>
                    </a:cubicBezTo>
                    <a:cubicBezTo>
                      <a:pt x="2143535" y="3431474"/>
                      <a:pt x="1846065" y="3404087"/>
                      <a:pt x="2171700" y="3427347"/>
                    </a:cubicBezTo>
                    <a:cubicBezTo>
                      <a:pt x="2361010" y="3440870"/>
                      <a:pt x="2121739" y="3432639"/>
                      <a:pt x="2392136" y="3443675"/>
                    </a:cubicBezTo>
                    <a:lnTo>
                      <a:pt x="2653393" y="3451839"/>
                    </a:lnTo>
                    <a:cubicBezTo>
                      <a:pt x="2694214" y="3454561"/>
                      <a:pt x="2735195" y="3455486"/>
                      <a:pt x="2775857" y="3460004"/>
                    </a:cubicBezTo>
                    <a:cubicBezTo>
                      <a:pt x="2784410" y="3460954"/>
                      <a:pt x="2791831" y="3466951"/>
                      <a:pt x="2800350" y="3468168"/>
                    </a:cubicBezTo>
                    <a:cubicBezTo>
                      <a:pt x="2830107" y="3472419"/>
                      <a:pt x="2860164" y="3474332"/>
                      <a:pt x="2890157" y="3476332"/>
                    </a:cubicBezTo>
                    <a:cubicBezTo>
                      <a:pt x="2941821" y="3479776"/>
                      <a:pt x="2993601" y="3481267"/>
                      <a:pt x="3045279" y="3484497"/>
                    </a:cubicBezTo>
                    <a:cubicBezTo>
                      <a:pt x="3080693" y="3486710"/>
                      <a:pt x="3116036" y="3489940"/>
                      <a:pt x="3151415" y="3492661"/>
                    </a:cubicBezTo>
                    <a:lnTo>
                      <a:pt x="3526972" y="3484497"/>
                    </a:lnTo>
                    <a:cubicBezTo>
                      <a:pt x="3829169" y="3476102"/>
                      <a:pt x="3649155" y="3493305"/>
                      <a:pt x="3804557" y="3460004"/>
                    </a:cubicBezTo>
                    <a:cubicBezTo>
                      <a:pt x="3833580" y="3453785"/>
                      <a:pt x="3865520" y="3451542"/>
                      <a:pt x="3894365" y="3443675"/>
                    </a:cubicBezTo>
                    <a:cubicBezTo>
                      <a:pt x="4002020" y="3414316"/>
                      <a:pt x="3881126" y="3437548"/>
                      <a:pt x="4000500" y="3419182"/>
                    </a:cubicBezTo>
                    <a:cubicBezTo>
                      <a:pt x="4016861" y="3416665"/>
                      <a:pt x="4033426" y="3415033"/>
                      <a:pt x="4049486" y="3411018"/>
                    </a:cubicBezTo>
                    <a:cubicBezTo>
                      <a:pt x="4066184" y="3406843"/>
                      <a:pt x="4098472" y="3394689"/>
                      <a:pt x="4098472" y="3394689"/>
                    </a:cubicBezTo>
                    <a:cubicBezTo>
                      <a:pt x="4131226" y="3370125"/>
                      <a:pt x="4147087" y="3359100"/>
                      <a:pt x="4180115" y="3329375"/>
                    </a:cubicBezTo>
                    <a:cubicBezTo>
                      <a:pt x="4191558" y="3319076"/>
                      <a:pt x="4201186" y="3306855"/>
                      <a:pt x="4212772" y="3296718"/>
                    </a:cubicBezTo>
                    <a:cubicBezTo>
                      <a:pt x="4246035" y="3267613"/>
                      <a:pt x="4243131" y="3279882"/>
                      <a:pt x="4269922" y="3247732"/>
                    </a:cubicBezTo>
                    <a:cubicBezTo>
                      <a:pt x="4276204" y="3240194"/>
                      <a:pt x="4280363" y="3231089"/>
                      <a:pt x="4286250" y="3223239"/>
                    </a:cubicBezTo>
                    <a:cubicBezTo>
                      <a:pt x="4304867" y="3198416"/>
                      <a:pt x="4324350" y="3174254"/>
                      <a:pt x="4343400" y="3149761"/>
                    </a:cubicBezTo>
                    <a:cubicBezTo>
                      <a:pt x="4362450" y="3125268"/>
                      <a:pt x="4379793" y="3099346"/>
                      <a:pt x="4400550" y="3076282"/>
                    </a:cubicBezTo>
                    <a:cubicBezTo>
                      <a:pt x="4534044" y="2927956"/>
                      <a:pt x="4428388" y="3049820"/>
                      <a:pt x="4604657" y="2823189"/>
                    </a:cubicBezTo>
                    <a:cubicBezTo>
                      <a:pt x="4612075" y="2813651"/>
                      <a:pt x="4668733" y="2747486"/>
                      <a:pt x="4678136" y="2733382"/>
                    </a:cubicBezTo>
                    <a:lnTo>
                      <a:pt x="4694465" y="2708889"/>
                    </a:lnTo>
                    <a:cubicBezTo>
                      <a:pt x="4713029" y="2653196"/>
                      <a:pt x="4751229" y="2541505"/>
                      <a:pt x="4759779" y="2496618"/>
                    </a:cubicBezTo>
                    <a:cubicBezTo>
                      <a:pt x="4770665" y="2439468"/>
                      <a:pt x="4785220" y="2382896"/>
                      <a:pt x="4792436" y="2325168"/>
                    </a:cubicBezTo>
                    <a:lnTo>
                      <a:pt x="4808765" y="2194539"/>
                    </a:lnTo>
                    <a:cubicBezTo>
                      <a:pt x="4806043" y="2110175"/>
                      <a:pt x="4804923" y="2025744"/>
                      <a:pt x="4800600" y="1941447"/>
                    </a:cubicBezTo>
                    <a:cubicBezTo>
                      <a:pt x="4798534" y="1901168"/>
                      <a:pt x="4789893" y="1866494"/>
                      <a:pt x="4784272" y="1827147"/>
                    </a:cubicBezTo>
                    <a:cubicBezTo>
                      <a:pt x="4781169" y="1805426"/>
                      <a:pt x="4779920" y="1783439"/>
                      <a:pt x="4776107" y="1761832"/>
                    </a:cubicBezTo>
                    <a:cubicBezTo>
                      <a:pt x="4772534" y="1741586"/>
                      <a:pt x="4750101" y="1645487"/>
                      <a:pt x="4743450" y="1623039"/>
                    </a:cubicBezTo>
                    <a:cubicBezTo>
                      <a:pt x="4728046" y="1571049"/>
                      <a:pt x="4718715" y="1516417"/>
                      <a:pt x="4694465" y="1467918"/>
                    </a:cubicBezTo>
                    <a:cubicBezTo>
                      <a:pt x="4669289" y="1417568"/>
                      <a:pt x="4662395" y="1408302"/>
                      <a:pt x="4645479" y="1361782"/>
                    </a:cubicBezTo>
                    <a:cubicBezTo>
                      <a:pt x="4639597" y="1345607"/>
                      <a:pt x="4636847" y="1328192"/>
                      <a:pt x="4629150" y="1312797"/>
                    </a:cubicBezTo>
                    <a:cubicBezTo>
                      <a:pt x="4620374" y="1295244"/>
                      <a:pt x="4606590" y="1280639"/>
                      <a:pt x="4596493" y="1263811"/>
                    </a:cubicBezTo>
                    <a:cubicBezTo>
                      <a:pt x="4582078" y="1239785"/>
                      <a:pt x="4568202" y="1215393"/>
                      <a:pt x="4555672" y="1190332"/>
                    </a:cubicBezTo>
                    <a:cubicBezTo>
                      <a:pt x="4543686" y="1166359"/>
                      <a:pt x="4536155" y="1140215"/>
                      <a:pt x="4523015" y="1116854"/>
                    </a:cubicBezTo>
                    <a:cubicBezTo>
                      <a:pt x="4511538" y="1096450"/>
                      <a:pt x="4493808" y="1080030"/>
                      <a:pt x="4482193" y="1059704"/>
                    </a:cubicBezTo>
                    <a:cubicBezTo>
                      <a:pt x="4471910" y="1041709"/>
                      <a:pt x="4466385" y="1021372"/>
                      <a:pt x="4457700" y="1002554"/>
                    </a:cubicBezTo>
                    <a:cubicBezTo>
                      <a:pt x="4450050" y="985978"/>
                      <a:pt x="4440761" y="970188"/>
                      <a:pt x="4433207" y="953568"/>
                    </a:cubicBezTo>
                    <a:cubicBezTo>
                      <a:pt x="4427143" y="940226"/>
                      <a:pt x="4422943" y="926089"/>
                      <a:pt x="4416879" y="912747"/>
                    </a:cubicBezTo>
                    <a:cubicBezTo>
                      <a:pt x="4389675" y="852897"/>
                      <a:pt x="4395993" y="871761"/>
                      <a:pt x="4359729" y="814775"/>
                    </a:cubicBezTo>
                    <a:cubicBezTo>
                      <a:pt x="4351210" y="801387"/>
                      <a:pt x="4344459" y="786867"/>
                      <a:pt x="4335236" y="773954"/>
                    </a:cubicBezTo>
                    <a:cubicBezTo>
                      <a:pt x="4317201" y="748705"/>
                      <a:pt x="4295298" y="726293"/>
                      <a:pt x="4278086" y="700475"/>
                    </a:cubicBezTo>
                    <a:cubicBezTo>
                      <a:pt x="4267200" y="684146"/>
                      <a:pt x="4257394" y="667044"/>
                      <a:pt x="4245429" y="651489"/>
                    </a:cubicBezTo>
                    <a:cubicBezTo>
                      <a:pt x="4161823" y="542801"/>
                      <a:pt x="4229279" y="636531"/>
                      <a:pt x="4163786" y="561682"/>
                    </a:cubicBezTo>
                    <a:cubicBezTo>
                      <a:pt x="4154826" y="551442"/>
                      <a:pt x="4148488" y="539056"/>
                      <a:pt x="4139293" y="529025"/>
                    </a:cubicBezTo>
                    <a:cubicBezTo>
                      <a:pt x="4118488" y="506329"/>
                      <a:pt x="4095750" y="485482"/>
                      <a:pt x="4073979" y="463711"/>
                    </a:cubicBezTo>
                    <a:cubicBezTo>
                      <a:pt x="4063093" y="452825"/>
                      <a:pt x="4054131" y="439593"/>
                      <a:pt x="4041322" y="431054"/>
                    </a:cubicBezTo>
                    <a:cubicBezTo>
                      <a:pt x="4024993" y="420168"/>
                      <a:pt x="4008036" y="410172"/>
                      <a:pt x="3992336" y="398397"/>
                    </a:cubicBezTo>
                    <a:cubicBezTo>
                      <a:pt x="3981450" y="390233"/>
                      <a:pt x="3971001" y="381452"/>
                      <a:pt x="3959679" y="373904"/>
                    </a:cubicBezTo>
                    <a:cubicBezTo>
                      <a:pt x="3918565" y="346495"/>
                      <a:pt x="3921797" y="355430"/>
                      <a:pt x="3886200" y="324918"/>
                    </a:cubicBezTo>
                    <a:cubicBezTo>
                      <a:pt x="3819053" y="267363"/>
                      <a:pt x="3920225" y="339437"/>
                      <a:pt x="3812722" y="267768"/>
                    </a:cubicBezTo>
                    <a:cubicBezTo>
                      <a:pt x="3804558" y="262325"/>
                      <a:pt x="3797340" y="255083"/>
                      <a:pt x="3788229" y="251439"/>
                    </a:cubicBezTo>
                    <a:cubicBezTo>
                      <a:pt x="3774622" y="245996"/>
                      <a:pt x="3760273" y="242129"/>
                      <a:pt x="3747407" y="235111"/>
                    </a:cubicBezTo>
                    <a:cubicBezTo>
                      <a:pt x="3730179" y="225714"/>
                      <a:pt x="3714978" y="212990"/>
                      <a:pt x="3698422" y="202454"/>
                    </a:cubicBezTo>
                    <a:cubicBezTo>
                      <a:pt x="3685034" y="193934"/>
                      <a:pt x="3670804" y="186763"/>
                      <a:pt x="3657600" y="177961"/>
                    </a:cubicBezTo>
                    <a:cubicBezTo>
                      <a:pt x="3646278" y="170413"/>
                      <a:pt x="3637114" y="159553"/>
                      <a:pt x="3624943" y="153468"/>
                    </a:cubicBezTo>
                    <a:cubicBezTo>
                      <a:pt x="3609548" y="145771"/>
                      <a:pt x="3591352" y="144836"/>
                      <a:pt x="3575957" y="137139"/>
                    </a:cubicBezTo>
                    <a:cubicBezTo>
                      <a:pt x="3509144" y="103733"/>
                      <a:pt x="3577345" y="134881"/>
                      <a:pt x="3510643" y="112647"/>
                    </a:cubicBezTo>
                    <a:cubicBezTo>
                      <a:pt x="3496740" y="108013"/>
                      <a:pt x="3483214" y="102270"/>
                      <a:pt x="3469822" y="96318"/>
                    </a:cubicBezTo>
                    <a:cubicBezTo>
                      <a:pt x="3458700" y="91375"/>
                      <a:pt x="3448711" y="83838"/>
                      <a:pt x="3437165" y="79989"/>
                    </a:cubicBezTo>
                    <a:cubicBezTo>
                      <a:pt x="3382037" y="61613"/>
                      <a:pt x="3363348" y="63244"/>
                      <a:pt x="3306536" y="55497"/>
                    </a:cubicBezTo>
                    <a:cubicBezTo>
                      <a:pt x="3257289" y="48781"/>
                      <a:pt x="3180957" y="36692"/>
                      <a:pt x="3126922" y="31004"/>
                    </a:cubicBezTo>
                    <a:cubicBezTo>
                      <a:pt x="3097028" y="27857"/>
                      <a:pt x="3067051" y="25561"/>
                      <a:pt x="3037115" y="22839"/>
                    </a:cubicBezTo>
                    <a:cubicBezTo>
                      <a:pt x="2957427" y="6902"/>
                      <a:pt x="2988175" y="11096"/>
                      <a:pt x="2857500" y="6511"/>
                    </a:cubicBezTo>
                    <a:cubicBezTo>
                      <a:pt x="2595742" y="-2673"/>
                      <a:pt x="2600224" y="-1653"/>
                      <a:pt x="2392136" y="651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5EA11BE-998E-4A2A-ABD2-38EF0516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565" y="3828034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399D99B-1F70-4164-AEAA-C43FFA1F6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498" y="2524167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52" name="Picture 4" descr="Image result for egoist icon">
                <a:extLst>
                  <a:ext uri="{FF2B5EF4-FFF2-40B4-BE49-F238E27FC236}">
                    <a16:creationId xmlns:a16="http://schemas.microsoft.com/office/drawing/2014/main" id="{58FF9D8E-51DE-4584-90F9-4340C368C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522" y="4026818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Image result for egoist icon">
                <a:extLst>
                  <a:ext uri="{FF2B5EF4-FFF2-40B4-BE49-F238E27FC236}">
                    <a16:creationId xmlns:a16="http://schemas.microsoft.com/office/drawing/2014/main" id="{889DB986-DAB7-417D-B68B-EA6DB97032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55" y="2652496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Image result for egoist icon">
                <a:extLst>
                  <a:ext uri="{FF2B5EF4-FFF2-40B4-BE49-F238E27FC236}">
                    <a16:creationId xmlns:a16="http://schemas.microsoft.com/office/drawing/2014/main" id="{F5FE3EBA-2CE1-47E6-8D9A-129A7CBB3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388" y="4205503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089703-AE06-4F7F-BEB1-39A856BB86CD}"/>
                </a:ext>
              </a:extLst>
            </p:cNvPr>
            <p:cNvGrpSpPr/>
            <p:nvPr/>
          </p:nvGrpSpPr>
          <p:grpSpPr>
            <a:xfrm>
              <a:off x="1744981" y="3857923"/>
              <a:ext cx="1488076" cy="1080884"/>
              <a:chOff x="1322614" y="2524167"/>
              <a:chExt cx="4808765" cy="349291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93CF145-93CA-439D-874D-6D077F31B3AB}"/>
                  </a:ext>
                </a:extLst>
              </p:cNvPr>
              <p:cNvSpPr/>
              <p:nvPr/>
            </p:nvSpPr>
            <p:spPr>
              <a:xfrm>
                <a:off x="1322614" y="2524418"/>
                <a:ext cx="4808765" cy="3492661"/>
              </a:xfrm>
              <a:custGeom>
                <a:avLst/>
                <a:gdLst>
                  <a:gd name="connsiteX0" fmla="*/ 2392136 w 4808765"/>
                  <a:gd name="connsiteY0" fmla="*/ 6511 h 3492661"/>
                  <a:gd name="connsiteX1" fmla="*/ 2392136 w 4808765"/>
                  <a:gd name="connsiteY1" fmla="*/ 6511 h 3492661"/>
                  <a:gd name="connsiteX2" fmla="*/ 1926772 w 4808765"/>
                  <a:gd name="connsiteY2" fmla="*/ 14675 h 3492661"/>
                  <a:gd name="connsiteX3" fmla="*/ 1885950 w 4808765"/>
                  <a:gd name="connsiteY3" fmla="*/ 22839 h 3492661"/>
                  <a:gd name="connsiteX4" fmla="*/ 1167493 w 4808765"/>
                  <a:gd name="connsiteY4" fmla="*/ 31004 h 3492661"/>
                  <a:gd name="connsiteX5" fmla="*/ 1110343 w 4808765"/>
                  <a:gd name="connsiteY5" fmla="*/ 47332 h 3492661"/>
                  <a:gd name="connsiteX6" fmla="*/ 1053193 w 4808765"/>
                  <a:gd name="connsiteY6" fmla="*/ 55497 h 3492661"/>
                  <a:gd name="connsiteX7" fmla="*/ 996043 w 4808765"/>
                  <a:gd name="connsiteY7" fmla="*/ 79989 h 3492661"/>
                  <a:gd name="connsiteX8" fmla="*/ 914400 w 4808765"/>
                  <a:gd name="connsiteY8" fmla="*/ 104482 h 3492661"/>
                  <a:gd name="connsiteX9" fmla="*/ 889907 w 4808765"/>
                  <a:gd name="connsiteY9" fmla="*/ 120811 h 3492661"/>
                  <a:gd name="connsiteX10" fmla="*/ 865415 w 4808765"/>
                  <a:gd name="connsiteY10" fmla="*/ 128975 h 3492661"/>
                  <a:gd name="connsiteX11" fmla="*/ 832757 w 4808765"/>
                  <a:gd name="connsiteY11" fmla="*/ 145304 h 3492661"/>
                  <a:gd name="connsiteX12" fmla="*/ 775607 w 4808765"/>
                  <a:gd name="connsiteY12" fmla="*/ 194289 h 3492661"/>
                  <a:gd name="connsiteX13" fmla="*/ 742950 w 4808765"/>
                  <a:gd name="connsiteY13" fmla="*/ 210618 h 3492661"/>
                  <a:gd name="connsiteX14" fmla="*/ 677636 w 4808765"/>
                  <a:gd name="connsiteY14" fmla="*/ 259604 h 3492661"/>
                  <a:gd name="connsiteX15" fmla="*/ 571500 w 4808765"/>
                  <a:gd name="connsiteY15" fmla="*/ 333082 h 3492661"/>
                  <a:gd name="connsiteX16" fmla="*/ 522515 w 4808765"/>
                  <a:gd name="connsiteY16" fmla="*/ 365739 h 3492661"/>
                  <a:gd name="connsiteX17" fmla="*/ 440872 w 4808765"/>
                  <a:gd name="connsiteY17" fmla="*/ 447382 h 3492661"/>
                  <a:gd name="connsiteX18" fmla="*/ 334736 w 4808765"/>
                  <a:gd name="connsiteY18" fmla="*/ 545354 h 3492661"/>
                  <a:gd name="connsiteX19" fmla="*/ 318407 w 4808765"/>
                  <a:gd name="connsiteY19" fmla="*/ 569847 h 3492661"/>
                  <a:gd name="connsiteX20" fmla="*/ 293915 w 4808765"/>
                  <a:gd name="connsiteY20" fmla="*/ 594339 h 3492661"/>
                  <a:gd name="connsiteX21" fmla="*/ 261257 w 4808765"/>
                  <a:gd name="connsiteY21" fmla="*/ 659654 h 3492661"/>
                  <a:gd name="connsiteX22" fmla="*/ 236765 w 4808765"/>
                  <a:gd name="connsiteY22" fmla="*/ 700475 h 3492661"/>
                  <a:gd name="connsiteX23" fmla="*/ 204107 w 4808765"/>
                  <a:gd name="connsiteY23" fmla="*/ 790282 h 3492661"/>
                  <a:gd name="connsiteX24" fmla="*/ 187779 w 4808765"/>
                  <a:gd name="connsiteY24" fmla="*/ 822939 h 3492661"/>
                  <a:gd name="connsiteX25" fmla="*/ 171450 w 4808765"/>
                  <a:gd name="connsiteY25" fmla="*/ 880089 h 3492661"/>
                  <a:gd name="connsiteX26" fmla="*/ 138793 w 4808765"/>
                  <a:gd name="connsiteY26" fmla="*/ 978061 h 3492661"/>
                  <a:gd name="connsiteX27" fmla="*/ 122465 w 4808765"/>
                  <a:gd name="connsiteY27" fmla="*/ 1027047 h 3492661"/>
                  <a:gd name="connsiteX28" fmla="*/ 89807 w 4808765"/>
                  <a:gd name="connsiteY28" fmla="*/ 1125018 h 3492661"/>
                  <a:gd name="connsiteX29" fmla="*/ 81643 w 4808765"/>
                  <a:gd name="connsiteY29" fmla="*/ 1174004 h 3492661"/>
                  <a:gd name="connsiteX30" fmla="*/ 73479 w 4808765"/>
                  <a:gd name="connsiteY30" fmla="*/ 1206661 h 3492661"/>
                  <a:gd name="connsiteX31" fmla="*/ 65315 w 4808765"/>
                  <a:gd name="connsiteY31" fmla="*/ 1280139 h 3492661"/>
                  <a:gd name="connsiteX32" fmla="*/ 57150 w 4808765"/>
                  <a:gd name="connsiteY32" fmla="*/ 1329125 h 3492661"/>
                  <a:gd name="connsiteX33" fmla="*/ 40822 w 4808765"/>
                  <a:gd name="connsiteY33" fmla="*/ 1516904 h 3492661"/>
                  <a:gd name="connsiteX34" fmla="*/ 16329 w 4808765"/>
                  <a:gd name="connsiteY34" fmla="*/ 1680189 h 3492661"/>
                  <a:gd name="connsiteX35" fmla="*/ 8165 w 4808765"/>
                  <a:gd name="connsiteY35" fmla="*/ 1794489 h 3492661"/>
                  <a:gd name="connsiteX36" fmla="*/ 0 w 4808765"/>
                  <a:gd name="connsiteY36" fmla="*/ 1884297 h 3492661"/>
                  <a:gd name="connsiteX37" fmla="*/ 16329 w 4808765"/>
                  <a:gd name="connsiteY37" fmla="*/ 2055747 h 3492661"/>
                  <a:gd name="connsiteX38" fmla="*/ 24493 w 4808765"/>
                  <a:gd name="connsiteY38" fmla="*/ 2088404 h 3492661"/>
                  <a:gd name="connsiteX39" fmla="*/ 32657 w 4808765"/>
                  <a:gd name="connsiteY39" fmla="*/ 2170047 h 3492661"/>
                  <a:gd name="connsiteX40" fmla="*/ 48986 w 4808765"/>
                  <a:gd name="connsiteY40" fmla="*/ 2210868 h 3492661"/>
                  <a:gd name="connsiteX41" fmla="*/ 73479 w 4808765"/>
                  <a:gd name="connsiteY41" fmla="*/ 2308839 h 3492661"/>
                  <a:gd name="connsiteX42" fmla="*/ 106136 w 4808765"/>
                  <a:gd name="connsiteY42" fmla="*/ 2398647 h 3492661"/>
                  <a:gd name="connsiteX43" fmla="*/ 122465 w 4808765"/>
                  <a:gd name="connsiteY43" fmla="*/ 2431304 h 3492661"/>
                  <a:gd name="connsiteX44" fmla="*/ 138793 w 4808765"/>
                  <a:gd name="connsiteY44" fmla="*/ 2472125 h 3492661"/>
                  <a:gd name="connsiteX45" fmla="*/ 146957 w 4808765"/>
                  <a:gd name="connsiteY45" fmla="*/ 2496618 h 3492661"/>
                  <a:gd name="connsiteX46" fmla="*/ 163286 w 4808765"/>
                  <a:gd name="connsiteY46" fmla="*/ 2521111 h 3492661"/>
                  <a:gd name="connsiteX47" fmla="*/ 179615 w 4808765"/>
                  <a:gd name="connsiteY47" fmla="*/ 2553768 h 3492661"/>
                  <a:gd name="connsiteX48" fmla="*/ 204107 w 4808765"/>
                  <a:gd name="connsiteY48" fmla="*/ 2578261 h 3492661"/>
                  <a:gd name="connsiteX49" fmla="*/ 220436 w 4808765"/>
                  <a:gd name="connsiteY49" fmla="*/ 2610918 h 3492661"/>
                  <a:gd name="connsiteX50" fmla="*/ 244929 w 4808765"/>
                  <a:gd name="connsiteY50" fmla="*/ 2635411 h 3492661"/>
                  <a:gd name="connsiteX51" fmla="*/ 302079 w 4808765"/>
                  <a:gd name="connsiteY51" fmla="*/ 2700725 h 3492661"/>
                  <a:gd name="connsiteX52" fmla="*/ 367393 w 4808765"/>
                  <a:gd name="connsiteY52" fmla="*/ 2782368 h 3492661"/>
                  <a:gd name="connsiteX53" fmla="*/ 400050 w 4808765"/>
                  <a:gd name="connsiteY53" fmla="*/ 2831354 h 3492661"/>
                  <a:gd name="connsiteX54" fmla="*/ 440872 w 4808765"/>
                  <a:gd name="connsiteY54" fmla="*/ 2864011 h 3492661"/>
                  <a:gd name="connsiteX55" fmla="*/ 473529 w 4808765"/>
                  <a:gd name="connsiteY55" fmla="*/ 2904832 h 3492661"/>
                  <a:gd name="connsiteX56" fmla="*/ 579665 w 4808765"/>
                  <a:gd name="connsiteY56" fmla="*/ 2994639 h 3492661"/>
                  <a:gd name="connsiteX57" fmla="*/ 669472 w 4808765"/>
                  <a:gd name="connsiteY57" fmla="*/ 3043625 h 3492661"/>
                  <a:gd name="connsiteX58" fmla="*/ 710293 w 4808765"/>
                  <a:gd name="connsiteY58" fmla="*/ 3059954 h 3492661"/>
                  <a:gd name="connsiteX59" fmla="*/ 734786 w 4808765"/>
                  <a:gd name="connsiteY59" fmla="*/ 3076282 h 3492661"/>
                  <a:gd name="connsiteX60" fmla="*/ 783772 w 4808765"/>
                  <a:gd name="connsiteY60" fmla="*/ 3092611 h 3492661"/>
                  <a:gd name="connsiteX61" fmla="*/ 906236 w 4808765"/>
                  <a:gd name="connsiteY61" fmla="*/ 3149761 h 3492661"/>
                  <a:gd name="connsiteX62" fmla="*/ 1069522 w 4808765"/>
                  <a:gd name="connsiteY62" fmla="*/ 3206911 h 3492661"/>
                  <a:gd name="connsiteX63" fmla="*/ 1143000 w 4808765"/>
                  <a:gd name="connsiteY63" fmla="*/ 3231404 h 3492661"/>
                  <a:gd name="connsiteX64" fmla="*/ 1355272 w 4808765"/>
                  <a:gd name="connsiteY64" fmla="*/ 3304882 h 3492661"/>
                  <a:gd name="connsiteX65" fmla="*/ 1518557 w 4808765"/>
                  <a:gd name="connsiteY65" fmla="*/ 3337539 h 3492661"/>
                  <a:gd name="connsiteX66" fmla="*/ 1649186 w 4808765"/>
                  <a:gd name="connsiteY66" fmla="*/ 3362032 h 3492661"/>
                  <a:gd name="connsiteX67" fmla="*/ 1796143 w 4808765"/>
                  <a:gd name="connsiteY67" fmla="*/ 3386525 h 3492661"/>
                  <a:gd name="connsiteX68" fmla="*/ 1877786 w 4808765"/>
                  <a:gd name="connsiteY68" fmla="*/ 3402854 h 3492661"/>
                  <a:gd name="connsiteX69" fmla="*/ 1959429 w 4808765"/>
                  <a:gd name="connsiteY69" fmla="*/ 3411018 h 3492661"/>
                  <a:gd name="connsiteX70" fmla="*/ 2171700 w 4808765"/>
                  <a:gd name="connsiteY70" fmla="*/ 3427347 h 3492661"/>
                  <a:gd name="connsiteX71" fmla="*/ 2392136 w 4808765"/>
                  <a:gd name="connsiteY71" fmla="*/ 3443675 h 3492661"/>
                  <a:gd name="connsiteX72" fmla="*/ 2653393 w 4808765"/>
                  <a:gd name="connsiteY72" fmla="*/ 3451839 h 3492661"/>
                  <a:gd name="connsiteX73" fmla="*/ 2775857 w 4808765"/>
                  <a:gd name="connsiteY73" fmla="*/ 3460004 h 3492661"/>
                  <a:gd name="connsiteX74" fmla="*/ 2800350 w 4808765"/>
                  <a:gd name="connsiteY74" fmla="*/ 3468168 h 3492661"/>
                  <a:gd name="connsiteX75" fmla="*/ 2890157 w 4808765"/>
                  <a:gd name="connsiteY75" fmla="*/ 3476332 h 3492661"/>
                  <a:gd name="connsiteX76" fmla="*/ 3045279 w 4808765"/>
                  <a:gd name="connsiteY76" fmla="*/ 3484497 h 3492661"/>
                  <a:gd name="connsiteX77" fmla="*/ 3151415 w 4808765"/>
                  <a:gd name="connsiteY77" fmla="*/ 3492661 h 3492661"/>
                  <a:gd name="connsiteX78" fmla="*/ 3526972 w 4808765"/>
                  <a:gd name="connsiteY78" fmla="*/ 3484497 h 3492661"/>
                  <a:gd name="connsiteX79" fmla="*/ 3804557 w 4808765"/>
                  <a:gd name="connsiteY79" fmla="*/ 3460004 h 3492661"/>
                  <a:gd name="connsiteX80" fmla="*/ 3894365 w 4808765"/>
                  <a:gd name="connsiteY80" fmla="*/ 3443675 h 3492661"/>
                  <a:gd name="connsiteX81" fmla="*/ 4000500 w 4808765"/>
                  <a:gd name="connsiteY81" fmla="*/ 3419182 h 3492661"/>
                  <a:gd name="connsiteX82" fmla="*/ 4049486 w 4808765"/>
                  <a:gd name="connsiteY82" fmla="*/ 3411018 h 3492661"/>
                  <a:gd name="connsiteX83" fmla="*/ 4098472 w 4808765"/>
                  <a:gd name="connsiteY83" fmla="*/ 3394689 h 3492661"/>
                  <a:gd name="connsiteX84" fmla="*/ 4180115 w 4808765"/>
                  <a:gd name="connsiteY84" fmla="*/ 3329375 h 3492661"/>
                  <a:gd name="connsiteX85" fmla="*/ 4212772 w 4808765"/>
                  <a:gd name="connsiteY85" fmla="*/ 3296718 h 3492661"/>
                  <a:gd name="connsiteX86" fmla="*/ 4269922 w 4808765"/>
                  <a:gd name="connsiteY86" fmla="*/ 3247732 h 3492661"/>
                  <a:gd name="connsiteX87" fmla="*/ 4286250 w 4808765"/>
                  <a:gd name="connsiteY87" fmla="*/ 3223239 h 3492661"/>
                  <a:gd name="connsiteX88" fmla="*/ 4343400 w 4808765"/>
                  <a:gd name="connsiteY88" fmla="*/ 3149761 h 3492661"/>
                  <a:gd name="connsiteX89" fmla="*/ 4400550 w 4808765"/>
                  <a:gd name="connsiteY89" fmla="*/ 3076282 h 3492661"/>
                  <a:gd name="connsiteX90" fmla="*/ 4604657 w 4808765"/>
                  <a:gd name="connsiteY90" fmla="*/ 2823189 h 3492661"/>
                  <a:gd name="connsiteX91" fmla="*/ 4678136 w 4808765"/>
                  <a:gd name="connsiteY91" fmla="*/ 2733382 h 3492661"/>
                  <a:gd name="connsiteX92" fmla="*/ 4694465 w 4808765"/>
                  <a:gd name="connsiteY92" fmla="*/ 2708889 h 3492661"/>
                  <a:gd name="connsiteX93" fmla="*/ 4759779 w 4808765"/>
                  <a:gd name="connsiteY93" fmla="*/ 2496618 h 3492661"/>
                  <a:gd name="connsiteX94" fmla="*/ 4792436 w 4808765"/>
                  <a:gd name="connsiteY94" fmla="*/ 2325168 h 3492661"/>
                  <a:gd name="connsiteX95" fmla="*/ 4808765 w 4808765"/>
                  <a:gd name="connsiteY95" fmla="*/ 2194539 h 3492661"/>
                  <a:gd name="connsiteX96" fmla="*/ 4800600 w 4808765"/>
                  <a:gd name="connsiteY96" fmla="*/ 1941447 h 3492661"/>
                  <a:gd name="connsiteX97" fmla="*/ 4784272 w 4808765"/>
                  <a:gd name="connsiteY97" fmla="*/ 1827147 h 3492661"/>
                  <a:gd name="connsiteX98" fmla="*/ 4776107 w 4808765"/>
                  <a:gd name="connsiteY98" fmla="*/ 1761832 h 3492661"/>
                  <a:gd name="connsiteX99" fmla="*/ 4743450 w 4808765"/>
                  <a:gd name="connsiteY99" fmla="*/ 1623039 h 3492661"/>
                  <a:gd name="connsiteX100" fmla="*/ 4694465 w 4808765"/>
                  <a:gd name="connsiteY100" fmla="*/ 1467918 h 3492661"/>
                  <a:gd name="connsiteX101" fmla="*/ 4645479 w 4808765"/>
                  <a:gd name="connsiteY101" fmla="*/ 1361782 h 3492661"/>
                  <a:gd name="connsiteX102" fmla="*/ 4629150 w 4808765"/>
                  <a:gd name="connsiteY102" fmla="*/ 1312797 h 3492661"/>
                  <a:gd name="connsiteX103" fmla="*/ 4596493 w 4808765"/>
                  <a:gd name="connsiteY103" fmla="*/ 1263811 h 3492661"/>
                  <a:gd name="connsiteX104" fmla="*/ 4555672 w 4808765"/>
                  <a:gd name="connsiteY104" fmla="*/ 1190332 h 3492661"/>
                  <a:gd name="connsiteX105" fmla="*/ 4523015 w 4808765"/>
                  <a:gd name="connsiteY105" fmla="*/ 1116854 h 3492661"/>
                  <a:gd name="connsiteX106" fmla="*/ 4482193 w 4808765"/>
                  <a:gd name="connsiteY106" fmla="*/ 1059704 h 3492661"/>
                  <a:gd name="connsiteX107" fmla="*/ 4457700 w 4808765"/>
                  <a:gd name="connsiteY107" fmla="*/ 1002554 h 3492661"/>
                  <a:gd name="connsiteX108" fmla="*/ 4433207 w 4808765"/>
                  <a:gd name="connsiteY108" fmla="*/ 953568 h 3492661"/>
                  <a:gd name="connsiteX109" fmla="*/ 4416879 w 4808765"/>
                  <a:gd name="connsiteY109" fmla="*/ 912747 h 3492661"/>
                  <a:gd name="connsiteX110" fmla="*/ 4359729 w 4808765"/>
                  <a:gd name="connsiteY110" fmla="*/ 814775 h 3492661"/>
                  <a:gd name="connsiteX111" fmla="*/ 4335236 w 4808765"/>
                  <a:gd name="connsiteY111" fmla="*/ 773954 h 3492661"/>
                  <a:gd name="connsiteX112" fmla="*/ 4278086 w 4808765"/>
                  <a:gd name="connsiteY112" fmla="*/ 700475 h 3492661"/>
                  <a:gd name="connsiteX113" fmla="*/ 4245429 w 4808765"/>
                  <a:gd name="connsiteY113" fmla="*/ 651489 h 3492661"/>
                  <a:gd name="connsiteX114" fmla="*/ 4163786 w 4808765"/>
                  <a:gd name="connsiteY114" fmla="*/ 561682 h 3492661"/>
                  <a:gd name="connsiteX115" fmla="*/ 4139293 w 4808765"/>
                  <a:gd name="connsiteY115" fmla="*/ 529025 h 3492661"/>
                  <a:gd name="connsiteX116" fmla="*/ 4073979 w 4808765"/>
                  <a:gd name="connsiteY116" fmla="*/ 463711 h 3492661"/>
                  <a:gd name="connsiteX117" fmla="*/ 4041322 w 4808765"/>
                  <a:gd name="connsiteY117" fmla="*/ 431054 h 3492661"/>
                  <a:gd name="connsiteX118" fmla="*/ 3992336 w 4808765"/>
                  <a:gd name="connsiteY118" fmla="*/ 398397 h 3492661"/>
                  <a:gd name="connsiteX119" fmla="*/ 3959679 w 4808765"/>
                  <a:gd name="connsiteY119" fmla="*/ 373904 h 3492661"/>
                  <a:gd name="connsiteX120" fmla="*/ 3886200 w 4808765"/>
                  <a:gd name="connsiteY120" fmla="*/ 324918 h 3492661"/>
                  <a:gd name="connsiteX121" fmla="*/ 3812722 w 4808765"/>
                  <a:gd name="connsiteY121" fmla="*/ 267768 h 3492661"/>
                  <a:gd name="connsiteX122" fmla="*/ 3788229 w 4808765"/>
                  <a:gd name="connsiteY122" fmla="*/ 251439 h 3492661"/>
                  <a:gd name="connsiteX123" fmla="*/ 3747407 w 4808765"/>
                  <a:gd name="connsiteY123" fmla="*/ 235111 h 3492661"/>
                  <a:gd name="connsiteX124" fmla="*/ 3698422 w 4808765"/>
                  <a:gd name="connsiteY124" fmla="*/ 202454 h 3492661"/>
                  <a:gd name="connsiteX125" fmla="*/ 3657600 w 4808765"/>
                  <a:gd name="connsiteY125" fmla="*/ 177961 h 3492661"/>
                  <a:gd name="connsiteX126" fmla="*/ 3624943 w 4808765"/>
                  <a:gd name="connsiteY126" fmla="*/ 153468 h 3492661"/>
                  <a:gd name="connsiteX127" fmla="*/ 3575957 w 4808765"/>
                  <a:gd name="connsiteY127" fmla="*/ 137139 h 3492661"/>
                  <a:gd name="connsiteX128" fmla="*/ 3510643 w 4808765"/>
                  <a:gd name="connsiteY128" fmla="*/ 112647 h 3492661"/>
                  <a:gd name="connsiteX129" fmla="*/ 3469822 w 4808765"/>
                  <a:gd name="connsiteY129" fmla="*/ 96318 h 3492661"/>
                  <a:gd name="connsiteX130" fmla="*/ 3437165 w 4808765"/>
                  <a:gd name="connsiteY130" fmla="*/ 79989 h 3492661"/>
                  <a:gd name="connsiteX131" fmla="*/ 3306536 w 4808765"/>
                  <a:gd name="connsiteY131" fmla="*/ 55497 h 3492661"/>
                  <a:gd name="connsiteX132" fmla="*/ 3126922 w 4808765"/>
                  <a:gd name="connsiteY132" fmla="*/ 31004 h 3492661"/>
                  <a:gd name="connsiteX133" fmla="*/ 3037115 w 4808765"/>
                  <a:gd name="connsiteY133" fmla="*/ 22839 h 3492661"/>
                  <a:gd name="connsiteX134" fmla="*/ 2857500 w 4808765"/>
                  <a:gd name="connsiteY134" fmla="*/ 6511 h 3492661"/>
                  <a:gd name="connsiteX135" fmla="*/ 2392136 w 4808765"/>
                  <a:gd name="connsiteY135" fmla="*/ 6511 h 349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4808765" h="3492661">
                    <a:moveTo>
                      <a:pt x="2392136" y="6511"/>
                    </a:moveTo>
                    <a:lnTo>
                      <a:pt x="2392136" y="6511"/>
                    </a:lnTo>
                    <a:lnTo>
                      <a:pt x="1926772" y="14675"/>
                    </a:lnTo>
                    <a:cubicBezTo>
                      <a:pt x="1912902" y="15122"/>
                      <a:pt x="1899824" y="22541"/>
                      <a:pt x="1885950" y="22839"/>
                    </a:cubicBezTo>
                    <a:cubicBezTo>
                      <a:pt x="1646504" y="27989"/>
                      <a:pt x="1406979" y="28282"/>
                      <a:pt x="1167493" y="31004"/>
                    </a:cubicBezTo>
                    <a:cubicBezTo>
                      <a:pt x="1148443" y="36447"/>
                      <a:pt x="1129715" y="43181"/>
                      <a:pt x="1110343" y="47332"/>
                    </a:cubicBezTo>
                    <a:cubicBezTo>
                      <a:pt x="1091527" y="51364"/>
                      <a:pt x="1071696" y="50210"/>
                      <a:pt x="1053193" y="55497"/>
                    </a:cubicBezTo>
                    <a:cubicBezTo>
                      <a:pt x="1033265" y="61191"/>
                      <a:pt x="1015387" y="72549"/>
                      <a:pt x="996043" y="79989"/>
                    </a:cubicBezTo>
                    <a:cubicBezTo>
                      <a:pt x="959123" y="94189"/>
                      <a:pt x="948950" y="95845"/>
                      <a:pt x="914400" y="104482"/>
                    </a:cubicBezTo>
                    <a:cubicBezTo>
                      <a:pt x="906236" y="109925"/>
                      <a:pt x="898683" y="116423"/>
                      <a:pt x="889907" y="120811"/>
                    </a:cubicBezTo>
                    <a:cubicBezTo>
                      <a:pt x="882210" y="124660"/>
                      <a:pt x="873325" y="125585"/>
                      <a:pt x="865415" y="128975"/>
                    </a:cubicBezTo>
                    <a:cubicBezTo>
                      <a:pt x="854228" y="133769"/>
                      <a:pt x="843643" y="139861"/>
                      <a:pt x="832757" y="145304"/>
                    </a:cubicBezTo>
                    <a:cubicBezTo>
                      <a:pt x="810488" y="167574"/>
                      <a:pt x="803543" y="176830"/>
                      <a:pt x="775607" y="194289"/>
                    </a:cubicBezTo>
                    <a:cubicBezTo>
                      <a:pt x="765286" y="200739"/>
                      <a:pt x="753077" y="203867"/>
                      <a:pt x="742950" y="210618"/>
                    </a:cubicBezTo>
                    <a:cubicBezTo>
                      <a:pt x="720306" y="225714"/>
                      <a:pt x="700011" y="244113"/>
                      <a:pt x="677636" y="259604"/>
                    </a:cubicBezTo>
                    <a:lnTo>
                      <a:pt x="571500" y="333082"/>
                    </a:lnTo>
                    <a:cubicBezTo>
                      <a:pt x="555304" y="344163"/>
                      <a:pt x="536391" y="351863"/>
                      <a:pt x="522515" y="365739"/>
                    </a:cubicBezTo>
                    <a:cubicBezTo>
                      <a:pt x="495301" y="392953"/>
                      <a:pt x="470438" y="422743"/>
                      <a:pt x="440872" y="447382"/>
                    </a:cubicBezTo>
                    <a:cubicBezTo>
                      <a:pt x="413900" y="469859"/>
                      <a:pt x="352781" y="518287"/>
                      <a:pt x="334736" y="545354"/>
                    </a:cubicBezTo>
                    <a:cubicBezTo>
                      <a:pt x="329293" y="553518"/>
                      <a:pt x="324689" y="562309"/>
                      <a:pt x="318407" y="569847"/>
                    </a:cubicBezTo>
                    <a:cubicBezTo>
                      <a:pt x="311016" y="578717"/>
                      <a:pt x="300114" y="584598"/>
                      <a:pt x="293915" y="594339"/>
                    </a:cubicBezTo>
                    <a:cubicBezTo>
                      <a:pt x="280847" y="614875"/>
                      <a:pt x="273780" y="638781"/>
                      <a:pt x="261257" y="659654"/>
                    </a:cubicBezTo>
                    <a:cubicBezTo>
                      <a:pt x="253093" y="673261"/>
                      <a:pt x="243861" y="686282"/>
                      <a:pt x="236765" y="700475"/>
                    </a:cubicBezTo>
                    <a:cubicBezTo>
                      <a:pt x="218916" y="736173"/>
                      <a:pt x="219348" y="752179"/>
                      <a:pt x="204107" y="790282"/>
                    </a:cubicBezTo>
                    <a:cubicBezTo>
                      <a:pt x="199587" y="801582"/>
                      <a:pt x="191938" y="811501"/>
                      <a:pt x="187779" y="822939"/>
                    </a:cubicBezTo>
                    <a:cubicBezTo>
                      <a:pt x="181008" y="841559"/>
                      <a:pt x="177416" y="861196"/>
                      <a:pt x="171450" y="880089"/>
                    </a:cubicBezTo>
                    <a:cubicBezTo>
                      <a:pt x="161084" y="912915"/>
                      <a:pt x="149679" y="945404"/>
                      <a:pt x="138793" y="978061"/>
                    </a:cubicBezTo>
                    <a:cubicBezTo>
                      <a:pt x="133350" y="994390"/>
                      <a:pt x="127194" y="1010497"/>
                      <a:pt x="122465" y="1027047"/>
                    </a:cubicBezTo>
                    <a:cubicBezTo>
                      <a:pt x="102110" y="1098288"/>
                      <a:pt x="113494" y="1065802"/>
                      <a:pt x="89807" y="1125018"/>
                    </a:cubicBezTo>
                    <a:cubicBezTo>
                      <a:pt x="87086" y="1141347"/>
                      <a:pt x="84889" y="1157772"/>
                      <a:pt x="81643" y="1174004"/>
                    </a:cubicBezTo>
                    <a:cubicBezTo>
                      <a:pt x="79443" y="1185007"/>
                      <a:pt x="75185" y="1195571"/>
                      <a:pt x="73479" y="1206661"/>
                    </a:cubicBezTo>
                    <a:cubicBezTo>
                      <a:pt x="69732" y="1231018"/>
                      <a:pt x="68572" y="1255712"/>
                      <a:pt x="65315" y="1280139"/>
                    </a:cubicBezTo>
                    <a:cubicBezTo>
                      <a:pt x="63127" y="1296548"/>
                      <a:pt x="59872" y="1312796"/>
                      <a:pt x="57150" y="1329125"/>
                    </a:cubicBezTo>
                    <a:cubicBezTo>
                      <a:pt x="51477" y="1414223"/>
                      <a:pt x="51942" y="1442773"/>
                      <a:pt x="40822" y="1516904"/>
                    </a:cubicBezTo>
                    <a:cubicBezTo>
                      <a:pt x="30636" y="1584810"/>
                      <a:pt x="22138" y="1616290"/>
                      <a:pt x="16329" y="1680189"/>
                    </a:cubicBezTo>
                    <a:cubicBezTo>
                      <a:pt x="12871" y="1718229"/>
                      <a:pt x="11211" y="1756414"/>
                      <a:pt x="8165" y="1794489"/>
                    </a:cubicBezTo>
                    <a:cubicBezTo>
                      <a:pt x="5768" y="1824453"/>
                      <a:pt x="2722" y="1854361"/>
                      <a:pt x="0" y="1884297"/>
                    </a:cubicBezTo>
                    <a:cubicBezTo>
                      <a:pt x="4783" y="1951258"/>
                      <a:pt x="5158" y="1994303"/>
                      <a:pt x="16329" y="2055747"/>
                    </a:cubicBezTo>
                    <a:cubicBezTo>
                      <a:pt x="18336" y="2066787"/>
                      <a:pt x="21772" y="2077518"/>
                      <a:pt x="24493" y="2088404"/>
                    </a:cubicBezTo>
                    <a:cubicBezTo>
                      <a:pt x="27214" y="2115618"/>
                      <a:pt x="27293" y="2143228"/>
                      <a:pt x="32657" y="2170047"/>
                    </a:cubicBezTo>
                    <a:cubicBezTo>
                      <a:pt x="35531" y="2184418"/>
                      <a:pt x="44351" y="2196965"/>
                      <a:pt x="48986" y="2210868"/>
                    </a:cubicBezTo>
                    <a:cubicBezTo>
                      <a:pt x="88423" y="2329174"/>
                      <a:pt x="47915" y="2215102"/>
                      <a:pt x="73479" y="2308839"/>
                    </a:cubicBezTo>
                    <a:cubicBezTo>
                      <a:pt x="79869" y="2332270"/>
                      <a:pt x="95823" y="2375442"/>
                      <a:pt x="106136" y="2398647"/>
                    </a:cubicBezTo>
                    <a:cubicBezTo>
                      <a:pt x="111079" y="2409769"/>
                      <a:pt x="117522" y="2420182"/>
                      <a:pt x="122465" y="2431304"/>
                    </a:cubicBezTo>
                    <a:cubicBezTo>
                      <a:pt x="128417" y="2444696"/>
                      <a:pt x="133647" y="2458403"/>
                      <a:pt x="138793" y="2472125"/>
                    </a:cubicBezTo>
                    <a:cubicBezTo>
                      <a:pt x="141815" y="2480183"/>
                      <a:pt x="143108" y="2488921"/>
                      <a:pt x="146957" y="2496618"/>
                    </a:cubicBezTo>
                    <a:cubicBezTo>
                      <a:pt x="151345" y="2505394"/>
                      <a:pt x="158418" y="2512592"/>
                      <a:pt x="163286" y="2521111"/>
                    </a:cubicBezTo>
                    <a:cubicBezTo>
                      <a:pt x="169324" y="2531678"/>
                      <a:pt x="172541" y="2543864"/>
                      <a:pt x="179615" y="2553768"/>
                    </a:cubicBezTo>
                    <a:cubicBezTo>
                      <a:pt x="186326" y="2563163"/>
                      <a:pt x="197396" y="2568866"/>
                      <a:pt x="204107" y="2578261"/>
                    </a:cubicBezTo>
                    <a:cubicBezTo>
                      <a:pt x="211181" y="2588165"/>
                      <a:pt x="213362" y="2601014"/>
                      <a:pt x="220436" y="2610918"/>
                    </a:cubicBezTo>
                    <a:cubicBezTo>
                      <a:pt x="227147" y="2620313"/>
                      <a:pt x="237840" y="2626297"/>
                      <a:pt x="244929" y="2635411"/>
                    </a:cubicBezTo>
                    <a:cubicBezTo>
                      <a:pt x="296217" y="2701353"/>
                      <a:pt x="254663" y="2669116"/>
                      <a:pt x="302079" y="2700725"/>
                    </a:cubicBezTo>
                    <a:cubicBezTo>
                      <a:pt x="357931" y="2793812"/>
                      <a:pt x="289330" y="2686957"/>
                      <a:pt x="367393" y="2782368"/>
                    </a:cubicBezTo>
                    <a:cubicBezTo>
                      <a:pt x="379820" y="2797557"/>
                      <a:pt x="386922" y="2816767"/>
                      <a:pt x="400050" y="2831354"/>
                    </a:cubicBezTo>
                    <a:cubicBezTo>
                      <a:pt x="411707" y="2844306"/>
                      <a:pt x="428550" y="2851689"/>
                      <a:pt x="440872" y="2864011"/>
                    </a:cubicBezTo>
                    <a:cubicBezTo>
                      <a:pt x="453194" y="2876333"/>
                      <a:pt x="461952" y="2891808"/>
                      <a:pt x="473529" y="2904832"/>
                    </a:cubicBezTo>
                    <a:cubicBezTo>
                      <a:pt x="499963" y="2934570"/>
                      <a:pt x="550801" y="2978145"/>
                      <a:pt x="579665" y="2994639"/>
                    </a:cubicBezTo>
                    <a:cubicBezTo>
                      <a:pt x="606163" y="3009781"/>
                      <a:pt x="640054" y="3030550"/>
                      <a:pt x="669472" y="3043625"/>
                    </a:cubicBezTo>
                    <a:cubicBezTo>
                      <a:pt x="682864" y="3049577"/>
                      <a:pt x="697185" y="3053400"/>
                      <a:pt x="710293" y="3059954"/>
                    </a:cubicBezTo>
                    <a:cubicBezTo>
                      <a:pt x="719069" y="3064342"/>
                      <a:pt x="725819" y="3072297"/>
                      <a:pt x="734786" y="3076282"/>
                    </a:cubicBezTo>
                    <a:cubicBezTo>
                      <a:pt x="750515" y="3083272"/>
                      <a:pt x="783772" y="3092611"/>
                      <a:pt x="783772" y="3092611"/>
                    </a:cubicBezTo>
                    <a:cubicBezTo>
                      <a:pt x="862474" y="3145079"/>
                      <a:pt x="803306" y="3111839"/>
                      <a:pt x="906236" y="3149761"/>
                    </a:cubicBezTo>
                    <a:cubicBezTo>
                      <a:pt x="1113038" y="3225951"/>
                      <a:pt x="864053" y="3142025"/>
                      <a:pt x="1069522" y="3206911"/>
                    </a:cubicBezTo>
                    <a:cubicBezTo>
                      <a:pt x="1094141" y="3214686"/>
                      <a:pt x="1118826" y="3222339"/>
                      <a:pt x="1143000" y="3231404"/>
                    </a:cubicBezTo>
                    <a:cubicBezTo>
                      <a:pt x="1238515" y="3267222"/>
                      <a:pt x="1210408" y="3275909"/>
                      <a:pt x="1355272" y="3304882"/>
                    </a:cubicBezTo>
                    <a:cubicBezTo>
                      <a:pt x="1409700" y="3315768"/>
                      <a:pt x="1464708" y="3324077"/>
                      <a:pt x="1518557" y="3337539"/>
                    </a:cubicBezTo>
                    <a:cubicBezTo>
                      <a:pt x="1605158" y="3359189"/>
                      <a:pt x="1561604" y="3351085"/>
                      <a:pt x="1649186" y="3362032"/>
                    </a:cubicBezTo>
                    <a:cubicBezTo>
                      <a:pt x="1783690" y="3395659"/>
                      <a:pt x="1640183" y="3363131"/>
                      <a:pt x="1796143" y="3386525"/>
                    </a:cubicBezTo>
                    <a:cubicBezTo>
                      <a:pt x="1823589" y="3390642"/>
                      <a:pt x="1850340" y="3398737"/>
                      <a:pt x="1877786" y="3402854"/>
                    </a:cubicBezTo>
                    <a:cubicBezTo>
                      <a:pt x="1904833" y="3406911"/>
                      <a:pt x="1932246" y="3407998"/>
                      <a:pt x="1959429" y="3411018"/>
                    </a:cubicBezTo>
                    <a:cubicBezTo>
                      <a:pt x="2143535" y="3431474"/>
                      <a:pt x="1846065" y="3404087"/>
                      <a:pt x="2171700" y="3427347"/>
                    </a:cubicBezTo>
                    <a:cubicBezTo>
                      <a:pt x="2361010" y="3440870"/>
                      <a:pt x="2121739" y="3432639"/>
                      <a:pt x="2392136" y="3443675"/>
                    </a:cubicBezTo>
                    <a:lnTo>
                      <a:pt x="2653393" y="3451839"/>
                    </a:lnTo>
                    <a:cubicBezTo>
                      <a:pt x="2694214" y="3454561"/>
                      <a:pt x="2735195" y="3455486"/>
                      <a:pt x="2775857" y="3460004"/>
                    </a:cubicBezTo>
                    <a:cubicBezTo>
                      <a:pt x="2784410" y="3460954"/>
                      <a:pt x="2791831" y="3466951"/>
                      <a:pt x="2800350" y="3468168"/>
                    </a:cubicBezTo>
                    <a:cubicBezTo>
                      <a:pt x="2830107" y="3472419"/>
                      <a:pt x="2860164" y="3474332"/>
                      <a:pt x="2890157" y="3476332"/>
                    </a:cubicBezTo>
                    <a:cubicBezTo>
                      <a:pt x="2941821" y="3479776"/>
                      <a:pt x="2993601" y="3481267"/>
                      <a:pt x="3045279" y="3484497"/>
                    </a:cubicBezTo>
                    <a:cubicBezTo>
                      <a:pt x="3080693" y="3486710"/>
                      <a:pt x="3116036" y="3489940"/>
                      <a:pt x="3151415" y="3492661"/>
                    </a:cubicBezTo>
                    <a:lnTo>
                      <a:pt x="3526972" y="3484497"/>
                    </a:lnTo>
                    <a:cubicBezTo>
                      <a:pt x="3829169" y="3476102"/>
                      <a:pt x="3649155" y="3493305"/>
                      <a:pt x="3804557" y="3460004"/>
                    </a:cubicBezTo>
                    <a:cubicBezTo>
                      <a:pt x="3833580" y="3453785"/>
                      <a:pt x="3865520" y="3451542"/>
                      <a:pt x="3894365" y="3443675"/>
                    </a:cubicBezTo>
                    <a:cubicBezTo>
                      <a:pt x="4002020" y="3414316"/>
                      <a:pt x="3881126" y="3437548"/>
                      <a:pt x="4000500" y="3419182"/>
                    </a:cubicBezTo>
                    <a:cubicBezTo>
                      <a:pt x="4016861" y="3416665"/>
                      <a:pt x="4033426" y="3415033"/>
                      <a:pt x="4049486" y="3411018"/>
                    </a:cubicBezTo>
                    <a:cubicBezTo>
                      <a:pt x="4066184" y="3406843"/>
                      <a:pt x="4098472" y="3394689"/>
                      <a:pt x="4098472" y="3394689"/>
                    </a:cubicBezTo>
                    <a:cubicBezTo>
                      <a:pt x="4131226" y="3370125"/>
                      <a:pt x="4147087" y="3359100"/>
                      <a:pt x="4180115" y="3329375"/>
                    </a:cubicBezTo>
                    <a:cubicBezTo>
                      <a:pt x="4191558" y="3319076"/>
                      <a:pt x="4201186" y="3306855"/>
                      <a:pt x="4212772" y="3296718"/>
                    </a:cubicBezTo>
                    <a:cubicBezTo>
                      <a:pt x="4246035" y="3267613"/>
                      <a:pt x="4243131" y="3279882"/>
                      <a:pt x="4269922" y="3247732"/>
                    </a:cubicBezTo>
                    <a:cubicBezTo>
                      <a:pt x="4276204" y="3240194"/>
                      <a:pt x="4280363" y="3231089"/>
                      <a:pt x="4286250" y="3223239"/>
                    </a:cubicBezTo>
                    <a:cubicBezTo>
                      <a:pt x="4304867" y="3198416"/>
                      <a:pt x="4324350" y="3174254"/>
                      <a:pt x="4343400" y="3149761"/>
                    </a:cubicBezTo>
                    <a:cubicBezTo>
                      <a:pt x="4362450" y="3125268"/>
                      <a:pt x="4379793" y="3099346"/>
                      <a:pt x="4400550" y="3076282"/>
                    </a:cubicBezTo>
                    <a:cubicBezTo>
                      <a:pt x="4534044" y="2927956"/>
                      <a:pt x="4428388" y="3049820"/>
                      <a:pt x="4604657" y="2823189"/>
                    </a:cubicBezTo>
                    <a:cubicBezTo>
                      <a:pt x="4612075" y="2813651"/>
                      <a:pt x="4668733" y="2747486"/>
                      <a:pt x="4678136" y="2733382"/>
                    </a:cubicBezTo>
                    <a:lnTo>
                      <a:pt x="4694465" y="2708889"/>
                    </a:lnTo>
                    <a:cubicBezTo>
                      <a:pt x="4713029" y="2653196"/>
                      <a:pt x="4751229" y="2541505"/>
                      <a:pt x="4759779" y="2496618"/>
                    </a:cubicBezTo>
                    <a:cubicBezTo>
                      <a:pt x="4770665" y="2439468"/>
                      <a:pt x="4785220" y="2382896"/>
                      <a:pt x="4792436" y="2325168"/>
                    </a:cubicBezTo>
                    <a:lnTo>
                      <a:pt x="4808765" y="2194539"/>
                    </a:lnTo>
                    <a:cubicBezTo>
                      <a:pt x="4806043" y="2110175"/>
                      <a:pt x="4804923" y="2025744"/>
                      <a:pt x="4800600" y="1941447"/>
                    </a:cubicBezTo>
                    <a:cubicBezTo>
                      <a:pt x="4798534" y="1901168"/>
                      <a:pt x="4789893" y="1866494"/>
                      <a:pt x="4784272" y="1827147"/>
                    </a:cubicBezTo>
                    <a:cubicBezTo>
                      <a:pt x="4781169" y="1805426"/>
                      <a:pt x="4779920" y="1783439"/>
                      <a:pt x="4776107" y="1761832"/>
                    </a:cubicBezTo>
                    <a:cubicBezTo>
                      <a:pt x="4772534" y="1741586"/>
                      <a:pt x="4750101" y="1645487"/>
                      <a:pt x="4743450" y="1623039"/>
                    </a:cubicBezTo>
                    <a:cubicBezTo>
                      <a:pt x="4728046" y="1571049"/>
                      <a:pt x="4718715" y="1516417"/>
                      <a:pt x="4694465" y="1467918"/>
                    </a:cubicBezTo>
                    <a:cubicBezTo>
                      <a:pt x="4669289" y="1417568"/>
                      <a:pt x="4662395" y="1408302"/>
                      <a:pt x="4645479" y="1361782"/>
                    </a:cubicBezTo>
                    <a:cubicBezTo>
                      <a:pt x="4639597" y="1345607"/>
                      <a:pt x="4636847" y="1328192"/>
                      <a:pt x="4629150" y="1312797"/>
                    </a:cubicBezTo>
                    <a:cubicBezTo>
                      <a:pt x="4620374" y="1295244"/>
                      <a:pt x="4606590" y="1280639"/>
                      <a:pt x="4596493" y="1263811"/>
                    </a:cubicBezTo>
                    <a:cubicBezTo>
                      <a:pt x="4582078" y="1239785"/>
                      <a:pt x="4568202" y="1215393"/>
                      <a:pt x="4555672" y="1190332"/>
                    </a:cubicBezTo>
                    <a:cubicBezTo>
                      <a:pt x="4543686" y="1166359"/>
                      <a:pt x="4536155" y="1140215"/>
                      <a:pt x="4523015" y="1116854"/>
                    </a:cubicBezTo>
                    <a:cubicBezTo>
                      <a:pt x="4511538" y="1096450"/>
                      <a:pt x="4493808" y="1080030"/>
                      <a:pt x="4482193" y="1059704"/>
                    </a:cubicBezTo>
                    <a:cubicBezTo>
                      <a:pt x="4471910" y="1041709"/>
                      <a:pt x="4466385" y="1021372"/>
                      <a:pt x="4457700" y="1002554"/>
                    </a:cubicBezTo>
                    <a:cubicBezTo>
                      <a:pt x="4450050" y="985978"/>
                      <a:pt x="4440761" y="970188"/>
                      <a:pt x="4433207" y="953568"/>
                    </a:cubicBezTo>
                    <a:cubicBezTo>
                      <a:pt x="4427143" y="940226"/>
                      <a:pt x="4422943" y="926089"/>
                      <a:pt x="4416879" y="912747"/>
                    </a:cubicBezTo>
                    <a:cubicBezTo>
                      <a:pt x="4389675" y="852897"/>
                      <a:pt x="4395993" y="871761"/>
                      <a:pt x="4359729" y="814775"/>
                    </a:cubicBezTo>
                    <a:cubicBezTo>
                      <a:pt x="4351210" y="801387"/>
                      <a:pt x="4344459" y="786867"/>
                      <a:pt x="4335236" y="773954"/>
                    </a:cubicBezTo>
                    <a:cubicBezTo>
                      <a:pt x="4317201" y="748705"/>
                      <a:pt x="4295298" y="726293"/>
                      <a:pt x="4278086" y="700475"/>
                    </a:cubicBezTo>
                    <a:cubicBezTo>
                      <a:pt x="4267200" y="684146"/>
                      <a:pt x="4257394" y="667044"/>
                      <a:pt x="4245429" y="651489"/>
                    </a:cubicBezTo>
                    <a:cubicBezTo>
                      <a:pt x="4161823" y="542801"/>
                      <a:pt x="4229279" y="636531"/>
                      <a:pt x="4163786" y="561682"/>
                    </a:cubicBezTo>
                    <a:cubicBezTo>
                      <a:pt x="4154826" y="551442"/>
                      <a:pt x="4148488" y="539056"/>
                      <a:pt x="4139293" y="529025"/>
                    </a:cubicBezTo>
                    <a:cubicBezTo>
                      <a:pt x="4118488" y="506329"/>
                      <a:pt x="4095750" y="485482"/>
                      <a:pt x="4073979" y="463711"/>
                    </a:cubicBezTo>
                    <a:cubicBezTo>
                      <a:pt x="4063093" y="452825"/>
                      <a:pt x="4054131" y="439593"/>
                      <a:pt x="4041322" y="431054"/>
                    </a:cubicBezTo>
                    <a:cubicBezTo>
                      <a:pt x="4024993" y="420168"/>
                      <a:pt x="4008036" y="410172"/>
                      <a:pt x="3992336" y="398397"/>
                    </a:cubicBezTo>
                    <a:cubicBezTo>
                      <a:pt x="3981450" y="390233"/>
                      <a:pt x="3971001" y="381452"/>
                      <a:pt x="3959679" y="373904"/>
                    </a:cubicBezTo>
                    <a:cubicBezTo>
                      <a:pt x="3918565" y="346495"/>
                      <a:pt x="3921797" y="355430"/>
                      <a:pt x="3886200" y="324918"/>
                    </a:cubicBezTo>
                    <a:cubicBezTo>
                      <a:pt x="3819053" y="267363"/>
                      <a:pt x="3920225" y="339437"/>
                      <a:pt x="3812722" y="267768"/>
                    </a:cubicBezTo>
                    <a:cubicBezTo>
                      <a:pt x="3804558" y="262325"/>
                      <a:pt x="3797340" y="255083"/>
                      <a:pt x="3788229" y="251439"/>
                    </a:cubicBezTo>
                    <a:cubicBezTo>
                      <a:pt x="3774622" y="245996"/>
                      <a:pt x="3760273" y="242129"/>
                      <a:pt x="3747407" y="235111"/>
                    </a:cubicBezTo>
                    <a:cubicBezTo>
                      <a:pt x="3730179" y="225714"/>
                      <a:pt x="3714978" y="212990"/>
                      <a:pt x="3698422" y="202454"/>
                    </a:cubicBezTo>
                    <a:cubicBezTo>
                      <a:pt x="3685034" y="193934"/>
                      <a:pt x="3670804" y="186763"/>
                      <a:pt x="3657600" y="177961"/>
                    </a:cubicBezTo>
                    <a:cubicBezTo>
                      <a:pt x="3646278" y="170413"/>
                      <a:pt x="3637114" y="159553"/>
                      <a:pt x="3624943" y="153468"/>
                    </a:cubicBezTo>
                    <a:cubicBezTo>
                      <a:pt x="3609548" y="145771"/>
                      <a:pt x="3591352" y="144836"/>
                      <a:pt x="3575957" y="137139"/>
                    </a:cubicBezTo>
                    <a:cubicBezTo>
                      <a:pt x="3509144" y="103733"/>
                      <a:pt x="3577345" y="134881"/>
                      <a:pt x="3510643" y="112647"/>
                    </a:cubicBezTo>
                    <a:cubicBezTo>
                      <a:pt x="3496740" y="108013"/>
                      <a:pt x="3483214" y="102270"/>
                      <a:pt x="3469822" y="96318"/>
                    </a:cubicBezTo>
                    <a:cubicBezTo>
                      <a:pt x="3458700" y="91375"/>
                      <a:pt x="3448711" y="83838"/>
                      <a:pt x="3437165" y="79989"/>
                    </a:cubicBezTo>
                    <a:cubicBezTo>
                      <a:pt x="3382037" y="61613"/>
                      <a:pt x="3363348" y="63244"/>
                      <a:pt x="3306536" y="55497"/>
                    </a:cubicBezTo>
                    <a:cubicBezTo>
                      <a:pt x="3257289" y="48781"/>
                      <a:pt x="3180957" y="36692"/>
                      <a:pt x="3126922" y="31004"/>
                    </a:cubicBezTo>
                    <a:cubicBezTo>
                      <a:pt x="3097028" y="27857"/>
                      <a:pt x="3067051" y="25561"/>
                      <a:pt x="3037115" y="22839"/>
                    </a:cubicBezTo>
                    <a:cubicBezTo>
                      <a:pt x="2957427" y="6902"/>
                      <a:pt x="2988175" y="11096"/>
                      <a:pt x="2857500" y="6511"/>
                    </a:cubicBezTo>
                    <a:cubicBezTo>
                      <a:pt x="2595742" y="-2673"/>
                      <a:pt x="2600224" y="-1653"/>
                      <a:pt x="2392136" y="651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F254DDBA-D64E-422C-8286-179B4EB08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565" y="3828034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8632163-B218-46D7-A00F-2ED3D29CF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498" y="2524167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60" name="Picture 4" descr="Image result for egoist icon">
                <a:extLst>
                  <a:ext uri="{FF2B5EF4-FFF2-40B4-BE49-F238E27FC236}">
                    <a16:creationId xmlns:a16="http://schemas.microsoft.com/office/drawing/2014/main" id="{B194013C-42C3-465F-80B4-2CABCB045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55" y="2652496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Image result for egoist icon">
                <a:extLst>
                  <a:ext uri="{FF2B5EF4-FFF2-40B4-BE49-F238E27FC236}">
                    <a16:creationId xmlns:a16="http://schemas.microsoft.com/office/drawing/2014/main" id="{87E7694C-3714-4FD9-9462-089474262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388" y="4205503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F4F804-A749-4B05-B413-459CACDC20DF}"/>
                </a:ext>
              </a:extLst>
            </p:cNvPr>
            <p:cNvGrpSpPr/>
            <p:nvPr/>
          </p:nvGrpSpPr>
          <p:grpSpPr>
            <a:xfrm>
              <a:off x="3413458" y="4041162"/>
              <a:ext cx="1488076" cy="1080884"/>
              <a:chOff x="1322614" y="2524167"/>
              <a:chExt cx="4808765" cy="3492912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9B0E672-12E1-46BD-9789-F85D2D6ACE7E}"/>
                  </a:ext>
                </a:extLst>
              </p:cNvPr>
              <p:cNvSpPr/>
              <p:nvPr/>
            </p:nvSpPr>
            <p:spPr>
              <a:xfrm>
                <a:off x="1322614" y="2524418"/>
                <a:ext cx="4808765" cy="3492661"/>
              </a:xfrm>
              <a:custGeom>
                <a:avLst/>
                <a:gdLst>
                  <a:gd name="connsiteX0" fmla="*/ 2392136 w 4808765"/>
                  <a:gd name="connsiteY0" fmla="*/ 6511 h 3492661"/>
                  <a:gd name="connsiteX1" fmla="*/ 2392136 w 4808765"/>
                  <a:gd name="connsiteY1" fmla="*/ 6511 h 3492661"/>
                  <a:gd name="connsiteX2" fmla="*/ 1926772 w 4808765"/>
                  <a:gd name="connsiteY2" fmla="*/ 14675 h 3492661"/>
                  <a:gd name="connsiteX3" fmla="*/ 1885950 w 4808765"/>
                  <a:gd name="connsiteY3" fmla="*/ 22839 h 3492661"/>
                  <a:gd name="connsiteX4" fmla="*/ 1167493 w 4808765"/>
                  <a:gd name="connsiteY4" fmla="*/ 31004 h 3492661"/>
                  <a:gd name="connsiteX5" fmla="*/ 1110343 w 4808765"/>
                  <a:gd name="connsiteY5" fmla="*/ 47332 h 3492661"/>
                  <a:gd name="connsiteX6" fmla="*/ 1053193 w 4808765"/>
                  <a:gd name="connsiteY6" fmla="*/ 55497 h 3492661"/>
                  <a:gd name="connsiteX7" fmla="*/ 996043 w 4808765"/>
                  <a:gd name="connsiteY7" fmla="*/ 79989 h 3492661"/>
                  <a:gd name="connsiteX8" fmla="*/ 914400 w 4808765"/>
                  <a:gd name="connsiteY8" fmla="*/ 104482 h 3492661"/>
                  <a:gd name="connsiteX9" fmla="*/ 889907 w 4808765"/>
                  <a:gd name="connsiteY9" fmla="*/ 120811 h 3492661"/>
                  <a:gd name="connsiteX10" fmla="*/ 865415 w 4808765"/>
                  <a:gd name="connsiteY10" fmla="*/ 128975 h 3492661"/>
                  <a:gd name="connsiteX11" fmla="*/ 832757 w 4808765"/>
                  <a:gd name="connsiteY11" fmla="*/ 145304 h 3492661"/>
                  <a:gd name="connsiteX12" fmla="*/ 775607 w 4808765"/>
                  <a:gd name="connsiteY12" fmla="*/ 194289 h 3492661"/>
                  <a:gd name="connsiteX13" fmla="*/ 742950 w 4808765"/>
                  <a:gd name="connsiteY13" fmla="*/ 210618 h 3492661"/>
                  <a:gd name="connsiteX14" fmla="*/ 677636 w 4808765"/>
                  <a:gd name="connsiteY14" fmla="*/ 259604 h 3492661"/>
                  <a:gd name="connsiteX15" fmla="*/ 571500 w 4808765"/>
                  <a:gd name="connsiteY15" fmla="*/ 333082 h 3492661"/>
                  <a:gd name="connsiteX16" fmla="*/ 522515 w 4808765"/>
                  <a:gd name="connsiteY16" fmla="*/ 365739 h 3492661"/>
                  <a:gd name="connsiteX17" fmla="*/ 440872 w 4808765"/>
                  <a:gd name="connsiteY17" fmla="*/ 447382 h 3492661"/>
                  <a:gd name="connsiteX18" fmla="*/ 334736 w 4808765"/>
                  <a:gd name="connsiteY18" fmla="*/ 545354 h 3492661"/>
                  <a:gd name="connsiteX19" fmla="*/ 318407 w 4808765"/>
                  <a:gd name="connsiteY19" fmla="*/ 569847 h 3492661"/>
                  <a:gd name="connsiteX20" fmla="*/ 293915 w 4808765"/>
                  <a:gd name="connsiteY20" fmla="*/ 594339 h 3492661"/>
                  <a:gd name="connsiteX21" fmla="*/ 261257 w 4808765"/>
                  <a:gd name="connsiteY21" fmla="*/ 659654 h 3492661"/>
                  <a:gd name="connsiteX22" fmla="*/ 236765 w 4808765"/>
                  <a:gd name="connsiteY22" fmla="*/ 700475 h 3492661"/>
                  <a:gd name="connsiteX23" fmla="*/ 204107 w 4808765"/>
                  <a:gd name="connsiteY23" fmla="*/ 790282 h 3492661"/>
                  <a:gd name="connsiteX24" fmla="*/ 187779 w 4808765"/>
                  <a:gd name="connsiteY24" fmla="*/ 822939 h 3492661"/>
                  <a:gd name="connsiteX25" fmla="*/ 171450 w 4808765"/>
                  <a:gd name="connsiteY25" fmla="*/ 880089 h 3492661"/>
                  <a:gd name="connsiteX26" fmla="*/ 138793 w 4808765"/>
                  <a:gd name="connsiteY26" fmla="*/ 978061 h 3492661"/>
                  <a:gd name="connsiteX27" fmla="*/ 122465 w 4808765"/>
                  <a:gd name="connsiteY27" fmla="*/ 1027047 h 3492661"/>
                  <a:gd name="connsiteX28" fmla="*/ 89807 w 4808765"/>
                  <a:gd name="connsiteY28" fmla="*/ 1125018 h 3492661"/>
                  <a:gd name="connsiteX29" fmla="*/ 81643 w 4808765"/>
                  <a:gd name="connsiteY29" fmla="*/ 1174004 h 3492661"/>
                  <a:gd name="connsiteX30" fmla="*/ 73479 w 4808765"/>
                  <a:gd name="connsiteY30" fmla="*/ 1206661 h 3492661"/>
                  <a:gd name="connsiteX31" fmla="*/ 65315 w 4808765"/>
                  <a:gd name="connsiteY31" fmla="*/ 1280139 h 3492661"/>
                  <a:gd name="connsiteX32" fmla="*/ 57150 w 4808765"/>
                  <a:gd name="connsiteY32" fmla="*/ 1329125 h 3492661"/>
                  <a:gd name="connsiteX33" fmla="*/ 40822 w 4808765"/>
                  <a:gd name="connsiteY33" fmla="*/ 1516904 h 3492661"/>
                  <a:gd name="connsiteX34" fmla="*/ 16329 w 4808765"/>
                  <a:gd name="connsiteY34" fmla="*/ 1680189 h 3492661"/>
                  <a:gd name="connsiteX35" fmla="*/ 8165 w 4808765"/>
                  <a:gd name="connsiteY35" fmla="*/ 1794489 h 3492661"/>
                  <a:gd name="connsiteX36" fmla="*/ 0 w 4808765"/>
                  <a:gd name="connsiteY36" fmla="*/ 1884297 h 3492661"/>
                  <a:gd name="connsiteX37" fmla="*/ 16329 w 4808765"/>
                  <a:gd name="connsiteY37" fmla="*/ 2055747 h 3492661"/>
                  <a:gd name="connsiteX38" fmla="*/ 24493 w 4808765"/>
                  <a:gd name="connsiteY38" fmla="*/ 2088404 h 3492661"/>
                  <a:gd name="connsiteX39" fmla="*/ 32657 w 4808765"/>
                  <a:gd name="connsiteY39" fmla="*/ 2170047 h 3492661"/>
                  <a:gd name="connsiteX40" fmla="*/ 48986 w 4808765"/>
                  <a:gd name="connsiteY40" fmla="*/ 2210868 h 3492661"/>
                  <a:gd name="connsiteX41" fmla="*/ 73479 w 4808765"/>
                  <a:gd name="connsiteY41" fmla="*/ 2308839 h 3492661"/>
                  <a:gd name="connsiteX42" fmla="*/ 106136 w 4808765"/>
                  <a:gd name="connsiteY42" fmla="*/ 2398647 h 3492661"/>
                  <a:gd name="connsiteX43" fmla="*/ 122465 w 4808765"/>
                  <a:gd name="connsiteY43" fmla="*/ 2431304 h 3492661"/>
                  <a:gd name="connsiteX44" fmla="*/ 138793 w 4808765"/>
                  <a:gd name="connsiteY44" fmla="*/ 2472125 h 3492661"/>
                  <a:gd name="connsiteX45" fmla="*/ 146957 w 4808765"/>
                  <a:gd name="connsiteY45" fmla="*/ 2496618 h 3492661"/>
                  <a:gd name="connsiteX46" fmla="*/ 163286 w 4808765"/>
                  <a:gd name="connsiteY46" fmla="*/ 2521111 h 3492661"/>
                  <a:gd name="connsiteX47" fmla="*/ 179615 w 4808765"/>
                  <a:gd name="connsiteY47" fmla="*/ 2553768 h 3492661"/>
                  <a:gd name="connsiteX48" fmla="*/ 204107 w 4808765"/>
                  <a:gd name="connsiteY48" fmla="*/ 2578261 h 3492661"/>
                  <a:gd name="connsiteX49" fmla="*/ 220436 w 4808765"/>
                  <a:gd name="connsiteY49" fmla="*/ 2610918 h 3492661"/>
                  <a:gd name="connsiteX50" fmla="*/ 244929 w 4808765"/>
                  <a:gd name="connsiteY50" fmla="*/ 2635411 h 3492661"/>
                  <a:gd name="connsiteX51" fmla="*/ 302079 w 4808765"/>
                  <a:gd name="connsiteY51" fmla="*/ 2700725 h 3492661"/>
                  <a:gd name="connsiteX52" fmla="*/ 367393 w 4808765"/>
                  <a:gd name="connsiteY52" fmla="*/ 2782368 h 3492661"/>
                  <a:gd name="connsiteX53" fmla="*/ 400050 w 4808765"/>
                  <a:gd name="connsiteY53" fmla="*/ 2831354 h 3492661"/>
                  <a:gd name="connsiteX54" fmla="*/ 440872 w 4808765"/>
                  <a:gd name="connsiteY54" fmla="*/ 2864011 h 3492661"/>
                  <a:gd name="connsiteX55" fmla="*/ 473529 w 4808765"/>
                  <a:gd name="connsiteY55" fmla="*/ 2904832 h 3492661"/>
                  <a:gd name="connsiteX56" fmla="*/ 579665 w 4808765"/>
                  <a:gd name="connsiteY56" fmla="*/ 2994639 h 3492661"/>
                  <a:gd name="connsiteX57" fmla="*/ 669472 w 4808765"/>
                  <a:gd name="connsiteY57" fmla="*/ 3043625 h 3492661"/>
                  <a:gd name="connsiteX58" fmla="*/ 710293 w 4808765"/>
                  <a:gd name="connsiteY58" fmla="*/ 3059954 h 3492661"/>
                  <a:gd name="connsiteX59" fmla="*/ 734786 w 4808765"/>
                  <a:gd name="connsiteY59" fmla="*/ 3076282 h 3492661"/>
                  <a:gd name="connsiteX60" fmla="*/ 783772 w 4808765"/>
                  <a:gd name="connsiteY60" fmla="*/ 3092611 h 3492661"/>
                  <a:gd name="connsiteX61" fmla="*/ 906236 w 4808765"/>
                  <a:gd name="connsiteY61" fmla="*/ 3149761 h 3492661"/>
                  <a:gd name="connsiteX62" fmla="*/ 1069522 w 4808765"/>
                  <a:gd name="connsiteY62" fmla="*/ 3206911 h 3492661"/>
                  <a:gd name="connsiteX63" fmla="*/ 1143000 w 4808765"/>
                  <a:gd name="connsiteY63" fmla="*/ 3231404 h 3492661"/>
                  <a:gd name="connsiteX64" fmla="*/ 1355272 w 4808765"/>
                  <a:gd name="connsiteY64" fmla="*/ 3304882 h 3492661"/>
                  <a:gd name="connsiteX65" fmla="*/ 1518557 w 4808765"/>
                  <a:gd name="connsiteY65" fmla="*/ 3337539 h 3492661"/>
                  <a:gd name="connsiteX66" fmla="*/ 1649186 w 4808765"/>
                  <a:gd name="connsiteY66" fmla="*/ 3362032 h 3492661"/>
                  <a:gd name="connsiteX67" fmla="*/ 1796143 w 4808765"/>
                  <a:gd name="connsiteY67" fmla="*/ 3386525 h 3492661"/>
                  <a:gd name="connsiteX68" fmla="*/ 1877786 w 4808765"/>
                  <a:gd name="connsiteY68" fmla="*/ 3402854 h 3492661"/>
                  <a:gd name="connsiteX69" fmla="*/ 1959429 w 4808765"/>
                  <a:gd name="connsiteY69" fmla="*/ 3411018 h 3492661"/>
                  <a:gd name="connsiteX70" fmla="*/ 2171700 w 4808765"/>
                  <a:gd name="connsiteY70" fmla="*/ 3427347 h 3492661"/>
                  <a:gd name="connsiteX71" fmla="*/ 2392136 w 4808765"/>
                  <a:gd name="connsiteY71" fmla="*/ 3443675 h 3492661"/>
                  <a:gd name="connsiteX72" fmla="*/ 2653393 w 4808765"/>
                  <a:gd name="connsiteY72" fmla="*/ 3451839 h 3492661"/>
                  <a:gd name="connsiteX73" fmla="*/ 2775857 w 4808765"/>
                  <a:gd name="connsiteY73" fmla="*/ 3460004 h 3492661"/>
                  <a:gd name="connsiteX74" fmla="*/ 2800350 w 4808765"/>
                  <a:gd name="connsiteY74" fmla="*/ 3468168 h 3492661"/>
                  <a:gd name="connsiteX75" fmla="*/ 2890157 w 4808765"/>
                  <a:gd name="connsiteY75" fmla="*/ 3476332 h 3492661"/>
                  <a:gd name="connsiteX76" fmla="*/ 3045279 w 4808765"/>
                  <a:gd name="connsiteY76" fmla="*/ 3484497 h 3492661"/>
                  <a:gd name="connsiteX77" fmla="*/ 3151415 w 4808765"/>
                  <a:gd name="connsiteY77" fmla="*/ 3492661 h 3492661"/>
                  <a:gd name="connsiteX78" fmla="*/ 3526972 w 4808765"/>
                  <a:gd name="connsiteY78" fmla="*/ 3484497 h 3492661"/>
                  <a:gd name="connsiteX79" fmla="*/ 3804557 w 4808765"/>
                  <a:gd name="connsiteY79" fmla="*/ 3460004 h 3492661"/>
                  <a:gd name="connsiteX80" fmla="*/ 3894365 w 4808765"/>
                  <a:gd name="connsiteY80" fmla="*/ 3443675 h 3492661"/>
                  <a:gd name="connsiteX81" fmla="*/ 4000500 w 4808765"/>
                  <a:gd name="connsiteY81" fmla="*/ 3419182 h 3492661"/>
                  <a:gd name="connsiteX82" fmla="*/ 4049486 w 4808765"/>
                  <a:gd name="connsiteY82" fmla="*/ 3411018 h 3492661"/>
                  <a:gd name="connsiteX83" fmla="*/ 4098472 w 4808765"/>
                  <a:gd name="connsiteY83" fmla="*/ 3394689 h 3492661"/>
                  <a:gd name="connsiteX84" fmla="*/ 4180115 w 4808765"/>
                  <a:gd name="connsiteY84" fmla="*/ 3329375 h 3492661"/>
                  <a:gd name="connsiteX85" fmla="*/ 4212772 w 4808765"/>
                  <a:gd name="connsiteY85" fmla="*/ 3296718 h 3492661"/>
                  <a:gd name="connsiteX86" fmla="*/ 4269922 w 4808765"/>
                  <a:gd name="connsiteY86" fmla="*/ 3247732 h 3492661"/>
                  <a:gd name="connsiteX87" fmla="*/ 4286250 w 4808765"/>
                  <a:gd name="connsiteY87" fmla="*/ 3223239 h 3492661"/>
                  <a:gd name="connsiteX88" fmla="*/ 4343400 w 4808765"/>
                  <a:gd name="connsiteY88" fmla="*/ 3149761 h 3492661"/>
                  <a:gd name="connsiteX89" fmla="*/ 4400550 w 4808765"/>
                  <a:gd name="connsiteY89" fmla="*/ 3076282 h 3492661"/>
                  <a:gd name="connsiteX90" fmla="*/ 4604657 w 4808765"/>
                  <a:gd name="connsiteY90" fmla="*/ 2823189 h 3492661"/>
                  <a:gd name="connsiteX91" fmla="*/ 4678136 w 4808765"/>
                  <a:gd name="connsiteY91" fmla="*/ 2733382 h 3492661"/>
                  <a:gd name="connsiteX92" fmla="*/ 4694465 w 4808765"/>
                  <a:gd name="connsiteY92" fmla="*/ 2708889 h 3492661"/>
                  <a:gd name="connsiteX93" fmla="*/ 4759779 w 4808765"/>
                  <a:gd name="connsiteY93" fmla="*/ 2496618 h 3492661"/>
                  <a:gd name="connsiteX94" fmla="*/ 4792436 w 4808765"/>
                  <a:gd name="connsiteY94" fmla="*/ 2325168 h 3492661"/>
                  <a:gd name="connsiteX95" fmla="*/ 4808765 w 4808765"/>
                  <a:gd name="connsiteY95" fmla="*/ 2194539 h 3492661"/>
                  <a:gd name="connsiteX96" fmla="*/ 4800600 w 4808765"/>
                  <a:gd name="connsiteY96" fmla="*/ 1941447 h 3492661"/>
                  <a:gd name="connsiteX97" fmla="*/ 4784272 w 4808765"/>
                  <a:gd name="connsiteY97" fmla="*/ 1827147 h 3492661"/>
                  <a:gd name="connsiteX98" fmla="*/ 4776107 w 4808765"/>
                  <a:gd name="connsiteY98" fmla="*/ 1761832 h 3492661"/>
                  <a:gd name="connsiteX99" fmla="*/ 4743450 w 4808765"/>
                  <a:gd name="connsiteY99" fmla="*/ 1623039 h 3492661"/>
                  <a:gd name="connsiteX100" fmla="*/ 4694465 w 4808765"/>
                  <a:gd name="connsiteY100" fmla="*/ 1467918 h 3492661"/>
                  <a:gd name="connsiteX101" fmla="*/ 4645479 w 4808765"/>
                  <a:gd name="connsiteY101" fmla="*/ 1361782 h 3492661"/>
                  <a:gd name="connsiteX102" fmla="*/ 4629150 w 4808765"/>
                  <a:gd name="connsiteY102" fmla="*/ 1312797 h 3492661"/>
                  <a:gd name="connsiteX103" fmla="*/ 4596493 w 4808765"/>
                  <a:gd name="connsiteY103" fmla="*/ 1263811 h 3492661"/>
                  <a:gd name="connsiteX104" fmla="*/ 4555672 w 4808765"/>
                  <a:gd name="connsiteY104" fmla="*/ 1190332 h 3492661"/>
                  <a:gd name="connsiteX105" fmla="*/ 4523015 w 4808765"/>
                  <a:gd name="connsiteY105" fmla="*/ 1116854 h 3492661"/>
                  <a:gd name="connsiteX106" fmla="*/ 4482193 w 4808765"/>
                  <a:gd name="connsiteY106" fmla="*/ 1059704 h 3492661"/>
                  <a:gd name="connsiteX107" fmla="*/ 4457700 w 4808765"/>
                  <a:gd name="connsiteY107" fmla="*/ 1002554 h 3492661"/>
                  <a:gd name="connsiteX108" fmla="*/ 4433207 w 4808765"/>
                  <a:gd name="connsiteY108" fmla="*/ 953568 h 3492661"/>
                  <a:gd name="connsiteX109" fmla="*/ 4416879 w 4808765"/>
                  <a:gd name="connsiteY109" fmla="*/ 912747 h 3492661"/>
                  <a:gd name="connsiteX110" fmla="*/ 4359729 w 4808765"/>
                  <a:gd name="connsiteY110" fmla="*/ 814775 h 3492661"/>
                  <a:gd name="connsiteX111" fmla="*/ 4335236 w 4808765"/>
                  <a:gd name="connsiteY111" fmla="*/ 773954 h 3492661"/>
                  <a:gd name="connsiteX112" fmla="*/ 4278086 w 4808765"/>
                  <a:gd name="connsiteY112" fmla="*/ 700475 h 3492661"/>
                  <a:gd name="connsiteX113" fmla="*/ 4245429 w 4808765"/>
                  <a:gd name="connsiteY113" fmla="*/ 651489 h 3492661"/>
                  <a:gd name="connsiteX114" fmla="*/ 4163786 w 4808765"/>
                  <a:gd name="connsiteY114" fmla="*/ 561682 h 3492661"/>
                  <a:gd name="connsiteX115" fmla="*/ 4139293 w 4808765"/>
                  <a:gd name="connsiteY115" fmla="*/ 529025 h 3492661"/>
                  <a:gd name="connsiteX116" fmla="*/ 4073979 w 4808765"/>
                  <a:gd name="connsiteY116" fmla="*/ 463711 h 3492661"/>
                  <a:gd name="connsiteX117" fmla="*/ 4041322 w 4808765"/>
                  <a:gd name="connsiteY117" fmla="*/ 431054 h 3492661"/>
                  <a:gd name="connsiteX118" fmla="*/ 3992336 w 4808765"/>
                  <a:gd name="connsiteY118" fmla="*/ 398397 h 3492661"/>
                  <a:gd name="connsiteX119" fmla="*/ 3959679 w 4808765"/>
                  <a:gd name="connsiteY119" fmla="*/ 373904 h 3492661"/>
                  <a:gd name="connsiteX120" fmla="*/ 3886200 w 4808765"/>
                  <a:gd name="connsiteY120" fmla="*/ 324918 h 3492661"/>
                  <a:gd name="connsiteX121" fmla="*/ 3812722 w 4808765"/>
                  <a:gd name="connsiteY121" fmla="*/ 267768 h 3492661"/>
                  <a:gd name="connsiteX122" fmla="*/ 3788229 w 4808765"/>
                  <a:gd name="connsiteY122" fmla="*/ 251439 h 3492661"/>
                  <a:gd name="connsiteX123" fmla="*/ 3747407 w 4808765"/>
                  <a:gd name="connsiteY123" fmla="*/ 235111 h 3492661"/>
                  <a:gd name="connsiteX124" fmla="*/ 3698422 w 4808765"/>
                  <a:gd name="connsiteY124" fmla="*/ 202454 h 3492661"/>
                  <a:gd name="connsiteX125" fmla="*/ 3657600 w 4808765"/>
                  <a:gd name="connsiteY125" fmla="*/ 177961 h 3492661"/>
                  <a:gd name="connsiteX126" fmla="*/ 3624943 w 4808765"/>
                  <a:gd name="connsiteY126" fmla="*/ 153468 h 3492661"/>
                  <a:gd name="connsiteX127" fmla="*/ 3575957 w 4808765"/>
                  <a:gd name="connsiteY127" fmla="*/ 137139 h 3492661"/>
                  <a:gd name="connsiteX128" fmla="*/ 3510643 w 4808765"/>
                  <a:gd name="connsiteY128" fmla="*/ 112647 h 3492661"/>
                  <a:gd name="connsiteX129" fmla="*/ 3469822 w 4808765"/>
                  <a:gd name="connsiteY129" fmla="*/ 96318 h 3492661"/>
                  <a:gd name="connsiteX130" fmla="*/ 3437165 w 4808765"/>
                  <a:gd name="connsiteY130" fmla="*/ 79989 h 3492661"/>
                  <a:gd name="connsiteX131" fmla="*/ 3306536 w 4808765"/>
                  <a:gd name="connsiteY131" fmla="*/ 55497 h 3492661"/>
                  <a:gd name="connsiteX132" fmla="*/ 3126922 w 4808765"/>
                  <a:gd name="connsiteY132" fmla="*/ 31004 h 3492661"/>
                  <a:gd name="connsiteX133" fmla="*/ 3037115 w 4808765"/>
                  <a:gd name="connsiteY133" fmla="*/ 22839 h 3492661"/>
                  <a:gd name="connsiteX134" fmla="*/ 2857500 w 4808765"/>
                  <a:gd name="connsiteY134" fmla="*/ 6511 h 3492661"/>
                  <a:gd name="connsiteX135" fmla="*/ 2392136 w 4808765"/>
                  <a:gd name="connsiteY135" fmla="*/ 6511 h 349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4808765" h="3492661">
                    <a:moveTo>
                      <a:pt x="2392136" y="6511"/>
                    </a:moveTo>
                    <a:lnTo>
                      <a:pt x="2392136" y="6511"/>
                    </a:lnTo>
                    <a:lnTo>
                      <a:pt x="1926772" y="14675"/>
                    </a:lnTo>
                    <a:cubicBezTo>
                      <a:pt x="1912902" y="15122"/>
                      <a:pt x="1899824" y="22541"/>
                      <a:pt x="1885950" y="22839"/>
                    </a:cubicBezTo>
                    <a:cubicBezTo>
                      <a:pt x="1646504" y="27989"/>
                      <a:pt x="1406979" y="28282"/>
                      <a:pt x="1167493" y="31004"/>
                    </a:cubicBezTo>
                    <a:cubicBezTo>
                      <a:pt x="1148443" y="36447"/>
                      <a:pt x="1129715" y="43181"/>
                      <a:pt x="1110343" y="47332"/>
                    </a:cubicBezTo>
                    <a:cubicBezTo>
                      <a:pt x="1091527" y="51364"/>
                      <a:pt x="1071696" y="50210"/>
                      <a:pt x="1053193" y="55497"/>
                    </a:cubicBezTo>
                    <a:cubicBezTo>
                      <a:pt x="1033265" y="61191"/>
                      <a:pt x="1015387" y="72549"/>
                      <a:pt x="996043" y="79989"/>
                    </a:cubicBezTo>
                    <a:cubicBezTo>
                      <a:pt x="959123" y="94189"/>
                      <a:pt x="948950" y="95845"/>
                      <a:pt x="914400" y="104482"/>
                    </a:cubicBezTo>
                    <a:cubicBezTo>
                      <a:pt x="906236" y="109925"/>
                      <a:pt x="898683" y="116423"/>
                      <a:pt x="889907" y="120811"/>
                    </a:cubicBezTo>
                    <a:cubicBezTo>
                      <a:pt x="882210" y="124660"/>
                      <a:pt x="873325" y="125585"/>
                      <a:pt x="865415" y="128975"/>
                    </a:cubicBezTo>
                    <a:cubicBezTo>
                      <a:pt x="854228" y="133769"/>
                      <a:pt x="843643" y="139861"/>
                      <a:pt x="832757" y="145304"/>
                    </a:cubicBezTo>
                    <a:cubicBezTo>
                      <a:pt x="810488" y="167574"/>
                      <a:pt x="803543" y="176830"/>
                      <a:pt x="775607" y="194289"/>
                    </a:cubicBezTo>
                    <a:cubicBezTo>
                      <a:pt x="765286" y="200739"/>
                      <a:pt x="753077" y="203867"/>
                      <a:pt x="742950" y="210618"/>
                    </a:cubicBezTo>
                    <a:cubicBezTo>
                      <a:pt x="720306" y="225714"/>
                      <a:pt x="700011" y="244113"/>
                      <a:pt x="677636" y="259604"/>
                    </a:cubicBezTo>
                    <a:lnTo>
                      <a:pt x="571500" y="333082"/>
                    </a:lnTo>
                    <a:cubicBezTo>
                      <a:pt x="555304" y="344163"/>
                      <a:pt x="536391" y="351863"/>
                      <a:pt x="522515" y="365739"/>
                    </a:cubicBezTo>
                    <a:cubicBezTo>
                      <a:pt x="495301" y="392953"/>
                      <a:pt x="470438" y="422743"/>
                      <a:pt x="440872" y="447382"/>
                    </a:cubicBezTo>
                    <a:cubicBezTo>
                      <a:pt x="413900" y="469859"/>
                      <a:pt x="352781" y="518287"/>
                      <a:pt x="334736" y="545354"/>
                    </a:cubicBezTo>
                    <a:cubicBezTo>
                      <a:pt x="329293" y="553518"/>
                      <a:pt x="324689" y="562309"/>
                      <a:pt x="318407" y="569847"/>
                    </a:cubicBezTo>
                    <a:cubicBezTo>
                      <a:pt x="311016" y="578717"/>
                      <a:pt x="300114" y="584598"/>
                      <a:pt x="293915" y="594339"/>
                    </a:cubicBezTo>
                    <a:cubicBezTo>
                      <a:pt x="280847" y="614875"/>
                      <a:pt x="273780" y="638781"/>
                      <a:pt x="261257" y="659654"/>
                    </a:cubicBezTo>
                    <a:cubicBezTo>
                      <a:pt x="253093" y="673261"/>
                      <a:pt x="243861" y="686282"/>
                      <a:pt x="236765" y="700475"/>
                    </a:cubicBezTo>
                    <a:cubicBezTo>
                      <a:pt x="218916" y="736173"/>
                      <a:pt x="219348" y="752179"/>
                      <a:pt x="204107" y="790282"/>
                    </a:cubicBezTo>
                    <a:cubicBezTo>
                      <a:pt x="199587" y="801582"/>
                      <a:pt x="191938" y="811501"/>
                      <a:pt x="187779" y="822939"/>
                    </a:cubicBezTo>
                    <a:cubicBezTo>
                      <a:pt x="181008" y="841559"/>
                      <a:pt x="177416" y="861196"/>
                      <a:pt x="171450" y="880089"/>
                    </a:cubicBezTo>
                    <a:cubicBezTo>
                      <a:pt x="161084" y="912915"/>
                      <a:pt x="149679" y="945404"/>
                      <a:pt x="138793" y="978061"/>
                    </a:cubicBezTo>
                    <a:cubicBezTo>
                      <a:pt x="133350" y="994390"/>
                      <a:pt x="127194" y="1010497"/>
                      <a:pt x="122465" y="1027047"/>
                    </a:cubicBezTo>
                    <a:cubicBezTo>
                      <a:pt x="102110" y="1098288"/>
                      <a:pt x="113494" y="1065802"/>
                      <a:pt x="89807" y="1125018"/>
                    </a:cubicBezTo>
                    <a:cubicBezTo>
                      <a:pt x="87086" y="1141347"/>
                      <a:pt x="84889" y="1157772"/>
                      <a:pt x="81643" y="1174004"/>
                    </a:cubicBezTo>
                    <a:cubicBezTo>
                      <a:pt x="79443" y="1185007"/>
                      <a:pt x="75185" y="1195571"/>
                      <a:pt x="73479" y="1206661"/>
                    </a:cubicBezTo>
                    <a:cubicBezTo>
                      <a:pt x="69732" y="1231018"/>
                      <a:pt x="68572" y="1255712"/>
                      <a:pt x="65315" y="1280139"/>
                    </a:cubicBezTo>
                    <a:cubicBezTo>
                      <a:pt x="63127" y="1296548"/>
                      <a:pt x="59872" y="1312796"/>
                      <a:pt x="57150" y="1329125"/>
                    </a:cubicBezTo>
                    <a:cubicBezTo>
                      <a:pt x="51477" y="1414223"/>
                      <a:pt x="51942" y="1442773"/>
                      <a:pt x="40822" y="1516904"/>
                    </a:cubicBezTo>
                    <a:cubicBezTo>
                      <a:pt x="30636" y="1584810"/>
                      <a:pt x="22138" y="1616290"/>
                      <a:pt x="16329" y="1680189"/>
                    </a:cubicBezTo>
                    <a:cubicBezTo>
                      <a:pt x="12871" y="1718229"/>
                      <a:pt x="11211" y="1756414"/>
                      <a:pt x="8165" y="1794489"/>
                    </a:cubicBezTo>
                    <a:cubicBezTo>
                      <a:pt x="5768" y="1824453"/>
                      <a:pt x="2722" y="1854361"/>
                      <a:pt x="0" y="1884297"/>
                    </a:cubicBezTo>
                    <a:cubicBezTo>
                      <a:pt x="4783" y="1951258"/>
                      <a:pt x="5158" y="1994303"/>
                      <a:pt x="16329" y="2055747"/>
                    </a:cubicBezTo>
                    <a:cubicBezTo>
                      <a:pt x="18336" y="2066787"/>
                      <a:pt x="21772" y="2077518"/>
                      <a:pt x="24493" y="2088404"/>
                    </a:cubicBezTo>
                    <a:cubicBezTo>
                      <a:pt x="27214" y="2115618"/>
                      <a:pt x="27293" y="2143228"/>
                      <a:pt x="32657" y="2170047"/>
                    </a:cubicBezTo>
                    <a:cubicBezTo>
                      <a:pt x="35531" y="2184418"/>
                      <a:pt x="44351" y="2196965"/>
                      <a:pt x="48986" y="2210868"/>
                    </a:cubicBezTo>
                    <a:cubicBezTo>
                      <a:pt x="88423" y="2329174"/>
                      <a:pt x="47915" y="2215102"/>
                      <a:pt x="73479" y="2308839"/>
                    </a:cubicBezTo>
                    <a:cubicBezTo>
                      <a:pt x="79869" y="2332270"/>
                      <a:pt x="95823" y="2375442"/>
                      <a:pt x="106136" y="2398647"/>
                    </a:cubicBezTo>
                    <a:cubicBezTo>
                      <a:pt x="111079" y="2409769"/>
                      <a:pt x="117522" y="2420182"/>
                      <a:pt x="122465" y="2431304"/>
                    </a:cubicBezTo>
                    <a:cubicBezTo>
                      <a:pt x="128417" y="2444696"/>
                      <a:pt x="133647" y="2458403"/>
                      <a:pt x="138793" y="2472125"/>
                    </a:cubicBezTo>
                    <a:cubicBezTo>
                      <a:pt x="141815" y="2480183"/>
                      <a:pt x="143108" y="2488921"/>
                      <a:pt x="146957" y="2496618"/>
                    </a:cubicBezTo>
                    <a:cubicBezTo>
                      <a:pt x="151345" y="2505394"/>
                      <a:pt x="158418" y="2512592"/>
                      <a:pt x="163286" y="2521111"/>
                    </a:cubicBezTo>
                    <a:cubicBezTo>
                      <a:pt x="169324" y="2531678"/>
                      <a:pt x="172541" y="2543864"/>
                      <a:pt x="179615" y="2553768"/>
                    </a:cubicBezTo>
                    <a:cubicBezTo>
                      <a:pt x="186326" y="2563163"/>
                      <a:pt x="197396" y="2568866"/>
                      <a:pt x="204107" y="2578261"/>
                    </a:cubicBezTo>
                    <a:cubicBezTo>
                      <a:pt x="211181" y="2588165"/>
                      <a:pt x="213362" y="2601014"/>
                      <a:pt x="220436" y="2610918"/>
                    </a:cubicBezTo>
                    <a:cubicBezTo>
                      <a:pt x="227147" y="2620313"/>
                      <a:pt x="237840" y="2626297"/>
                      <a:pt x="244929" y="2635411"/>
                    </a:cubicBezTo>
                    <a:cubicBezTo>
                      <a:pt x="296217" y="2701353"/>
                      <a:pt x="254663" y="2669116"/>
                      <a:pt x="302079" y="2700725"/>
                    </a:cubicBezTo>
                    <a:cubicBezTo>
                      <a:pt x="357931" y="2793812"/>
                      <a:pt x="289330" y="2686957"/>
                      <a:pt x="367393" y="2782368"/>
                    </a:cubicBezTo>
                    <a:cubicBezTo>
                      <a:pt x="379820" y="2797557"/>
                      <a:pt x="386922" y="2816767"/>
                      <a:pt x="400050" y="2831354"/>
                    </a:cubicBezTo>
                    <a:cubicBezTo>
                      <a:pt x="411707" y="2844306"/>
                      <a:pt x="428550" y="2851689"/>
                      <a:pt x="440872" y="2864011"/>
                    </a:cubicBezTo>
                    <a:cubicBezTo>
                      <a:pt x="453194" y="2876333"/>
                      <a:pt x="461952" y="2891808"/>
                      <a:pt x="473529" y="2904832"/>
                    </a:cubicBezTo>
                    <a:cubicBezTo>
                      <a:pt x="499963" y="2934570"/>
                      <a:pt x="550801" y="2978145"/>
                      <a:pt x="579665" y="2994639"/>
                    </a:cubicBezTo>
                    <a:cubicBezTo>
                      <a:pt x="606163" y="3009781"/>
                      <a:pt x="640054" y="3030550"/>
                      <a:pt x="669472" y="3043625"/>
                    </a:cubicBezTo>
                    <a:cubicBezTo>
                      <a:pt x="682864" y="3049577"/>
                      <a:pt x="697185" y="3053400"/>
                      <a:pt x="710293" y="3059954"/>
                    </a:cubicBezTo>
                    <a:cubicBezTo>
                      <a:pt x="719069" y="3064342"/>
                      <a:pt x="725819" y="3072297"/>
                      <a:pt x="734786" y="3076282"/>
                    </a:cubicBezTo>
                    <a:cubicBezTo>
                      <a:pt x="750515" y="3083272"/>
                      <a:pt x="783772" y="3092611"/>
                      <a:pt x="783772" y="3092611"/>
                    </a:cubicBezTo>
                    <a:cubicBezTo>
                      <a:pt x="862474" y="3145079"/>
                      <a:pt x="803306" y="3111839"/>
                      <a:pt x="906236" y="3149761"/>
                    </a:cubicBezTo>
                    <a:cubicBezTo>
                      <a:pt x="1113038" y="3225951"/>
                      <a:pt x="864053" y="3142025"/>
                      <a:pt x="1069522" y="3206911"/>
                    </a:cubicBezTo>
                    <a:cubicBezTo>
                      <a:pt x="1094141" y="3214686"/>
                      <a:pt x="1118826" y="3222339"/>
                      <a:pt x="1143000" y="3231404"/>
                    </a:cubicBezTo>
                    <a:cubicBezTo>
                      <a:pt x="1238515" y="3267222"/>
                      <a:pt x="1210408" y="3275909"/>
                      <a:pt x="1355272" y="3304882"/>
                    </a:cubicBezTo>
                    <a:cubicBezTo>
                      <a:pt x="1409700" y="3315768"/>
                      <a:pt x="1464708" y="3324077"/>
                      <a:pt x="1518557" y="3337539"/>
                    </a:cubicBezTo>
                    <a:cubicBezTo>
                      <a:pt x="1605158" y="3359189"/>
                      <a:pt x="1561604" y="3351085"/>
                      <a:pt x="1649186" y="3362032"/>
                    </a:cubicBezTo>
                    <a:cubicBezTo>
                      <a:pt x="1783690" y="3395659"/>
                      <a:pt x="1640183" y="3363131"/>
                      <a:pt x="1796143" y="3386525"/>
                    </a:cubicBezTo>
                    <a:cubicBezTo>
                      <a:pt x="1823589" y="3390642"/>
                      <a:pt x="1850340" y="3398737"/>
                      <a:pt x="1877786" y="3402854"/>
                    </a:cubicBezTo>
                    <a:cubicBezTo>
                      <a:pt x="1904833" y="3406911"/>
                      <a:pt x="1932246" y="3407998"/>
                      <a:pt x="1959429" y="3411018"/>
                    </a:cubicBezTo>
                    <a:cubicBezTo>
                      <a:pt x="2143535" y="3431474"/>
                      <a:pt x="1846065" y="3404087"/>
                      <a:pt x="2171700" y="3427347"/>
                    </a:cubicBezTo>
                    <a:cubicBezTo>
                      <a:pt x="2361010" y="3440870"/>
                      <a:pt x="2121739" y="3432639"/>
                      <a:pt x="2392136" y="3443675"/>
                    </a:cubicBezTo>
                    <a:lnTo>
                      <a:pt x="2653393" y="3451839"/>
                    </a:lnTo>
                    <a:cubicBezTo>
                      <a:pt x="2694214" y="3454561"/>
                      <a:pt x="2735195" y="3455486"/>
                      <a:pt x="2775857" y="3460004"/>
                    </a:cubicBezTo>
                    <a:cubicBezTo>
                      <a:pt x="2784410" y="3460954"/>
                      <a:pt x="2791831" y="3466951"/>
                      <a:pt x="2800350" y="3468168"/>
                    </a:cubicBezTo>
                    <a:cubicBezTo>
                      <a:pt x="2830107" y="3472419"/>
                      <a:pt x="2860164" y="3474332"/>
                      <a:pt x="2890157" y="3476332"/>
                    </a:cubicBezTo>
                    <a:cubicBezTo>
                      <a:pt x="2941821" y="3479776"/>
                      <a:pt x="2993601" y="3481267"/>
                      <a:pt x="3045279" y="3484497"/>
                    </a:cubicBezTo>
                    <a:cubicBezTo>
                      <a:pt x="3080693" y="3486710"/>
                      <a:pt x="3116036" y="3489940"/>
                      <a:pt x="3151415" y="3492661"/>
                    </a:cubicBezTo>
                    <a:lnTo>
                      <a:pt x="3526972" y="3484497"/>
                    </a:lnTo>
                    <a:cubicBezTo>
                      <a:pt x="3829169" y="3476102"/>
                      <a:pt x="3649155" y="3493305"/>
                      <a:pt x="3804557" y="3460004"/>
                    </a:cubicBezTo>
                    <a:cubicBezTo>
                      <a:pt x="3833580" y="3453785"/>
                      <a:pt x="3865520" y="3451542"/>
                      <a:pt x="3894365" y="3443675"/>
                    </a:cubicBezTo>
                    <a:cubicBezTo>
                      <a:pt x="4002020" y="3414316"/>
                      <a:pt x="3881126" y="3437548"/>
                      <a:pt x="4000500" y="3419182"/>
                    </a:cubicBezTo>
                    <a:cubicBezTo>
                      <a:pt x="4016861" y="3416665"/>
                      <a:pt x="4033426" y="3415033"/>
                      <a:pt x="4049486" y="3411018"/>
                    </a:cubicBezTo>
                    <a:cubicBezTo>
                      <a:pt x="4066184" y="3406843"/>
                      <a:pt x="4098472" y="3394689"/>
                      <a:pt x="4098472" y="3394689"/>
                    </a:cubicBezTo>
                    <a:cubicBezTo>
                      <a:pt x="4131226" y="3370125"/>
                      <a:pt x="4147087" y="3359100"/>
                      <a:pt x="4180115" y="3329375"/>
                    </a:cubicBezTo>
                    <a:cubicBezTo>
                      <a:pt x="4191558" y="3319076"/>
                      <a:pt x="4201186" y="3306855"/>
                      <a:pt x="4212772" y="3296718"/>
                    </a:cubicBezTo>
                    <a:cubicBezTo>
                      <a:pt x="4246035" y="3267613"/>
                      <a:pt x="4243131" y="3279882"/>
                      <a:pt x="4269922" y="3247732"/>
                    </a:cubicBezTo>
                    <a:cubicBezTo>
                      <a:pt x="4276204" y="3240194"/>
                      <a:pt x="4280363" y="3231089"/>
                      <a:pt x="4286250" y="3223239"/>
                    </a:cubicBezTo>
                    <a:cubicBezTo>
                      <a:pt x="4304867" y="3198416"/>
                      <a:pt x="4324350" y="3174254"/>
                      <a:pt x="4343400" y="3149761"/>
                    </a:cubicBezTo>
                    <a:cubicBezTo>
                      <a:pt x="4362450" y="3125268"/>
                      <a:pt x="4379793" y="3099346"/>
                      <a:pt x="4400550" y="3076282"/>
                    </a:cubicBezTo>
                    <a:cubicBezTo>
                      <a:pt x="4534044" y="2927956"/>
                      <a:pt x="4428388" y="3049820"/>
                      <a:pt x="4604657" y="2823189"/>
                    </a:cubicBezTo>
                    <a:cubicBezTo>
                      <a:pt x="4612075" y="2813651"/>
                      <a:pt x="4668733" y="2747486"/>
                      <a:pt x="4678136" y="2733382"/>
                    </a:cubicBezTo>
                    <a:lnTo>
                      <a:pt x="4694465" y="2708889"/>
                    </a:lnTo>
                    <a:cubicBezTo>
                      <a:pt x="4713029" y="2653196"/>
                      <a:pt x="4751229" y="2541505"/>
                      <a:pt x="4759779" y="2496618"/>
                    </a:cubicBezTo>
                    <a:cubicBezTo>
                      <a:pt x="4770665" y="2439468"/>
                      <a:pt x="4785220" y="2382896"/>
                      <a:pt x="4792436" y="2325168"/>
                    </a:cubicBezTo>
                    <a:lnTo>
                      <a:pt x="4808765" y="2194539"/>
                    </a:lnTo>
                    <a:cubicBezTo>
                      <a:pt x="4806043" y="2110175"/>
                      <a:pt x="4804923" y="2025744"/>
                      <a:pt x="4800600" y="1941447"/>
                    </a:cubicBezTo>
                    <a:cubicBezTo>
                      <a:pt x="4798534" y="1901168"/>
                      <a:pt x="4789893" y="1866494"/>
                      <a:pt x="4784272" y="1827147"/>
                    </a:cubicBezTo>
                    <a:cubicBezTo>
                      <a:pt x="4781169" y="1805426"/>
                      <a:pt x="4779920" y="1783439"/>
                      <a:pt x="4776107" y="1761832"/>
                    </a:cubicBezTo>
                    <a:cubicBezTo>
                      <a:pt x="4772534" y="1741586"/>
                      <a:pt x="4750101" y="1645487"/>
                      <a:pt x="4743450" y="1623039"/>
                    </a:cubicBezTo>
                    <a:cubicBezTo>
                      <a:pt x="4728046" y="1571049"/>
                      <a:pt x="4718715" y="1516417"/>
                      <a:pt x="4694465" y="1467918"/>
                    </a:cubicBezTo>
                    <a:cubicBezTo>
                      <a:pt x="4669289" y="1417568"/>
                      <a:pt x="4662395" y="1408302"/>
                      <a:pt x="4645479" y="1361782"/>
                    </a:cubicBezTo>
                    <a:cubicBezTo>
                      <a:pt x="4639597" y="1345607"/>
                      <a:pt x="4636847" y="1328192"/>
                      <a:pt x="4629150" y="1312797"/>
                    </a:cubicBezTo>
                    <a:cubicBezTo>
                      <a:pt x="4620374" y="1295244"/>
                      <a:pt x="4606590" y="1280639"/>
                      <a:pt x="4596493" y="1263811"/>
                    </a:cubicBezTo>
                    <a:cubicBezTo>
                      <a:pt x="4582078" y="1239785"/>
                      <a:pt x="4568202" y="1215393"/>
                      <a:pt x="4555672" y="1190332"/>
                    </a:cubicBezTo>
                    <a:cubicBezTo>
                      <a:pt x="4543686" y="1166359"/>
                      <a:pt x="4536155" y="1140215"/>
                      <a:pt x="4523015" y="1116854"/>
                    </a:cubicBezTo>
                    <a:cubicBezTo>
                      <a:pt x="4511538" y="1096450"/>
                      <a:pt x="4493808" y="1080030"/>
                      <a:pt x="4482193" y="1059704"/>
                    </a:cubicBezTo>
                    <a:cubicBezTo>
                      <a:pt x="4471910" y="1041709"/>
                      <a:pt x="4466385" y="1021372"/>
                      <a:pt x="4457700" y="1002554"/>
                    </a:cubicBezTo>
                    <a:cubicBezTo>
                      <a:pt x="4450050" y="985978"/>
                      <a:pt x="4440761" y="970188"/>
                      <a:pt x="4433207" y="953568"/>
                    </a:cubicBezTo>
                    <a:cubicBezTo>
                      <a:pt x="4427143" y="940226"/>
                      <a:pt x="4422943" y="926089"/>
                      <a:pt x="4416879" y="912747"/>
                    </a:cubicBezTo>
                    <a:cubicBezTo>
                      <a:pt x="4389675" y="852897"/>
                      <a:pt x="4395993" y="871761"/>
                      <a:pt x="4359729" y="814775"/>
                    </a:cubicBezTo>
                    <a:cubicBezTo>
                      <a:pt x="4351210" y="801387"/>
                      <a:pt x="4344459" y="786867"/>
                      <a:pt x="4335236" y="773954"/>
                    </a:cubicBezTo>
                    <a:cubicBezTo>
                      <a:pt x="4317201" y="748705"/>
                      <a:pt x="4295298" y="726293"/>
                      <a:pt x="4278086" y="700475"/>
                    </a:cubicBezTo>
                    <a:cubicBezTo>
                      <a:pt x="4267200" y="684146"/>
                      <a:pt x="4257394" y="667044"/>
                      <a:pt x="4245429" y="651489"/>
                    </a:cubicBezTo>
                    <a:cubicBezTo>
                      <a:pt x="4161823" y="542801"/>
                      <a:pt x="4229279" y="636531"/>
                      <a:pt x="4163786" y="561682"/>
                    </a:cubicBezTo>
                    <a:cubicBezTo>
                      <a:pt x="4154826" y="551442"/>
                      <a:pt x="4148488" y="539056"/>
                      <a:pt x="4139293" y="529025"/>
                    </a:cubicBezTo>
                    <a:cubicBezTo>
                      <a:pt x="4118488" y="506329"/>
                      <a:pt x="4095750" y="485482"/>
                      <a:pt x="4073979" y="463711"/>
                    </a:cubicBezTo>
                    <a:cubicBezTo>
                      <a:pt x="4063093" y="452825"/>
                      <a:pt x="4054131" y="439593"/>
                      <a:pt x="4041322" y="431054"/>
                    </a:cubicBezTo>
                    <a:cubicBezTo>
                      <a:pt x="4024993" y="420168"/>
                      <a:pt x="4008036" y="410172"/>
                      <a:pt x="3992336" y="398397"/>
                    </a:cubicBezTo>
                    <a:cubicBezTo>
                      <a:pt x="3981450" y="390233"/>
                      <a:pt x="3971001" y="381452"/>
                      <a:pt x="3959679" y="373904"/>
                    </a:cubicBezTo>
                    <a:cubicBezTo>
                      <a:pt x="3918565" y="346495"/>
                      <a:pt x="3921797" y="355430"/>
                      <a:pt x="3886200" y="324918"/>
                    </a:cubicBezTo>
                    <a:cubicBezTo>
                      <a:pt x="3819053" y="267363"/>
                      <a:pt x="3920225" y="339437"/>
                      <a:pt x="3812722" y="267768"/>
                    </a:cubicBezTo>
                    <a:cubicBezTo>
                      <a:pt x="3804558" y="262325"/>
                      <a:pt x="3797340" y="255083"/>
                      <a:pt x="3788229" y="251439"/>
                    </a:cubicBezTo>
                    <a:cubicBezTo>
                      <a:pt x="3774622" y="245996"/>
                      <a:pt x="3760273" y="242129"/>
                      <a:pt x="3747407" y="235111"/>
                    </a:cubicBezTo>
                    <a:cubicBezTo>
                      <a:pt x="3730179" y="225714"/>
                      <a:pt x="3714978" y="212990"/>
                      <a:pt x="3698422" y="202454"/>
                    </a:cubicBezTo>
                    <a:cubicBezTo>
                      <a:pt x="3685034" y="193934"/>
                      <a:pt x="3670804" y="186763"/>
                      <a:pt x="3657600" y="177961"/>
                    </a:cubicBezTo>
                    <a:cubicBezTo>
                      <a:pt x="3646278" y="170413"/>
                      <a:pt x="3637114" y="159553"/>
                      <a:pt x="3624943" y="153468"/>
                    </a:cubicBezTo>
                    <a:cubicBezTo>
                      <a:pt x="3609548" y="145771"/>
                      <a:pt x="3591352" y="144836"/>
                      <a:pt x="3575957" y="137139"/>
                    </a:cubicBezTo>
                    <a:cubicBezTo>
                      <a:pt x="3509144" y="103733"/>
                      <a:pt x="3577345" y="134881"/>
                      <a:pt x="3510643" y="112647"/>
                    </a:cubicBezTo>
                    <a:cubicBezTo>
                      <a:pt x="3496740" y="108013"/>
                      <a:pt x="3483214" y="102270"/>
                      <a:pt x="3469822" y="96318"/>
                    </a:cubicBezTo>
                    <a:cubicBezTo>
                      <a:pt x="3458700" y="91375"/>
                      <a:pt x="3448711" y="83838"/>
                      <a:pt x="3437165" y="79989"/>
                    </a:cubicBezTo>
                    <a:cubicBezTo>
                      <a:pt x="3382037" y="61613"/>
                      <a:pt x="3363348" y="63244"/>
                      <a:pt x="3306536" y="55497"/>
                    </a:cubicBezTo>
                    <a:cubicBezTo>
                      <a:pt x="3257289" y="48781"/>
                      <a:pt x="3180957" y="36692"/>
                      <a:pt x="3126922" y="31004"/>
                    </a:cubicBezTo>
                    <a:cubicBezTo>
                      <a:pt x="3097028" y="27857"/>
                      <a:pt x="3067051" y="25561"/>
                      <a:pt x="3037115" y="22839"/>
                    </a:cubicBezTo>
                    <a:cubicBezTo>
                      <a:pt x="2957427" y="6902"/>
                      <a:pt x="2988175" y="11096"/>
                      <a:pt x="2857500" y="6511"/>
                    </a:cubicBezTo>
                    <a:cubicBezTo>
                      <a:pt x="2595742" y="-2673"/>
                      <a:pt x="2600224" y="-1653"/>
                      <a:pt x="2392136" y="651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E7C3292-6345-438A-AEC2-510046AAA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565" y="3828034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FADA8651-993C-4626-B789-C153730AB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498" y="2524167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67" name="Picture 4" descr="Image result for egoist icon">
                <a:extLst>
                  <a:ext uri="{FF2B5EF4-FFF2-40B4-BE49-F238E27FC236}">
                    <a16:creationId xmlns:a16="http://schemas.microsoft.com/office/drawing/2014/main" id="{8E522BFE-E47A-4A5E-A21B-03BE152D0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55" y="2652496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Image result for egoist icon">
                <a:extLst>
                  <a:ext uri="{FF2B5EF4-FFF2-40B4-BE49-F238E27FC236}">
                    <a16:creationId xmlns:a16="http://schemas.microsoft.com/office/drawing/2014/main" id="{03F861B9-0E2A-453E-8D7F-3EA8D70160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388" y="4205503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1E298D6-08E1-4F93-A61E-FDD97386FD3F}"/>
                </a:ext>
              </a:extLst>
            </p:cNvPr>
            <p:cNvGrpSpPr/>
            <p:nvPr/>
          </p:nvGrpSpPr>
          <p:grpSpPr>
            <a:xfrm>
              <a:off x="4991006" y="3782477"/>
              <a:ext cx="1488076" cy="1080884"/>
              <a:chOff x="1322614" y="2524167"/>
              <a:chExt cx="4808765" cy="3492912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CEB3E13-FB3F-4E5F-943D-F44EB83719BF}"/>
                  </a:ext>
                </a:extLst>
              </p:cNvPr>
              <p:cNvSpPr/>
              <p:nvPr/>
            </p:nvSpPr>
            <p:spPr>
              <a:xfrm>
                <a:off x="1322614" y="2524418"/>
                <a:ext cx="4808765" cy="3492661"/>
              </a:xfrm>
              <a:custGeom>
                <a:avLst/>
                <a:gdLst>
                  <a:gd name="connsiteX0" fmla="*/ 2392136 w 4808765"/>
                  <a:gd name="connsiteY0" fmla="*/ 6511 h 3492661"/>
                  <a:gd name="connsiteX1" fmla="*/ 2392136 w 4808765"/>
                  <a:gd name="connsiteY1" fmla="*/ 6511 h 3492661"/>
                  <a:gd name="connsiteX2" fmla="*/ 1926772 w 4808765"/>
                  <a:gd name="connsiteY2" fmla="*/ 14675 h 3492661"/>
                  <a:gd name="connsiteX3" fmla="*/ 1885950 w 4808765"/>
                  <a:gd name="connsiteY3" fmla="*/ 22839 h 3492661"/>
                  <a:gd name="connsiteX4" fmla="*/ 1167493 w 4808765"/>
                  <a:gd name="connsiteY4" fmla="*/ 31004 h 3492661"/>
                  <a:gd name="connsiteX5" fmla="*/ 1110343 w 4808765"/>
                  <a:gd name="connsiteY5" fmla="*/ 47332 h 3492661"/>
                  <a:gd name="connsiteX6" fmla="*/ 1053193 w 4808765"/>
                  <a:gd name="connsiteY6" fmla="*/ 55497 h 3492661"/>
                  <a:gd name="connsiteX7" fmla="*/ 996043 w 4808765"/>
                  <a:gd name="connsiteY7" fmla="*/ 79989 h 3492661"/>
                  <a:gd name="connsiteX8" fmla="*/ 914400 w 4808765"/>
                  <a:gd name="connsiteY8" fmla="*/ 104482 h 3492661"/>
                  <a:gd name="connsiteX9" fmla="*/ 889907 w 4808765"/>
                  <a:gd name="connsiteY9" fmla="*/ 120811 h 3492661"/>
                  <a:gd name="connsiteX10" fmla="*/ 865415 w 4808765"/>
                  <a:gd name="connsiteY10" fmla="*/ 128975 h 3492661"/>
                  <a:gd name="connsiteX11" fmla="*/ 832757 w 4808765"/>
                  <a:gd name="connsiteY11" fmla="*/ 145304 h 3492661"/>
                  <a:gd name="connsiteX12" fmla="*/ 775607 w 4808765"/>
                  <a:gd name="connsiteY12" fmla="*/ 194289 h 3492661"/>
                  <a:gd name="connsiteX13" fmla="*/ 742950 w 4808765"/>
                  <a:gd name="connsiteY13" fmla="*/ 210618 h 3492661"/>
                  <a:gd name="connsiteX14" fmla="*/ 677636 w 4808765"/>
                  <a:gd name="connsiteY14" fmla="*/ 259604 h 3492661"/>
                  <a:gd name="connsiteX15" fmla="*/ 571500 w 4808765"/>
                  <a:gd name="connsiteY15" fmla="*/ 333082 h 3492661"/>
                  <a:gd name="connsiteX16" fmla="*/ 522515 w 4808765"/>
                  <a:gd name="connsiteY16" fmla="*/ 365739 h 3492661"/>
                  <a:gd name="connsiteX17" fmla="*/ 440872 w 4808765"/>
                  <a:gd name="connsiteY17" fmla="*/ 447382 h 3492661"/>
                  <a:gd name="connsiteX18" fmla="*/ 334736 w 4808765"/>
                  <a:gd name="connsiteY18" fmla="*/ 545354 h 3492661"/>
                  <a:gd name="connsiteX19" fmla="*/ 318407 w 4808765"/>
                  <a:gd name="connsiteY19" fmla="*/ 569847 h 3492661"/>
                  <a:gd name="connsiteX20" fmla="*/ 293915 w 4808765"/>
                  <a:gd name="connsiteY20" fmla="*/ 594339 h 3492661"/>
                  <a:gd name="connsiteX21" fmla="*/ 261257 w 4808765"/>
                  <a:gd name="connsiteY21" fmla="*/ 659654 h 3492661"/>
                  <a:gd name="connsiteX22" fmla="*/ 236765 w 4808765"/>
                  <a:gd name="connsiteY22" fmla="*/ 700475 h 3492661"/>
                  <a:gd name="connsiteX23" fmla="*/ 204107 w 4808765"/>
                  <a:gd name="connsiteY23" fmla="*/ 790282 h 3492661"/>
                  <a:gd name="connsiteX24" fmla="*/ 187779 w 4808765"/>
                  <a:gd name="connsiteY24" fmla="*/ 822939 h 3492661"/>
                  <a:gd name="connsiteX25" fmla="*/ 171450 w 4808765"/>
                  <a:gd name="connsiteY25" fmla="*/ 880089 h 3492661"/>
                  <a:gd name="connsiteX26" fmla="*/ 138793 w 4808765"/>
                  <a:gd name="connsiteY26" fmla="*/ 978061 h 3492661"/>
                  <a:gd name="connsiteX27" fmla="*/ 122465 w 4808765"/>
                  <a:gd name="connsiteY27" fmla="*/ 1027047 h 3492661"/>
                  <a:gd name="connsiteX28" fmla="*/ 89807 w 4808765"/>
                  <a:gd name="connsiteY28" fmla="*/ 1125018 h 3492661"/>
                  <a:gd name="connsiteX29" fmla="*/ 81643 w 4808765"/>
                  <a:gd name="connsiteY29" fmla="*/ 1174004 h 3492661"/>
                  <a:gd name="connsiteX30" fmla="*/ 73479 w 4808765"/>
                  <a:gd name="connsiteY30" fmla="*/ 1206661 h 3492661"/>
                  <a:gd name="connsiteX31" fmla="*/ 65315 w 4808765"/>
                  <a:gd name="connsiteY31" fmla="*/ 1280139 h 3492661"/>
                  <a:gd name="connsiteX32" fmla="*/ 57150 w 4808765"/>
                  <a:gd name="connsiteY32" fmla="*/ 1329125 h 3492661"/>
                  <a:gd name="connsiteX33" fmla="*/ 40822 w 4808765"/>
                  <a:gd name="connsiteY33" fmla="*/ 1516904 h 3492661"/>
                  <a:gd name="connsiteX34" fmla="*/ 16329 w 4808765"/>
                  <a:gd name="connsiteY34" fmla="*/ 1680189 h 3492661"/>
                  <a:gd name="connsiteX35" fmla="*/ 8165 w 4808765"/>
                  <a:gd name="connsiteY35" fmla="*/ 1794489 h 3492661"/>
                  <a:gd name="connsiteX36" fmla="*/ 0 w 4808765"/>
                  <a:gd name="connsiteY36" fmla="*/ 1884297 h 3492661"/>
                  <a:gd name="connsiteX37" fmla="*/ 16329 w 4808765"/>
                  <a:gd name="connsiteY37" fmla="*/ 2055747 h 3492661"/>
                  <a:gd name="connsiteX38" fmla="*/ 24493 w 4808765"/>
                  <a:gd name="connsiteY38" fmla="*/ 2088404 h 3492661"/>
                  <a:gd name="connsiteX39" fmla="*/ 32657 w 4808765"/>
                  <a:gd name="connsiteY39" fmla="*/ 2170047 h 3492661"/>
                  <a:gd name="connsiteX40" fmla="*/ 48986 w 4808765"/>
                  <a:gd name="connsiteY40" fmla="*/ 2210868 h 3492661"/>
                  <a:gd name="connsiteX41" fmla="*/ 73479 w 4808765"/>
                  <a:gd name="connsiteY41" fmla="*/ 2308839 h 3492661"/>
                  <a:gd name="connsiteX42" fmla="*/ 106136 w 4808765"/>
                  <a:gd name="connsiteY42" fmla="*/ 2398647 h 3492661"/>
                  <a:gd name="connsiteX43" fmla="*/ 122465 w 4808765"/>
                  <a:gd name="connsiteY43" fmla="*/ 2431304 h 3492661"/>
                  <a:gd name="connsiteX44" fmla="*/ 138793 w 4808765"/>
                  <a:gd name="connsiteY44" fmla="*/ 2472125 h 3492661"/>
                  <a:gd name="connsiteX45" fmla="*/ 146957 w 4808765"/>
                  <a:gd name="connsiteY45" fmla="*/ 2496618 h 3492661"/>
                  <a:gd name="connsiteX46" fmla="*/ 163286 w 4808765"/>
                  <a:gd name="connsiteY46" fmla="*/ 2521111 h 3492661"/>
                  <a:gd name="connsiteX47" fmla="*/ 179615 w 4808765"/>
                  <a:gd name="connsiteY47" fmla="*/ 2553768 h 3492661"/>
                  <a:gd name="connsiteX48" fmla="*/ 204107 w 4808765"/>
                  <a:gd name="connsiteY48" fmla="*/ 2578261 h 3492661"/>
                  <a:gd name="connsiteX49" fmla="*/ 220436 w 4808765"/>
                  <a:gd name="connsiteY49" fmla="*/ 2610918 h 3492661"/>
                  <a:gd name="connsiteX50" fmla="*/ 244929 w 4808765"/>
                  <a:gd name="connsiteY50" fmla="*/ 2635411 h 3492661"/>
                  <a:gd name="connsiteX51" fmla="*/ 302079 w 4808765"/>
                  <a:gd name="connsiteY51" fmla="*/ 2700725 h 3492661"/>
                  <a:gd name="connsiteX52" fmla="*/ 367393 w 4808765"/>
                  <a:gd name="connsiteY52" fmla="*/ 2782368 h 3492661"/>
                  <a:gd name="connsiteX53" fmla="*/ 400050 w 4808765"/>
                  <a:gd name="connsiteY53" fmla="*/ 2831354 h 3492661"/>
                  <a:gd name="connsiteX54" fmla="*/ 440872 w 4808765"/>
                  <a:gd name="connsiteY54" fmla="*/ 2864011 h 3492661"/>
                  <a:gd name="connsiteX55" fmla="*/ 473529 w 4808765"/>
                  <a:gd name="connsiteY55" fmla="*/ 2904832 h 3492661"/>
                  <a:gd name="connsiteX56" fmla="*/ 579665 w 4808765"/>
                  <a:gd name="connsiteY56" fmla="*/ 2994639 h 3492661"/>
                  <a:gd name="connsiteX57" fmla="*/ 669472 w 4808765"/>
                  <a:gd name="connsiteY57" fmla="*/ 3043625 h 3492661"/>
                  <a:gd name="connsiteX58" fmla="*/ 710293 w 4808765"/>
                  <a:gd name="connsiteY58" fmla="*/ 3059954 h 3492661"/>
                  <a:gd name="connsiteX59" fmla="*/ 734786 w 4808765"/>
                  <a:gd name="connsiteY59" fmla="*/ 3076282 h 3492661"/>
                  <a:gd name="connsiteX60" fmla="*/ 783772 w 4808765"/>
                  <a:gd name="connsiteY60" fmla="*/ 3092611 h 3492661"/>
                  <a:gd name="connsiteX61" fmla="*/ 906236 w 4808765"/>
                  <a:gd name="connsiteY61" fmla="*/ 3149761 h 3492661"/>
                  <a:gd name="connsiteX62" fmla="*/ 1069522 w 4808765"/>
                  <a:gd name="connsiteY62" fmla="*/ 3206911 h 3492661"/>
                  <a:gd name="connsiteX63" fmla="*/ 1143000 w 4808765"/>
                  <a:gd name="connsiteY63" fmla="*/ 3231404 h 3492661"/>
                  <a:gd name="connsiteX64" fmla="*/ 1355272 w 4808765"/>
                  <a:gd name="connsiteY64" fmla="*/ 3304882 h 3492661"/>
                  <a:gd name="connsiteX65" fmla="*/ 1518557 w 4808765"/>
                  <a:gd name="connsiteY65" fmla="*/ 3337539 h 3492661"/>
                  <a:gd name="connsiteX66" fmla="*/ 1649186 w 4808765"/>
                  <a:gd name="connsiteY66" fmla="*/ 3362032 h 3492661"/>
                  <a:gd name="connsiteX67" fmla="*/ 1796143 w 4808765"/>
                  <a:gd name="connsiteY67" fmla="*/ 3386525 h 3492661"/>
                  <a:gd name="connsiteX68" fmla="*/ 1877786 w 4808765"/>
                  <a:gd name="connsiteY68" fmla="*/ 3402854 h 3492661"/>
                  <a:gd name="connsiteX69" fmla="*/ 1959429 w 4808765"/>
                  <a:gd name="connsiteY69" fmla="*/ 3411018 h 3492661"/>
                  <a:gd name="connsiteX70" fmla="*/ 2171700 w 4808765"/>
                  <a:gd name="connsiteY70" fmla="*/ 3427347 h 3492661"/>
                  <a:gd name="connsiteX71" fmla="*/ 2392136 w 4808765"/>
                  <a:gd name="connsiteY71" fmla="*/ 3443675 h 3492661"/>
                  <a:gd name="connsiteX72" fmla="*/ 2653393 w 4808765"/>
                  <a:gd name="connsiteY72" fmla="*/ 3451839 h 3492661"/>
                  <a:gd name="connsiteX73" fmla="*/ 2775857 w 4808765"/>
                  <a:gd name="connsiteY73" fmla="*/ 3460004 h 3492661"/>
                  <a:gd name="connsiteX74" fmla="*/ 2800350 w 4808765"/>
                  <a:gd name="connsiteY74" fmla="*/ 3468168 h 3492661"/>
                  <a:gd name="connsiteX75" fmla="*/ 2890157 w 4808765"/>
                  <a:gd name="connsiteY75" fmla="*/ 3476332 h 3492661"/>
                  <a:gd name="connsiteX76" fmla="*/ 3045279 w 4808765"/>
                  <a:gd name="connsiteY76" fmla="*/ 3484497 h 3492661"/>
                  <a:gd name="connsiteX77" fmla="*/ 3151415 w 4808765"/>
                  <a:gd name="connsiteY77" fmla="*/ 3492661 h 3492661"/>
                  <a:gd name="connsiteX78" fmla="*/ 3526972 w 4808765"/>
                  <a:gd name="connsiteY78" fmla="*/ 3484497 h 3492661"/>
                  <a:gd name="connsiteX79" fmla="*/ 3804557 w 4808765"/>
                  <a:gd name="connsiteY79" fmla="*/ 3460004 h 3492661"/>
                  <a:gd name="connsiteX80" fmla="*/ 3894365 w 4808765"/>
                  <a:gd name="connsiteY80" fmla="*/ 3443675 h 3492661"/>
                  <a:gd name="connsiteX81" fmla="*/ 4000500 w 4808765"/>
                  <a:gd name="connsiteY81" fmla="*/ 3419182 h 3492661"/>
                  <a:gd name="connsiteX82" fmla="*/ 4049486 w 4808765"/>
                  <a:gd name="connsiteY82" fmla="*/ 3411018 h 3492661"/>
                  <a:gd name="connsiteX83" fmla="*/ 4098472 w 4808765"/>
                  <a:gd name="connsiteY83" fmla="*/ 3394689 h 3492661"/>
                  <a:gd name="connsiteX84" fmla="*/ 4180115 w 4808765"/>
                  <a:gd name="connsiteY84" fmla="*/ 3329375 h 3492661"/>
                  <a:gd name="connsiteX85" fmla="*/ 4212772 w 4808765"/>
                  <a:gd name="connsiteY85" fmla="*/ 3296718 h 3492661"/>
                  <a:gd name="connsiteX86" fmla="*/ 4269922 w 4808765"/>
                  <a:gd name="connsiteY86" fmla="*/ 3247732 h 3492661"/>
                  <a:gd name="connsiteX87" fmla="*/ 4286250 w 4808765"/>
                  <a:gd name="connsiteY87" fmla="*/ 3223239 h 3492661"/>
                  <a:gd name="connsiteX88" fmla="*/ 4343400 w 4808765"/>
                  <a:gd name="connsiteY88" fmla="*/ 3149761 h 3492661"/>
                  <a:gd name="connsiteX89" fmla="*/ 4400550 w 4808765"/>
                  <a:gd name="connsiteY89" fmla="*/ 3076282 h 3492661"/>
                  <a:gd name="connsiteX90" fmla="*/ 4604657 w 4808765"/>
                  <a:gd name="connsiteY90" fmla="*/ 2823189 h 3492661"/>
                  <a:gd name="connsiteX91" fmla="*/ 4678136 w 4808765"/>
                  <a:gd name="connsiteY91" fmla="*/ 2733382 h 3492661"/>
                  <a:gd name="connsiteX92" fmla="*/ 4694465 w 4808765"/>
                  <a:gd name="connsiteY92" fmla="*/ 2708889 h 3492661"/>
                  <a:gd name="connsiteX93" fmla="*/ 4759779 w 4808765"/>
                  <a:gd name="connsiteY93" fmla="*/ 2496618 h 3492661"/>
                  <a:gd name="connsiteX94" fmla="*/ 4792436 w 4808765"/>
                  <a:gd name="connsiteY94" fmla="*/ 2325168 h 3492661"/>
                  <a:gd name="connsiteX95" fmla="*/ 4808765 w 4808765"/>
                  <a:gd name="connsiteY95" fmla="*/ 2194539 h 3492661"/>
                  <a:gd name="connsiteX96" fmla="*/ 4800600 w 4808765"/>
                  <a:gd name="connsiteY96" fmla="*/ 1941447 h 3492661"/>
                  <a:gd name="connsiteX97" fmla="*/ 4784272 w 4808765"/>
                  <a:gd name="connsiteY97" fmla="*/ 1827147 h 3492661"/>
                  <a:gd name="connsiteX98" fmla="*/ 4776107 w 4808765"/>
                  <a:gd name="connsiteY98" fmla="*/ 1761832 h 3492661"/>
                  <a:gd name="connsiteX99" fmla="*/ 4743450 w 4808765"/>
                  <a:gd name="connsiteY99" fmla="*/ 1623039 h 3492661"/>
                  <a:gd name="connsiteX100" fmla="*/ 4694465 w 4808765"/>
                  <a:gd name="connsiteY100" fmla="*/ 1467918 h 3492661"/>
                  <a:gd name="connsiteX101" fmla="*/ 4645479 w 4808765"/>
                  <a:gd name="connsiteY101" fmla="*/ 1361782 h 3492661"/>
                  <a:gd name="connsiteX102" fmla="*/ 4629150 w 4808765"/>
                  <a:gd name="connsiteY102" fmla="*/ 1312797 h 3492661"/>
                  <a:gd name="connsiteX103" fmla="*/ 4596493 w 4808765"/>
                  <a:gd name="connsiteY103" fmla="*/ 1263811 h 3492661"/>
                  <a:gd name="connsiteX104" fmla="*/ 4555672 w 4808765"/>
                  <a:gd name="connsiteY104" fmla="*/ 1190332 h 3492661"/>
                  <a:gd name="connsiteX105" fmla="*/ 4523015 w 4808765"/>
                  <a:gd name="connsiteY105" fmla="*/ 1116854 h 3492661"/>
                  <a:gd name="connsiteX106" fmla="*/ 4482193 w 4808765"/>
                  <a:gd name="connsiteY106" fmla="*/ 1059704 h 3492661"/>
                  <a:gd name="connsiteX107" fmla="*/ 4457700 w 4808765"/>
                  <a:gd name="connsiteY107" fmla="*/ 1002554 h 3492661"/>
                  <a:gd name="connsiteX108" fmla="*/ 4433207 w 4808765"/>
                  <a:gd name="connsiteY108" fmla="*/ 953568 h 3492661"/>
                  <a:gd name="connsiteX109" fmla="*/ 4416879 w 4808765"/>
                  <a:gd name="connsiteY109" fmla="*/ 912747 h 3492661"/>
                  <a:gd name="connsiteX110" fmla="*/ 4359729 w 4808765"/>
                  <a:gd name="connsiteY110" fmla="*/ 814775 h 3492661"/>
                  <a:gd name="connsiteX111" fmla="*/ 4335236 w 4808765"/>
                  <a:gd name="connsiteY111" fmla="*/ 773954 h 3492661"/>
                  <a:gd name="connsiteX112" fmla="*/ 4278086 w 4808765"/>
                  <a:gd name="connsiteY112" fmla="*/ 700475 h 3492661"/>
                  <a:gd name="connsiteX113" fmla="*/ 4245429 w 4808765"/>
                  <a:gd name="connsiteY113" fmla="*/ 651489 h 3492661"/>
                  <a:gd name="connsiteX114" fmla="*/ 4163786 w 4808765"/>
                  <a:gd name="connsiteY114" fmla="*/ 561682 h 3492661"/>
                  <a:gd name="connsiteX115" fmla="*/ 4139293 w 4808765"/>
                  <a:gd name="connsiteY115" fmla="*/ 529025 h 3492661"/>
                  <a:gd name="connsiteX116" fmla="*/ 4073979 w 4808765"/>
                  <a:gd name="connsiteY116" fmla="*/ 463711 h 3492661"/>
                  <a:gd name="connsiteX117" fmla="*/ 4041322 w 4808765"/>
                  <a:gd name="connsiteY117" fmla="*/ 431054 h 3492661"/>
                  <a:gd name="connsiteX118" fmla="*/ 3992336 w 4808765"/>
                  <a:gd name="connsiteY118" fmla="*/ 398397 h 3492661"/>
                  <a:gd name="connsiteX119" fmla="*/ 3959679 w 4808765"/>
                  <a:gd name="connsiteY119" fmla="*/ 373904 h 3492661"/>
                  <a:gd name="connsiteX120" fmla="*/ 3886200 w 4808765"/>
                  <a:gd name="connsiteY120" fmla="*/ 324918 h 3492661"/>
                  <a:gd name="connsiteX121" fmla="*/ 3812722 w 4808765"/>
                  <a:gd name="connsiteY121" fmla="*/ 267768 h 3492661"/>
                  <a:gd name="connsiteX122" fmla="*/ 3788229 w 4808765"/>
                  <a:gd name="connsiteY122" fmla="*/ 251439 h 3492661"/>
                  <a:gd name="connsiteX123" fmla="*/ 3747407 w 4808765"/>
                  <a:gd name="connsiteY123" fmla="*/ 235111 h 3492661"/>
                  <a:gd name="connsiteX124" fmla="*/ 3698422 w 4808765"/>
                  <a:gd name="connsiteY124" fmla="*/ 202454 h 3492661"/>
                  <a:gd name="connsiteX125" fmla="*/ 3657600 w 4808765"/>
                  <a:gd name="connsiteY125" fmla="*/ 177961 h 3492661"/>
                  <a:gd name="connsiteX126" fmla="*/ 3624943 w 4808765"/>
                  <a:gd name="connsiteY126" fmla="*/ 153468 h 3492661"/>
                  <a:gd name="connsiteX127" fmla="*/ 3575957 w 4808765"/>
                  <a:gd name="connsiteY127" fmla="*/ 137139 h 3492661"/>
                  <a:gd name="connsiteX128" fmla="*/ 3510643 w 4808765"/>
                  <a:gd name="connsiteY128" fmla="*/ 112647 h 3492661"/>
                  <a:gd name="connsiteX129" fmla="*/ 3469822 w 4808765"/>
                  <a:gd name="connsiteY129" fmla="*/ 96318 h 3492661"/>
                  <a:gd name="connsiteX130" fmla="*/ 3437165 w 4808765"/>
                  <a:gd name="connsiteY130" fmla="*/ 79989 h 3492661"/>
                  <a:gd name="connsiteX131" fmla="*/ 3306536 w 4808765"/>
                  <a:gd name="connsiteY131" fmla="*/ 55497 h 3492661"/>
                  <a:gd name="connsiteX132" fmla="*/ 3126922 w 4808765"/>
                  <a:gd name="connsiteY132" fmla="*/ 31004 h 3492661"/>
                  <a:gd name="connsiteX133" fmla="*/ 3037115 w 4808765"/>
                  <a:gd name="connsiteY133" fmla="*/ 22839 h 3492661"/>
                  <a:gd name="connsiteX134" fmla="*/ 2857500 w 4808765"/>
                  <a:gd name="connsiteY134" fmla="*/ 6511 h 3492661"/>
                  <a:gd name="connsiteX135" fmla="*/ 2392136 w 4808765"/>
                  <a:gd name="connsiteY135" fmla="*/ 6511 h 349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4808765" h="3492661">
                    <a:moveTo>
                      <a:pt x="2392136" y="6511"/>
                    </a:moveTo>
                    <a:lnTo>
                      <a:pt x="2392136" y="6511"/>
                    </a:lnTo>
                    <a:lnTo>
                      <a:pt x="1926772" y="14675"/>
                    </a:lnTo>
                    <a:cubicBezTo>
                      <a:pt x="1912902" y="15122"/>
                      <a:pt x="1899824" y="22541"/>
                      <a:pt x="1885950" y="22839"/>
                    </a:cubicBezTo>
                    <a:cubicBezTo>
                      <a:pt x="1646504" y="27989"/>
                      <a:pt x="1406979" y="28282"/>
                      <a:pt x="1167493" y="31004"/>
                    </a:cubicBezTo>
                    <a:cubicBezTo>
                      <a:pt x="1148443" y="36447"/>
                      <a:pt x="1129715" y="43181"/>
                      <a:pt x="1110343" y="47332"/>
                    </a:cubicBezTo>
                    <a:cubicBezTo>
                      <a:pt x="1091527" y="51364"/>
                      <a:pt x="1071696" y="50210"/>
                      <a:pt x="1053193" y="55497"/>
                    </a:cubicBezTo>
                    <a:cubicBezTo>
                      <a:pt x="1033265" y="61191"/>
                      <a:pt x="1015387" y="72549"/>
                      <a:pt x="996043" y="79989"/>
                    </a:cubicBezTo>
                    <a:cubicBezTo>
                      <a:pt x="959123" y="94189"/>
                      <a:pt x="948950" y="95845"/>
                      <a:pt x="914400" y="104482"/>
                    </a:cubicBezTo>
                    <a:cubicBezTo>
                      <a:pt x="906236" y="109925"/>
                      <a:pt x="898683" y="116423"/>
                      <a:pt x="889907" y="120811"/>
                    </a:cubicBezTo>
                    <a:cubicBezTo>
                      <a:pt x="882210" y="124660"/>
                      <a:pt x="873325" y="125585"/>
                      <a:pt x="865415" y="128975"/>
                    </a:cubicBezTo>
                    <a:cubicBezTo>
                      <a:pt x="854228" y="133769"/>
                      <a:pt x="843643" y="139861"/>
                      <a:pt x="832757" y="145304"/>
                    </a:cubicBezTo>
                    <a:cubicBezTo>
                      <a:pt x="810488" y="167574"/>
                      <a:pt x="803543" y="176830"/>
                      <a:pt x="775607" y="194289"/>
                    </a:cubicBezTo>
                    <a:cubicBezTo>
                      <a:pt x="765286" y="200739"/>
                      <a:pt x="753077" y="203867"/>
                      <a:pt x="742950" y="210618"/>
                    </a:cubicBezTo>
                    <a:cubicBezTo>
                      <a:pt x="720306" y="225714"/>
                      <a:pt x="700011" y="244113"/>
                      <a:pt x="677636" y="259604"/>
                    </a:cubicBezTo>
                    <a:lnTo>
                      <a:pt x="571500" y="333082"/>
                    </a:lnTo>
                    <a:cubicBezTo>
                      <a:pt x="555304" y="344163"/>
                      <a:pt x="536391" y="351863"/>
                      <a:pt x="522515" y="365739"/>
                    </a:cubicBezTo>
                    <a:cubicBezTo>
                      <a:pt x="495301" y="392953"/>
                      <a:pt x="470438" y="422743"/>
                      <a:pt x="440872" y="447382"/>
                    </a:cubicBezTo>
                    <a:cubicBezTo>
                      <a:pt x="413900" y="469859"/>
                      <a:pt x="352781" y="518287"/>
                      <a:pt x="334736" y="545354"/>
                    </a:cubicBezTo>
                    <a:cubicBezTo>
                      <a:pt x="329293" y="553518"/>
                      <a:pt x="324689" y="562309"/>
                      <a:pt x="318407" y="569847"/>
                    </a:cubicBezTo>
                    <a:cubicBezTo>
                      <a:pt x="311016" y="578717"/>
                      <a:pt x="300114" y="584598"/>
                      <a:pt x="293915" y="594339"/>
                    </a:cubicBezTo>
                    <a:cubicBezTo>
                      <a:pt x="280847" y="614875"/>
                      <a:pt x="273780" y="638781"/>
                      <a:pt x="261257" y="659654"/>
                    </a:cubicBezTo>
                    <a:cubicBezTo>
                      <a:pt x="253093" y="673261"/>
                      <a:pt x="243861" y="686282"/>
                      <a:pt x="236765" y="700475"/>
                    </a:cubicBezTo>
                    <a:cubicBezTo>
                      <a:pt x="218916" y="736173"/>
                      <a:pt x="219348" y="752179"/>
                      <a:pt x="204107" y="790282"/>
                    </a:cubicBezTo>
                    <a:cubicBezTo>
                      <a:pt x="199587" y="801582"/>
                      <a:pt x="191938" y="811501"/>
                      <a:pt x="187779" y="822939"/>
                    </a:cubicBezTo>
                    <a:cubicBezTo>
                      <a:pt x="181008" y="841559"/>
                      <a:pt x="177416" y="861196"/>
                      <a:pt x="171450" y="880089"/>
                    </a:cubicBezTo>
                    <a:cubicBezTo>
                      <a:pt x="161084" y="912915"/>
                      <a:pt x="149679" y="945404"/>
                      <a:pt x="138793" y="978061"/>
                    </a:cubicBezTo>
                    <a:cubicBezTo>
                      <a:pt x="133350" y="994390"/>
                      <a:pt x="127194" y="1010497"/>
                      <a:pt x="122465" y="1027047"/>
                    </a:cubicBezTo>
                    <a:cubicBezTo>
                      <a:pt x="102110" y="1098288"/>
                      <a:pt x="113494" y="1065802"/>
                      <a:pt x="89807" y="1125018"/>
                    </a:cubicBezTo>
                    <a:cubicBezTo>
                      <a:pt x="87086" y="1141347"/>
                      <a:pt x="84889" y="1157772"/>
                      <a:pt x="81643" y="1174004"/>
                    </a:cubicBezTo>
                    <a:cubicBezTo>
                      <a:pt x="79443" y="1185007"/>
                      <a:pt x="75185" y="1195571"/>
                      <a:pt x="73479" y="1206661"/>
                    </a:cubicBezTo>
                    <a:cubicBezTo>
                      <a:pt x="69732" y="1231018"/>
                      <a:pt x="68572" y="1255712"/>
                      <a:pt x="65315" y="1280139"/>
                    </a:cubicBezTo>
                    <a:cubicBezTo>
                      <a:pt x="63127" y="1296548"/>
                      <a:pt x="59872" y="1312796"/>
                      <a:pt x="57150" y="1329125"/>
                    </a:cubicBezTo>
                    <a:cubicBezTo>
                      <a:pt x="51477" y="1414223"/>
                      <a:pt x="51942" y="1442773"/>
                      <a:pt x="40822" y="1516904"/>
                    </a:cubicBezTo>
                    <a:cubicBezTo>
                      <a:pt x="30636" y="1584810"/>
                      <a:pt x="22138" y="1616290"/>
                      <a:pt x="16329" y="1680189"/>
                    </a:cubicBezTo>
                    <a:cubicBezTo>
                      <a:pt x="12871" y="1718229"/>
                      <a:pt x="11211" y="1756414"/>
                      <a:pt x="8165" y="1794489"/>
                    </a:cubicBezTo>
                    <a:cubicBezTo>
                      <a:pt x="5768" y="1824453"/>
                      <a:pt x="2722" y="1854361"/>
                      <a:pt x="0" y="1884297"/>
                    </a:cubicBezTo>
                    <a:cubicBezTo>
                      <a:pt x="4783" y="1951258"/>
                      <a:pt x="5158" y="1994303"/>
                      <a:pt x="16329" y="2055747"/>
                    </a:cubicBezTo>
                    <a:cubicBezTo>
                      <a:pt x="18336" y="2066787"/>
                      <a:pt x="21772" y="2077518"/>
                      <a:pt x="24493" y="2088404"/>
                    </a:cubicBezTo>
                    <a:cubicBezTo>
                      <a:pt x="27214" y="2115618"/>
                      <a:pt x="27293" y="2143228"/>
                      <a:pt x="32657" y="2170047"/>
                    </a:cubicBezTo>
                    <a:cubicBezTo>
                      <a:pt x="35531" y="2184418"/>
                      <a:pt x="44351" y="2196965"/>
                      <a:pt x="48986" y="2210868"/>
                    </a:cubicBezTo>
                    <a:cubicBezTo>
                      <a:pt x="88423" y="2329174"/>
                      <a:pt x="47915" y="2215102"/>
                      <a:pt x="73479" y="2308839"/>
                    </a:cubicBezTo>
                    <a:cubicBezTo>
                      <a:pt x="79869" y="2332270"/>
                      <a:pt x="95823" y="2375442"/>
                      <a:pt x="106136" y="2398647"/>
                    </a:cubicBezTo>
                    <a:cubicBezTo>
                      <a:pt x="111079" y="2409769"/>
                      <a:pt x="117522" y="2420182"/>
                      <a:pt x="122465" y="2431304"/>
                    </a:cubicBezTo>
                    <a:cubicBezTo>
                      <a:pt x="128417" y="2444696"/>
                      <a:pt x="133647" y="2458403"/>
                      <a:pt x="138793" y="2472125"/>
                    </a:cubicBezTo>
                    <a:cubicBezTo>
                      <a:pt x="141815" y="2480183"/>
                      <a:pt x="143108" y="2488921"/>
                      <a:pt x="146957" y="2496618"/>
                    </a:cubicBezTo>
                    <a:cubicBezTo>
                      <a:pt x="151345" y="2505394"/>
                      <a:pt x="158418" y="2512592"/>
                      <a:pt x="163286" y="2521111"/>
                    </a:cubicBezTo>
                    <a:cubicBezTo>
                      <a:pt x="169324" y="2531678"/>
                      <a:pt x="172541" y="2543864"/>
                      <a:pt x="179615" y="2553768"/>
                    </a:cubicBezTo>
                    <a:cubicBezTo>
                      <a:pt x="186326" y="2563163"/>
                      <a:pt x="197396" y="2568866"/>
                      <a:pt x="204107" y="2578261"/>
                    </a:cubicBezTo>
                    <a:cubicBezTo>
                      <a:pt x="211181" y="2588165"/>
                      <a:pt x="213362" y="2601014"/>
                      <a:pt x="220436" y="2610918"/>
                    </a:cubicBezTo>
                    <a:cubicBezTo>
                      <a:pt x="227147" y="2620313"/>
                      <a:pt x="237840" y="2626297"/>
                      <a:pt x="244929" y="2635411"/>
                    </a:cubicBezTo>
                    <a:cubicBezTo>
                      <a:pt x="296217" y="2701353"/>
                      <a:pt x="254663" y="2669116"/>
                      <a:pt x="302079" y="2700725"/>
                    </a:cubicBezTo>
                    <a:cubicBezTo>
                      <a:pt x="357931" y="2793812"/>
                      <a:pt x="289330" y="2686957"/>
                      <a:pt x="367393" y="2782368"/>
                    </a:cubicBezTo>
                    <a:cubicBezTo>
                      <a:pt x="379820" y="2797557"/>
                      <a:pt x="386922" y="2816767"/>
                      <a:pt x="400050" y="2831354"/>
                    </a:cubicBezTo>
                    <a:cubicBezTo>
                      <a:pt x="411707" y="2844306"/>
                      <a:pt x="428550" y="2851689"/>
                      <a:pt x="440872" y="2864011"/>
                    </a:cubicBezTo>
                    <a:cubicBezTo>
                      <a:pt x="453194" y="2876333"/>
                      <a:pt x="461952" y="2891808"/>
                      <a:pt x="473529" y="2904832"/>
                    </a:cubicBezTo>
                    <a:cubicBezTo>
                      <a:pt x="499963" y="2934570"/>
                      <a:pt x="550801" y="2978145"/>
                      <a:pt x="579665" y="2994639"/>
                    </a:cubicBezTo>
                    <a:cubicBezTo>
                      <a:pt x="606163" y="3009781"/>
                      <a:pt x="640054" y="3030550"/>
                      <a:pt x="669472" y="3043625"/>
                    </a:cubicBezTo>
                    <a:cubicBezTo>
                      <a:pt x="682864" y="3049577"/>
                      <a:pt x="697185" y="3053400"/>
                      <a:pt x="710293" y="3059954"/>
                    </a:cubicBezTo>
                    <a:cubicBezTo>
                      <a:pt x="719069" y="3064342"/>
                      <a:pt x="725819" y="3072297"/>
                      <a:pt x="734786" y="3076282"/>
                    </a:cubicBezTo>
                    <a:cubicBezTo>
                      <a:pt x="750515" y="3083272"/>
                      <a:pt x="783772" y="3092611"/>
                      <a:pt x="783772" y="3092611"/>
                    </a:cubicBezTo>
                    <a:cubicBezTo>
                      <a:pt x="862474" y="3145079"/>
                      <a:pt x="803306" y="3111839"/>
                      <a:pt x="906236" y="3149761"/>
                    </a:cubicBezTo>
                    <a:cubicBezTo>
                      <a:pt x="1113038" y="3225951"/>
                      <a:pt x="864053" y="3142025"/>
                      <a:pt x="1069522" y="3206911"/>
                    </a:cubicBezTo>
                    <a:cubicBezTo>
                      <a:pt x="1094141" y="3214686"/>
                      <a:pt x="1118826" y="3222339"/>
                      <a:pt x="1143000" y="3231404"/>
                    </a:cubicBezTo>
                    <a:cubicBezTo>
                      <a:pt x="1238515" y="3267222"/>
                      <a:pt x="1210408" y="3275909"/>
                      <a:pt x="1355272" y="3304882"/>
                    </a:cubicBezTo>
                    <a:cubicBezTo>
                      <a:pt x="1409700" y="3315768"/>
                      <a:pt x="1464708" y="3324077"/>
                      <a:pt x="1518557" y="3337539"/>
                    </a:cubicBezTo>
                    <a:cubicBezTo>
                      <a:pt x="1605158" y="3359189"/>
                      <a:pt x="1561604" y="3351085"/>
                      <a:pt x="1649186" y="3362032"/>
                    </a:cubicBezTo>
                    <a:cubicBezTo>
                      <a:pt x="1783690" y="3395659"/>
                      <a:pt x="1640183" y="3363131"/>
                      <a:pt x="1796143" y="3386525"/>
                    </a:cubicBezTo>
                    <a:cubicBezTo>
                      <a:pt x="1823589" y="3390642"/>
                      <a:pt x="1850340" y="3398737"/>
                      <a:pt x="1877786" y="3402854"/>
                    </a:cubicBezTo>
                    <a:cubicBezTo>
                      <a:pt x="1904833" y="3406911"/>
                      <a:pt x="1932246" y="3407998"/>
                      <a:pt x="1959429" y="3411018"/>
                    </a:cubicBezTo>
                    <a:cubicBezTo>
                      <a:pt x="2143535" y="3431474"/>
                      <a:pt x="1846065" y="3404087"/>
                      <a:pt x="2171700" y="3427347"/>
                    </a:cubicBezTo>
                    <a:cubicBezTo>
                      <a:pt x="2361010" y="3440870"/>
                      <a:pt x="2121739" y="3432639"/>
                      <a:pt x="2392136" y="3443675"/>
                    </a:cubicBezTo>
                    <a:lnTo>
                      <a:pt x="2653393" y="3451839"/>
                    </a:lnTo>
                    <a:cubicBezTo>
                      <a:pt x="2694214" y="3454561"/>
                      <a:pt x="2735195" y="3455486"/>
                      <a:pt x="2775857" y="3460004"/>
                    </a:cubicBezTo>
                    <a:cubicBezTo>
                      <a:pt x="2784410" y="3460954"/>
                      <a:pt x="2791831" y="3466951"/>
                      <a:pt x="2800350" y="3468168"/>
                    </a:cubicBezTo>
                    <a:cubicBezTo>
                      <a:pt x="2830107" y="3472419"/>
                      <a:pt x="2860164" y="3474332"/>
                      <a:pt x="2890157" y="3476332"/>
                    </a:cubicBezTo>
                    <a:cubicBezTo>
                      <a:pt x="2941821" y="3479776"/>
                      <a:pt x="2993601" y="3481267"/>
                      <a:pt x="3045279" y="3484497"/>
                    </a:cubicBezTo>
                    <a:cubicBezTo>
                      <a:pt x="3080693" y="3486710"/>
                      <a:pt x="3116036" y="3489940"/>
                      <a:pt x="3151415" y="3492661"/>
                    </a:cubicBezTo>
                    <a:lnTo>
                      <a:pt x="3526972" y="3484497"/>
                    </a:lnTo>
                    <a:cubicBezTo>
                      <a:pt x="3829169" y="3476102"/>
                      <a:pt x="3649155" y="3493305"/>
                      <a:pt x="3804557" y="3460004"/>
                    </a:cubicBezTo>
                    <a:cubicBezTo>
                      <a:pt x="3833580" y="3453785"/>
                      <a:pt x="3865520" y="3451542"/>
                      <a:pt x="3894365" y="3443675"/>
                    </a:cubicBezTo>
                    <a:cubicBezTo>
                      <a:pt x="4002020" y="3414316"/>
                      <a:pt x="3881126" y="3437548"/>
                      <a:pt x="4000500" y="3419182"/>
                    </a:cubicBezTo>
                    <a:cubicBezTo>
                      <a:pt x="4016861" y="3416665"/>
                      <a:pt x="4033426" y="3415033"/>
                      <a:pt x="4049486" y="3411018"/>
                    </a:cubicBezTo>
                    <a:cubicBezTo>
                      <a:pt x="4066184" y="3406843"/>
                      <a:pt x="4098472" y="3394689"/>
                      <a:pt x="4098472" y="3394689"/>
                    </a:cubicBezTo>
                    <a:cubicBezTo>
                      <a:pt x="4131226" y="3370125"/>
                      <a:pt x="4147087" y="3359100"/>
                      <a:pt x="4180115" y="3329375"/>
                    </a:cubicBezTo>
                    <a:cubicBezTo>
                      <a:pt x="4191558" y="3319076"/>
                      <a:pt x="4201186" y="3306855"/>
                      <a:pt x="4212772" y="3296718"/>
                    </a:cubicBezTo>
                    <a:cubicBezTo>
                      <a:pt x="4246035" y="3267613"/>
                      <a:pt x="4243131" y="3279882"/>
                      <a:pt x="4269922" y="3247732"/>
                    </a:cubicBezTo>
                    <a:cubicBezTo>
                      <a:pt x="4276204" y="3240194"/>
                      <a:pt x="4280363" y="3231089"/>
                      <a:pt x="4286250" y="3223239"/>
                    </a:cubicBezTo>
                    <a:cubicBezTo>
                      <a:pt x="4304867" y="3198416"/>
                      <a:pt x="4324350" y="3174254"/>
                      <a:pt x="4343400" y="3149761"/>
                    </a:cubicBezTo>
                    <a:cubicBezTo>
                      <a:pt x="4362450" y="3125268"/>
                      <a:pt x="4379793" y="3099346"/>
                      <a:pt x="4400550" y="3076282"/>
                    </a:cubicBezTo>
                    <a:cubicBezTo>
                      <a:pt x="4534044" y="2927956"/>
                      <a:pt x="4428388" y="3049820"/>
                      <a:pt x="4604657" y="2823189"/>
                    </a:cubicBezTo>
                    <a:cubicBezTo>
                      <a:pt x="4612075" y="2813651"/>
                      <a:pt x="4668733" y="2747486"/>
                      <a:pt x="4678136" y="2733382"/>
                    </a:cubicBezTo>
                    <a:lnTo>
                      <a:pt x="4694465" y="2708889"/>
                    </a:lnTo>
                    <a:cubicBezTo>
                      <a:pt x="4713029" y="2653196"/>
                      <a:pt x="4751229" y="2541505"/>
                      <a:pt x="4759779" y="2496618"/>
                    </a:cubicBezTo>
                    <a:cubicBezTo>
                      <a:pt x="4770665" y="2439468"/>
                      <a:pt x="4785220" y="2382896"/>
                      <a:pt x="4792436" y="2325168"/>
                    </a:cubicBezTo>
                    <a:lnTo>
                      <a:pt x="4808765" y="2194539"/>
                    </a:lnTo>
                    <a:cubicBezTo>
                      <a:pt x="4806043" y="2110175"/>
                      <a:pt x="4804923" y="2025744"/>
                      <a:pt x="4800600" y="1941447"/>
                    </a:cubicBezTo>
                    <a:cubicBezTo>
                      <a:pt x="4798534" y="1901168"/>
                      <a:pt x="4789893" y="1866494"/>
                      <a:pt x="4784272" y="1827147"/>
                    </a:cubicBezTo>
                    <a:cubicBezTo>
                      <a:pt x="4781169" y="1805426"/>
                      <a:pt x="4779920" y="1783439"/>
                      <a:pt x="4776107" y="1761832"/>
                    </a:cubicBezTo>
                    <a:cubicBezTo>
                      <a:pt x="4772534" y="1741586"/>
                      <a:pt x="4750101" y="1645487"/>
                      <a:pt x="4743450" y="1623039"/>
                    </a:cubicBezTo>
                    <a:cubicBezTo>
                      <a:pt x="4728046" y="1571049"/>
                      <a:pt x="4718715" y="1516417"/>
                      <a:pt x="4694465" y="1467918"/>
                    </a:cubicBezTo>
                    <a:cubicBezTo>
                      <a:pt x="4669289" y="1417568"/>
                      <a:pt x="4662395" y="1408302"/>
                      <a:pt x="4645479" y="1361782"/>
                    </a:cubicBezTo>
                    <a:cubicBezTo>
                      <a:pt x="4639597" y="1345607"/>
                      <a:pt x="4636847" y="1328192"/>
                      <a:pt x="4629150" y="1312797"/>
                    </a:cubicBezTo>
                    <a:cubicBezTo>
                      <a:pt x="4620374" y="1295244"/>
                      <a:pt x="4606590" y="1280639"/>
                      <a:pt x="4596493" y="1263811"/>
                    </a:cubicBezTo>
                    <a:cubicBezTo>
                      <a:pt x="4582078" y="1239785"/>
                      <a:pt x="4568202" y="1215393"/>
                      <a:pt x="4555672" y="1190332"/>
                    </a:cubicBezTo>
                    <a:cubicBezTo>
                      <a:pt x="4543686" y="1166359"/>
                      <a:pt x="4536155" y="1140215"/>
                      <a:pt x="4523015" y="1116854"/>
                    </a:cubicBezTo>
                    <a:cubicBezTo>
                      <a:pt x="4511538" y="1096450"/>
                      <a:pt x="4493808" y="1080030"/>
                      <a:pt x="4482193" y="1059704"/>
                    </a:cubicBezTo>
                    <a:cubicBezTo>
                      <a:pt x="4471910" y="1041709"/>
                      <a:pt x="4466385" y="1021372"/>
                      <a:pt x="4457700" y="1002554"/>
                    </a:cubicBezTo>
                    <a:cubicBezTo>
                      <a:pt x="4450050" y="985978"/>
                      <a:pt x="4440761" y="970188"/>
                      <a:pt x="4433207" y="953568"/>
                    </a:cubicBezTo>
                    <a:cubicBezTo>
                      <a:pt x="4427143" y="940226"/>
                      <a:pt x="4422943" y="926089"/>
                      <a:pt x="4416879" y="912747"/>
                    </a:cubicBezTo>
                    <a:cubicBezTo>
                      <a:pt x="4389675" y="852897"/>
                      <a:pt x="4395993" y="871761"/>
                      <a:pt x="4359729" y="814775"/>
                    </a:cubicBezTo>
                    <a:cubicBezTo>
                      <a:pt x="4351210" y="801387"/>
                      <a:pt x="4344459" y="786867"/>
                      <a:pt x="4335236" y="773954"/>
                    </a:cubicBezTo>
                    <a:cubicBezTo>
                      <a:pt x="4317201" y="748705"/>
                      <a:pt x="4295298" y="726293"/>
                      <a:pt x="4278086" y="700475"/>
                    </a:cubicBezTo>
                    <a:cubicBezTo>
                      <a:pt x="4267200" y="684146"/>
                      <a:pt x="4257394" y="667044"/>
                      <a:pt x="4245429" y="651489"/>
                    </a:cubicBezTo>
                    <a:cubicBezTo>
                      <a:pt x="4161823" y="542801"/>
                      <a:pt x="4229279" y="636531"/>
                      <a:pt x="4163786" y="561682"/>
                    </a:cubicBezTo>
                    <a:cubicBezTo>
                      <a:pt x="4154826" y="551442"/>
                      <a:pt x="4148488" y="539056"/>
                      <a:pt x="4139293" y="529025"/>
                    </a:cubicBezTo>
                    <a:cubicBezTo>
                      <a:pt x="4118488" y="506329"/>
                      <a:pt x="4095750" y="485482"/>
                      <a:pt x="4073979" y="463711"/>
                    </a:cubicBezTo>
                    <a:cubicBezTo>
                      <a:pt x="4063093" y="452825"/>
                      <a:pt x="4054131" y="439593"/>
                      <a:pt x="4041322" y="431054"/>
                    </a:cubicBezTo>
                    <a:cubicBezTo>
                      <a:pt x="4024993" y="420168"/>
                      <a:pt x="4008036" y="410172"/>
                      <a:pt x="3992336" y="398397"/>
                    </a:cubicBezTo>
                    <a:cubicBezTo>
                      <a:pt x="3981450" y="390233"/>
                      <a:pt x="3971001" y="381452"/>
                      <a:pt x="3959679" y="373904"/>
                    </a:cubicBezTo>
                    <a:cubicBezTo>
                      <a:pt x="3918565" y="346495"/>
                      <a:pt x="3921797" y="355430"/>
                      <a:pt x="3886200" y="324918"/>
                    </a:cubicBezTo>
                    <a:cubicBezTo>
                      <a:pt x="3819053" y="267363"/>
                      <a:pt x="3920225" y="339437"/>
                      <a:pt x="3812722" y="267768"/>
                    </a:cubicBezTo>
                    <a:cubicBezTo>
                      <a:pt x="3804558" y="262325"/>
                      <a:pt x="3797340" y="255083"/>
                      <a:pt x="3788229" y="251439"/>
                    </a:cubicBezTo>
                    <a:cubicBezTo>
                      <a:pt x="3774622" y="245996"/>
                      <a:pt x="3760273" y="242129"/>
                      <a:pt x="3747407" y="235111"/>
                    </a:cubicBezTo>
                    <a:cubicBezTo>
                      <a:pt x="3730179" y="225714"/>
                      <a:pt x="3714978" y="212990"/>
                      <a:pt x="3698422" y="202454"/>
                    </a:cubicBezTo>
                    <a:cubicBezTo>
                      <a:pt x="3685034" y="193934"/>
                      <a:pt x="3670804" y="186763"/>
                      <a:pt x="3657600" y="177961"/>
                    </a:cubicBezTo>
                    <a:cubicBezTo>
                      <a:pt x="3646278" y="170413"/>
                      <a:pt x="3637114" y="159553"/>
                      <a:pt x="3624943" y="153468"/>
                    </a:cubicBezTo>
                    <a:cubicBezTo>
                      <a:pt x="3609548" y="145771"/>
                      <a:pt x="3591352" y="144836"/>
                      <a:pt x="3575957" y="137139"/>
                    </a:cubicBezTo>
                    <a:cubicBezTo>
                      <a:pt x="3509144" y="103733"/>
                      <a:pt x="3577345" y="134881"/>
                      <a:pt x="3510643" y="112647"/>
                    </a:cubicBezTo>
                    <a:cubicBezTo>
                      <a:pt x="3496740" y="108013"/>
                      <a:pt x="3483214" y="102270"/>
                      <a:pt x="3469822" y="96318"/>
                    </a:cubicBezTo>
                    <a:cubicBezTo>
                      <a:pt x="3458700" y="91375"/>
                      <a:pt x="3448711" y="83838"/>
                      <a:pt x="3437165" y="79989"/>
                    </a:cubicBezTo>
                    <a:cubicBezTo>
                      <a:pt x="3382037" y="61613"/>
                      <a:pt x="3363348" y="63244"/>
                      <a:pt x="3306536" y="55497"/>
                    </a:cubicBezTo>
                    <a:cubicBezTo>
                      <a:pt x="3257289" y="48781"/>
                      <a:pt x="3180957" y="36692"/>
                      <a:pt x="3126922" y="31004"/>
                    </a:cubicBezTo>
                    <a:cubicBezTo>
                      <a:pt x="3097028" y="27857"/>
                      <a:pt x="3067051" y="25561"/>
                      <a:pt x="3037115" y="22839"/>
                    </a:cubicBezTo>
                    <a:cubicBezTo>
                      <a:pt x="2957427" y="6902"/>
                      <a:pt x="2988175" y="11096"/>
                      <a:pt x="2857500" y="6511"/>
                    </a:cubicBezTo>
                    <a:cubicBezTo>
                      <a:pt x="2595742" y="-2673"/>
                      <a:pt x="2600224" y="-1653"/>
                      <a:pt x="2392136" y="651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5E2D7564-7B4A-4E15-8512-01F7BDDE1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565" y="3828034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AEDCE39D-0FA9-4625-986E-A5BA2ACA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498" y="2524167"/>
                <a:ext cx="1303867" cy="1303867"/>
              </a:xfrm>
              <a:prstGeom prst="rect">
                <a:avLst/>
              </a:prstGeom>
            </p:spPr>
          </p:pic>
          <p:pic>
            <p:nvPicPr>
              <p:cNvPr id="73" name="Picture 4" descr="Image result for egoist icon">
                <a:extLst>
                  <a:ext uri="{FF2B5EF4-FFF2-40B4-BE49-F238E27FC236}">
                    <a16:creationId xmlns:a16="http://schemas.microsoft.com/office/drawing/2014/main" id="{9348D968-A2AA-4F84-BC7C-2B7042843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522" y="4026818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4" descr="Image result for egoist icon">
                <a:extLst>
                  <a:ext uri="{FF2B5EF4-FFF2-40B4-BE49-F238E27FC236}">
                    <a16:creationId xmlns:a16="http://schemas.microsoft.com/office/drawing/2014/main" id="{DFB5BC9D-A8D7-43E6-ABD7-E8D7CC1B4B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55" y="2652496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4" descr="Image result for egoist icon">
                <a:extLst>
                  <a:ext uri="{FF2B5EF4-FFF2-40B4-BE49-F238E27FC236}">
                    <a16:creationId xmlns:a16="http://schemas.microsoft.com/office/drawing/2014/main" id="{709F0503-83F8-4638-9BC5-F525F76F5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BFBFB"/>
                  </a:clrFrom>
                  <a:clrTo>
                    <a:srgbClr val="FBFBF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388" y="4205503"/>
                <a:ext cx="829620" cy="1553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C8D896E-0CDD-44AD-94F6-D6657E3C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5361" y="3339947"/>
              <a:ext cx="403483" cy="403483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69ECD44-D1AB-4BC2-9883-BEC03162A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950" y="4487762"/>
              <a:ext cx="403483" cy="403483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B53822F-7995-4356-B67C-E3DB9A8E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8289" y="4664889"/>
              <a:ext cx="403483" cy="403483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8B9181B-0FCA-4BAF-BEBD-61559181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52" y="2702195"/>
            <a:ext cx="2582840" cy="25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427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Findings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This is what we found</a:t>
            </a:r>
          </a:p>
          <a:p>
            <a:r>
              <a:rPr lang="en-US" sz="1400" dirty="0"/>
              <a:t>“Actual mileage may vary”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360A8-3A9A-4CFF-AA91-96FE4C71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47457" y="2637061"/>
            <a:ext cx="697288" cy="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305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70D6-61EF-4D97-80BF-AB35A040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Egoists for the win!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FAA8-849B-4A21-A268-EB13CF909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1079" y="2741389"/>
                <a:ext cx="7165518" cy="33189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Egoists seem to dominate the population      [ 50% ]</a:t>
                </a:r>
              </a:p>
              <a:p>
                <a:pPr lvl="1"/>
                <a:r>
                  <a:rPr lang="en-US" dirty="0"/>
                  <a:t>Fluctuating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Altruists survive in the population                 [ 25% ]</a:t>
                </a:r>
              </a:p>
              <a:p>
                <a:pPr lvl="1"/>
                <a:r>
                  <a:rPr lang="en-US" dirty="0"/>
                  <a:t>Fluctuating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Hooligans survive in the population              [ 25% ]</a:t>
                </a:r>
              </a:p>
              <a:p>
                <a:pPr lvl="1"/>
                <a:r>
                  <a:rPr lang="en-US" dirty="0"/>
                  <a:t>Fluctuating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FAA8-849B-4A21-A268-EB13CF90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1079" y="2741389"/>
                <a:ext cx="7165518" cy="3318936"/>
              </a:xfrm>
              <a:blipFill>
                <a:blip r:embed="rId2"/>
                <a:stretch>
                  <a:fillRect l="-1532" t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A9BD66-706D-400E-B1D6-D0FFAFA8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687" y="751110"/>
            <a:ext cx="1670355" cy="1670355"/>
          </a:xfrm>
          <a:prstGeom prst="rect">
            <a:avLst/>
          </a:prstGeom>
        </p:spPr>
      </p:pic>
      <p:pic>
        <p:nvPicPr>
          <p:cNvPr id="6" name="Picture 4" descr="Image result for egoist icon">
            <a:extLst>
              <a:ext uri="{FF2B5EF4-FFF2-40B4-BE49-F238E27FC236}">
                <a16:creationId xmlns:a16="http://schemas.microsoft.com/office/drawing/2014/main" id="{81CDAA48-A8AE-43CB-9E55-67083588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75" y="2672569"/>
            <a:ext cx="1711210" cy="32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7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75D9-23F1-40F6-925E-7D1B2AEE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F36-2A08-447B-9FF4-312D62B4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97435" cy="3318936"/>
          </a:xfrm>
        </p:spPr>
        <p:txBody>
          <a:bodyPr/>
          <a:lstStyle/>
          <a:p>
            <a:r>
              <a:rPr lang="en-US" dirty="0"/>
              <a:t>Our model is very complex in nature </a:t>
            </a:r>
          </a:p>
          <a:p>
            <a:r>
              <a:rPr lang="en-US" dirty="0"/>
              <a:t>Attributes some aspects randomly</a:t>
            </a:r>
          </a:p>
          <a:p>
            <a:pPr lvl="1"/>
            <a:r>
              <a:rPr lang="en-US" dirty="0"/>
              <a:t>Number of friends  </a:t>
            </a:r>
          </a:p>
          <a:p>
            <a:pPr lvl="1"/>
            <a:r>
              <a:rPr lang="en-US" dirty="0"/>
              <a:t>Tie-breaker implementation</a:t>
            </a:r>
          </a:p>
          <a:p>
            <a:r>
              <a:rPr lang="en-US" dirty="0"/>
              <a:t>Population size </a:t>
            </a:r>
            <a:r>
              <a:rPr lang="en-US" i="1" dirty="0"/>
              <a:t>may</a:t>
            </a:r>
            <a:r>
              <a:rPr lang="en-US" dirty="0"/>
              <a:t> affect the percentages</a:t>
            </a:r>
          </a:p>
          <a:p>
            <a:r>
              <a:rPr lang="en-US" dirty="0"/>
              <a:t>Introverts and Extroverts social types never change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5BE59E-974C-48B1-ABAB-D2AA62585E28}"/>
              </a:ext>
            </a:extLst>
          </p:cNvPr>
          <p:cNvGrpSpPr/>
          <p:nvPr/>
        </p:nvGrpSpPr>
        <p:grpSpPr>
          <a:xfrm>
            <a:off x="8499022" y="2687256"/>
            <a:ext cx="2299152" cy="3318936"/>
            <a:chOff x="7992836" y="1634065"/>
            <a:chExt cx="3034393" cy="4380291"/>
          </a:xfrm>
        </p:grpSpPr>
        <p:pic>
          <p:nvPicPr>
            <p:cNvPr id="3080" name="Picture 8" descr="Image result for curious  icon">
              <a:extLst>
                <a:ext uri="{FF2B5EF4-FFF2-40B4-BE49-F238E27FC236}">
                  <a16:creationId xmlns:a16="http://schemas.microsoft.com/office/drawing/2014/main" id="{7C57B3AA-D9C2-48B0-8F94-0EC97AB04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836" y="2979963"/>
              <a:ext cx="3034393" cy="303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0458D9-68C8-431B-AF6D-EAF06F7A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439839">
              <a:off x="8376167" y="2124377"/>
              <a:ext cx="975175" cy="975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4B0D14-7B13-495B-A356-28BC3C36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60787">
              <a:off x="9621107" y="2120976"/>
              <a:ext cx="975175" cy="9751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D88BDF-9503-4BD6-BCAE-3B35A76F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28964" y="1634065"/>
              <a:ext cx="1303867" cy="130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1624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11C-E216-43AD-8A5C-A366BE4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882344"/>
          </a:xfrm>
        </p:spPr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8000" dirty="0"/>
              <a:t> Simulation </a:t>
            </a:r>
            <a:r>
              <a:rPr lang="en-US" sz="4000" dirty="0"/>
              <a:t>of</a:t>
            </a:r>
            <a:r>
              <a:rPr lang="en-US" sz="6000" dirty="0"/>
              <a:t> </a:t>
            </a:r>
            <a:r>
              <a:rPr lang="en-US" sz="4000" dirty="0"/>
              <a:t>the</a:t>
            </a:r>
            <a:r>
              <a:rPr lang="en-US" sz="6000" dirty="0"/>
              <a:t> </a:t>
            </a:r>
            <a:r>
              <a:rPr lang="en-US" sz="8000" dirty="0"/>
              <a:t>Social impact </a:t>
            </a:r>
            <a:r>
              <a:rPr lang="en-US" sz="4000" dirty="0"/>
              <a:t>on a</a:t>
            </a:r>
            <a:r>
              <a:rPr lang="en-US" sz="8000" dirty="0"/>
              <a:t> society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7CFA-813A-49CA-BFF6-381FE0D52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64" y="5124904"/>
            <a:ext cx="3981450" cy="165576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project by:    </a:t>
            </a:r>
            <a:r>
              <a:rPr lang="en-US" sz="7000" dirty="0"/>
              <a:t>Abi Pradhan</a:t>
            </a:r>
          </a:p>
          <a:p>
            <a:pPr>
              <a:lnSpc>
                <a:spcPct val="100000"/>
              </a:lnSpc>
            </a:pPr>
            <a:r>
              <a:rPr lang="en-US" sz="7000" dirty="0"/>
              <a:t>	Kunal Sheth</a:t>
            </a:r>
          </a:p>
          <a:p>
            <a:pPr>
              <a:lnSpc>
                <a:spcPct val="100000"/>
              </a:lnSpc>
            </a:pPr>
            <a:r>
              <a:rPr lang="en-US" sz="7000" dirty="0"/>
              <a:t>	Nikesh Ghimire</a:t>
            </a:r>
          </a:p>
        </p:txBody>
      </p:sp>
    </p:spTree>
    <p:extLst>
      <p:ext uri="{BB962C8B-B14F-4D97-AF65-F5344CB8AC3E}">
        <p14:creationId xmlns:p14="http://schemas.microsoft.com/office/powerpoint/2010/main" val="2029802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Challenges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We faced these issues</a:t>
            </a:r>
          </a:p>
          <a:p>
            <a:r>
              <a:rPr lang="en-US" sz="1400" dirty="0"/>
              <a:t>Here's how we dealt with them… phew…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7FBF3-703A-4743-B2DB-9C7D3F50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8" y="3559625"/>
            <a:ext cx="1712992" cy="1712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94462-C526-44F6-A493-2C82C29B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47" y="1831520"/>
            <a:ext cx="1531859" cy="15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1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10A7F-E6C7-4FF3-8B6C-5878FE7DA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a wonderful winter break</a:t>
            </a:r>
          </a:p>
        </p:txBody>
      </p:sp>
    </p:spTree>
    <p:extLst>
      <p:ext uri="{BB962C8B-B14F-4D97-AF65-F5344CB8AC3E}">
        <p14:creationId xmlns:p14="http://schemas.microsoft.com/office/powerpoint/2010/main" val="172323057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952C-1D93-428E-AE54-BB4B860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Our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9236-C8D5-47F6-9351-A7652B9A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800" dirty="0"/>
              <a:t>Represent reality</a:t>
            </a:r>
          </a:p>
          <a:p>
            <a:pPr marL="0" lvl="0" indent="0" algn="ctr">
              <a:buNone/>
            </a:pPr>
            <a:r>
              <a:rPr lang="en-US" sz="4800" dirty="0"/>
              <a:t>Our take on Societal changes</a:t>
            </a:r>
          </a:p>
          <a:p>
            <a:pPr marL="0" lvl="0" indent="0" algn="ctr">
              <a:buNone/>
            </a:pPr>
            <a:r>
              <a:rPr lang="en-US" sz="4800" dirty="0"/>
              <a:t>Interpret and understand these changes</a:t>
            </a:r>
          </a:p>
        </p:txBody>
      </p:sp>
    </p:spTree>
    <p:extLst>
      <p:ext uri="{BB962C8B-B14F-4D97-AF65-F5344CB8AC3E}">
        <p14:creationId xmlns:p14="http://schemas.microsoft.com/office/powerpoint/2010/main" val="2891161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inner workings of the code.</a:t>
            </a:r>
          </a:p>
        </p:txBody>
      </p:sp>
    </p:spTree>
    <p:extLst>
      <p:ext uri="{BB962C8B-B14F-4D97-AF65-F5344CB8AC3E}">
        <p14:creationId xmlns:p14="http://schemas.microsoft.com/office/powerpoint/2010/main" val="415765337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5BAC-0607-41DB-B9E6-D4D0F82D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Altruists, Egoists and Hooligans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3447-5DD5-4DDE-B245-2859D9BD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Altruists</a:t>
            </a:r>
          </a:p>
          <a:p>
            <a:pPr lvl="1"/>
            <a:r>
              <a:rPr lang="en-US" dirty="0"/>
              <a:t>The Good – Give others a point, take a cost </a:t>
            </a:r>
            <a:r>
              <a:rPr lang="en-US" i="1" dirty="0"/>
              <a:t>c </a:t>
            </a:r>
            <a:r>
              <a:rPr lang="en-US" dirty="0"/>
              <a:t>for themselves</a:t>
            </a:r>
          </a:p>
          <a:p>
            <a:r>
              <a:rPr lang="en-US" dirty="0"/>
              <a:t>Egoists</a:t>
            </a:r>
          </a:p>
          <a:p>
            <a:pPr lvl="1"/>
            <a:r>
              <a:rPr lang="en-US" dirty="0"/>
              <a:t>The Bad – Silent Members, does not affect others</a:t>
            </a:r>
          </a:p>
          <a:p>
            <a:r>
              <a:rPr lang="en-US" dirty="0"/>
              <a:t>Hooligans</a:t>
            </a:r>
          </a:p>
          <a:p>
            <a:pPr lvl="1"/>
            <a:r>
              <a:rPr lang="en-US" dirty="0"/>
              <a:t>The Ugly – Destructive members, incur a cost </a:t>
            </a:r>
            <a:r>
              <a:rPr lang="en-US" i="1" dirty="0"/>
              <a:t>c </a:t>
            </a:r>
            <a:r>
              <a:rPr lang="en-US" dirty="0"/>
              <a:t>for others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B1CC6-0BA8-4C76-846A-C94E2B02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95401" y="2614080"/>
            <a:ext cx="304494" cy="304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CDC30-DDE5-4F87-BAC9-6A6FEA5E5D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1295401" y="4600422"/>
            <a:ext cx="304494" cy="304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96F1C-51BE-4916-8EA6-6DF585C3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1295401" y="3666735"/>
            <a:ext cx="304494" cy="304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4ABD6-B16F-47D6-965E-3BC15E62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95401" y="3564095"/>
            <a:ext cx="304494" cy="3044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91D943-20EF-4B6E-A461-CF34FFEB7278}"/>
              </a:ext>
            </a:extLst>
          </p:cNvPr>
          <p:cNvSpPr txBox="1">
            <a:spLocks/>
          </p:cNvSpPr>
          <p:nvPr/>
        </p:nvSpPr>
        <p:spPr>
          <a:xfrm>
            <a:off x="7992836" y="5510340"/>
            <a:ext cx="3603172" cy="636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Ratio of Altruists, Egoists and Hooligans:</a:t>
            </a:r>
          </a:p>
          <a:p>
            <a:pPr marL="0" indent="0" algn="ctr">
              <a:buNone/>
            </a:pPr>
            <a:r>
              <a:rPr lang="en-US" sz="1400" dirty="0"/>
              <a:t>Random spread (Not Skewed)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AB31B7-EF34-4012-95E0-B671329E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81" y="5624615"/>
            <a:ext cx="407909" cy="4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61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08A-9F10-4A81-BB7A-73E961E2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Introverts and Extroverts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982-1EB0-4360-8D2B-E4D1A0B6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2800" dirty="0"/>
              <a:t>Introverts</a:t>
            </a:r>
          </a:p>
          <a:p>
            <a:pPr lvl="1"/>
            <a:r>
              <a:rPr lang="en-US" sz="2400" dirty="0"/>
              <a:t>Exactly have 2 friends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Extroverts</a:t>
            </a:r>
          </a:p>
          <a:p>
            <a:pPr lvl="1"/>
            <a:r>
              <a:rPr lang="en-US" sz="2400" dirty="0"/>
              <a:t>Minimum of 2 Friends</a:t>
            </a:r>
          </a:p>
          <a:p>
            <a:pPr lvl="1"/>
            <a:r>
              <a:rPr lang="en-US" sz="2400" dirty="0"/>
              <a:t>Maximum of 7 friends</a:t>
            </a:r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92741B-310D-426C-BE02-3813F4CD55F6}"/>
              </a:ext>
            </a:extLst>
          </p:cNvPr>
          <p:cNvSpPr txBox="1">
            <a:spLocks/>
          </p:cNvSpPr>
          <p:nvPr/>
        </p:nvSpPr>
        <p:spPr>
          <a:xfrm>
            <a:off x="7992836" y="5510340"/>
            <a:ext cx="3603172" cy="636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Ratio of Introverts and Extroverts:</a:t>
            </a:r>
          </a:p>
          <a:p>
            <a:pPr marL="0" indent="0" algn="ctr">
              <a:buNone/>
            </a:pPr>
            <a:r>
              <a:rPr lang="en-US" sz="1400" dirty="0"/>
              <a:t>Random spread (Not Skewed)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E626B-1AC5-47AD-AB8E-8E29A7D1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81" y="5624615"/>
            <a:ext cx="407909" cy="407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F428E-5927-4D8E-B97E-6A0B27CC43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8305" y="2564352"/>
            <a:ext cx="1615016" cy="1615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3CFDA-6395-4E58-ACD8-DB5755A5B5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8473321" y="3781047"/>
            <a:ext cx="1615016" cy="1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0734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E02D-9605-4E70-A20F-A6991594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Community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97D502-2929-4EDE-9B64-ABD880F031FF}"/>
              </a:ext>
            </a:extLst>
          </p:cNvPr>
          <p:cNvGrpSpPr/>
          <p:nvPr/>
        </p:nvGrpSpPr>
        <p:grpSpPr>
          <a:xfrm>
            <a:off x="1245266" y="2657079"/>
            <a:ext cx="9701468" cy="3023299"/>
            <a:chOff x="862693" y="2657079"/>
            <a:chExt cx="9701468" cy="3023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611865-2E8B-4758-BE1F-727851FC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693" y="2657079"/>
              <a:ext cx="1194705" cy="1194703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00D1B398-186A-45E8-B6D9-21CB1D6456D4}"/>
                </a:ext>
              </a:extLst>
            </p:cNvPr>
            <p:cNvSpPr txBox="1">
              <a:spLocks/>
            </p:cNvSpPr>
            <p:nvPr/>
          </p:nvSpPr>
          <p:spPr>
            <a:xfrm>
              <a:off x="979489" y="3908932"/>
              <a:ext cx="961115" cy="368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City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440A41-0994-407F-AD5F-4FD79DCC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165" y="4143618"/>
              <a:ext cx="1351060" cy="1351060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F4E0A3D8-CE59-4683-BEA1-1DD5CE0BABC4}"/>
                </a:ext>
              </a:extLst>
            </p:cNvPr>
            <p:cNvSpPr txBox="1">
              <a:spLocks/>
            </p:cNvSpPr>
            <p:nvPr/>
          </p:nvSpPr>
          <p:spPr>
            <a:xfrm>
              <a:off x="1989054" y="5235296"/>
              <a:ext cx="2003282" cy="445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Neighborhood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0DC188-14B8-4F05-AA00-A1FDCDE3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145" y="2657079"/>
              <a:ext cx="1194703" cy="1194703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800300A-D7A9-4519-8498-16C2B8EFB5B8}"/>
                </a:ext>
              </a:extLst>
            </p:cNvPr>
            <p:cNvSpPr txBox="1">
              <a:spLocks/>
            </p:cNvSpPr>
            <p:nvPr/>
          </p:nvSpPr>
          <p:spPr>
            <a:xfrm>
              <a:off x="4112967" y="3908932"/>
              <a:ext cx="1351060" cy="368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Block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E33657A-8517-450B-8C63-3BB709A7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0769" y="4326760"/>
              <a:ext cx="984776" cy="984776"/>
            </a:xfrm>
            <a:prstGeom prst="rect">
              <a:avLst/>
            </a:prstGeom>
          </p:spPr>
        </p:pic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96314217-5107-45BA-AFDC-64242BBB8084}"/>
                </a:ext>
              </a:extLst>
            </p:cNvPr>
            <p:cNvSpPr txBox="1">
              <a:spLocks/>
            </p:cNvSpPr>
            <p:nvPr/>
          </p:nvSpPr>
          <p:spPr>
            <a:xfrm>
              <a:off x="5727627" y="5273416"/>
              <a:ext cx="1351060" cy="368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Apartment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7B2353-8B00-46A5-B7C1-9195C59BA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6390" y="2720168"/>
              <a:ext cx="1188764" cy="1188764"/>
            </a:xfrm>
            <a:prstGeom prst="rect">
              <a:avLst/>
            </a:prstGeom>
          </p:spPr>
        </p:pic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A6D0D010-2996-44AB-995E-335056628E34}"/>
                </a:ext>
              </a:extLst>
            </p:cNvPr>
            <p:cNvSpPr txBox="1">
              <a:spLocks/>
            </p:cNvSpPr>
            <p:nvPr/>
          </p:nvSpPr>
          <p:spPr>
            <a:xfrm>
              <a:off x="7555242" y="3908932"/>
              <a:ext cx="1351060" cy="368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Family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8CC004-73FB-402F-8CB3-8D40C72A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3231" y="4180735"/>
              <a:ext cx="1130801" cy="1130801"/>
            </a:xfrm>
            <a:prstGeom prst="rect">
              <a:avLst/>
            </a:prstGeom>
          </p:spPr>
        </p:pic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858BDAD-775D-4D4F-BCE0-6282B902999D}"/>
                </a:ext>
              </a:extLst>
            </p:cNvPr>
            <p:cNvSpPr txBox="1">
              <a:spLocks/>
            </p:cNvSpPr>
            <p:nvPr/>
          </p:nvSpPr>
          <p:spPr>
            <a:xfrm>
              <a:off x="9213101" y="5311536"/>
              <a:ext cx="1351060" cy="368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20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8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6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  <a:defRPr sz="1400" kern="1200" cap="none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/>
                <a:t>Person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C03A37-0002-4FC5-ABCC-4197246F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854752" y="4622693"/>
              <a:ext cx="368842" cy="36884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04731D1-C77A-43DF-A1E8-AA01379D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3741155" y="3083513"/>
              <a:ext cx="368842" cy="36884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B8A7DD-41F2-4901-9D76-FF2436144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431798" y="4622693"/>
              <a:ext cx="368842" cy="3688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D633C3-FDB4-42F1-AC8F-262B405B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7150753" y="3075337"/>
              <a:ext cx="368842" cy="3688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5FF8DF0-6715-43E0-B67B-9B2754079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955668" y="4622693"/>
              <a:ext cx="368842" cy="36884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FE783C7-1B31-44A7-8596-06EDE76D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1050723" y="4180735"/>
              <a:ext cx="758243" cy="79646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D3EACB-94F4-4279-9437-2951EB05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4535127" y="4224460"/>
              <a:ext cx="758243" cy="79646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87D6C45-317C-486C-95C3-1BB26AAC6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8091975" y="4224461"/>
              <a:ext cx="758243" cy="79646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5BD7130-DDD0-4817-BC0E-5F007948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 flipV="1">
              <a:off x="2884026" y="3114248"/>
              <a:ext cx="803182" cy="84367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50AB439-81D5-42EC-8776-30D488F43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 flipV="1">
              <a:off x="6302236" y="3114248"/>
              <a:ext cx="803182" cy="843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4860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531A75C1-EE9F-4376-A701-EB22E0AE8B88}"/>
              </a:ext>
            </a:extLst>
          </p:cNvPr>
          <p:cNvSpPr/>
          <p:nvPr/>
        </p:nvSpPr>
        <p:spPr>
          <a:xfrm rot="10800000" flipV="1">
            <a:off x="1428751" y="4109601"/>
            <a:ext cx="9364436" cy="1869622"/>
          </a:xfrm>
          <a:prstGeom prst="corner">
            <a:avLst>
              <a:gd name="adj1" fmla="val 44760"/>
              <a:gd name="adj2" fmla="val 1002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9C31931-0279-4806-ADC3-0B66AAB0C075}"/>
              </a:ext>
            </a:extLst>
          </p:cNvPr>
          <p:cNvSpPr/>
          <p:nvPr/>
        </p:nvSpPr>
        <p:spPr>
          <a:xfrm flipV="1">
            <a:off x="1428751" y="2795263"/>
            <a:ext cx="9364436" cy="1869622"/>
          </a:xfrm>
          <a:prstGeom prst="corner">
            <a:avLst>
              <a:gd name="adj1" fmla="val 44760"/>
              <a:gd name="adj2" fmla="val 1002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57D9-41B5-44BC-B3B9-150DC9E6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of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1385-92CD-4A1D-98DE-05C2BCA8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494" y="2965840"/>
            <a:ext cx="7176406" cy="600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People allowed 2 (Max) connections with any other 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82CB0-3B1B-4733-A0DD-AA17E61954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574652" y="2965840"/>
            <a:ext cx="1615016" cy="161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32765-4557-4177-A9FC-CD5A1E4D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9014884" y="4260852"/>
            <a:ext cx="1615016" cy="16150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20881-74ED-485B-8238-028F4EE4986B}"/>
              </a:ext>
            </a:extLst>
          </p:cNvPr>
          <p:cNvSpPr txBox="1">
            <a:spLocks/>
          </p:cNvSpPr>
          <p:nvPr/>
        </p:nvSpPr>
        <p:spPr>
          <a:xfrm>
            <a:off x="1600505" y="5379357"/>
            <a:ext cx="7083574" cy="496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People allowed 2 to 7 connections with any other person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4B148C-2C67-47CC-9421-D21FF2C995CF}"/>
              </a:ext>
            </a:extLst>
          </p:cNvPr>
          <p:cNvSpPr txBox="1">
            <a:spLocks/>
          </p:cNvSpPr>
          <p:nvPr/>
        </p:nvSpPr>
        <p:spPr>
          <a:xfrm>
            <a:off x="3215520" y="3837875"/>
            <a:ext cx="5630332" cy="10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Connections only exist on a personal level</a:t>
            </a:r>
          </a:p>
        </p:txBody>
      </p:sp>
    </p:spTree>
    <p:extLst>
      <p:ext uri="{BB962C8B-B14F-4D97-AF65-F5344CB8AC3E}">
        <p14:creationId xmlns:p14="http://schemas.microsoft.com/office/powerpoint/2010/main" val="372417103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4C86-1361-4674-8C6F-54E5F75A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Questioning the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D651-D8E5-4355-B0CA-AB726385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did we do it the way we did?</a:t>
            </a:r>
          </a:p>
        </p:txBody>
      </p:sp>
    </p:spTree>
    <p:extLst>
      <p:ext uri="{BB962C8B-B14F-4D97-AF65-F5344CB8AC3E}">
        <p14:creationId xmlns:p14="http://schemas.microsoft.com/office/powerpoint/2010/main" val="2805439159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482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Courier New</vt:lpstr>
      <vt:lpstr>Garamond</vt:lpstr>
      <vt:lpstr>Tw Cen MT</vt:lpstr>
      <vt:lpstr>Circuit</vt:lpstr>
      <vt:lpstr>Organic</vt:lpstr>
      <vt:lpstr>A Simulation of the Social impact on a society over time</vt:lpstr>
      <vt:lpstr>A Simulation of the Social impact on a society over time</vt:lpstr>
      <vt:lpstr>Our Inspiration</vt:lpstr>
      <vt:lpstr>The Backend</vt:lpstr>
      <vt:lpstr>Altruists, Egoists and Hooligans</vt:lpstr>
      <vt:lpstr>Introverts and Extroverts</vt:lpstr>
      <vt:lpstr>Structure of the Community</vt:lpstr>
      <vt:lpstr>Connections of the Community</vt:lpstr>
      <vt:lpstr>Questioning the Design</vt:lpstr>
      <vt:lpstr>Our take on a “realistic” model</vt:lpstr>
      <vt:lpstr>Real life is too dynamic…</vt:lpstr>
      <vt:lpstr>Into the demo</vt:lpstr>
      <vt:lpstr>Into the code</vt:lpstr>
      <vt:lpstr>Our Approach</vt:lpstr>
      <vt:lpstr>Representing each Level</vt:lpstr>
      <vt:lpstr>Another example</vt:lpstr>
      <vt:lpstr>Our Findings</vt:lpstr>
      <vt:lpstr>Egoists for the win!</vt:lpstr>
      <vt:lpstr>Reasoning?</vt:lpstr>
      <vt:lpstr>Our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of the Social impact on a society over time</dc:title>
  <dc:creator>Nikesh Ghimire</dc:creator>
  <cp:lastModifiedBy>Nikesh Ghimire</cp:lastModifiedBy>
  <cp:revision>91</cp:revision>
  <dcterms:created xsi:type="dcterms:W3CDTF">2019-12-05T09:39:38Z</dcterms:created>
  <dcterms:modified xsi:type="dcterms:W3CDTF">2019-12-05T11:37:18Z</dcterms:modified>
</cp:coreProperties>
</file>