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4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5AD3-33DF-435F-9964-2E23EAFB961B}" type="datetimeFigureOut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C110-0C6E-4A9A-A963-B6ED5CFB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6322" y="1663335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Endoderm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2478" y="1663335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Mesoderm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6321" y="2607120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Gut Tube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48664" y="2565758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Intermediate mesoderm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2763" y="2565759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Lateral plate mesoderm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6" idx="0"/>
          </p:cNvCxnSpPr>
          <p:nvPr/>
        </p:nvCxnSpPr>
        <p:spPr>
          <a:xfrm flipH="1">
            <a:off x="2116179" y="1950718"/>
            <a:ext cx="1" cy="65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0"/>
            <a:endCxn id="15" idx="0"/>
          </p:cNvCxnSpPr>
          <p:nvPr/>
        </p:nvCxnSpPr>
        <p:spPr>
          <a:xfrm rot="5400000" flipH="1" flipV="1">
            <a:off x="5025571" y="1652809"/>
            <a:ext cx="1" cy="1825901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 flipH="1">
            <a:off x="5092335" y="1950718"/>
            <a:ext cx="1" cy="39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86721" y="3119830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Thymus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721" y="3550905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Lung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721" y="3981980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Pancreas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86721" y="4413055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GI Tract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86721" y="4844130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Liver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86720" y="5275205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Thyroid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5" name="Elbow Connector 44"/>
          <p:cNvCxnSpPr>
            <a:stCxn id="6" idx="2"/>
            <a:endCxn id="43" idx="1"/>
          </p:cNvCxnSpPr>
          <p:nvPr/>
        </p:nvCxnSpPr>
        <p:spPr>
          <a:xfrm rot="16200000" flipH="1">
            <a:off x="939252" y="4071429"/>
            <a:ext cx="2524394" cy="170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1"/>
          </p:cNvCxnSpPr>
          <p:nvPr/>
        </p:nvCxnSpPr>
        <p:spPr>
          <a:xfrm>
            <a:off x="2116178" y="4984750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16177" y="4553675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116176" y="4117983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116176" y="3688453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16176" y="3259102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283165" y="3102332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Adipose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83165" y="3533407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Lymph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83165" y="3964482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Heart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112620" y="3670955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112620" y="3241604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6" idx="2"/>
            <a:endCxn id="56" idx="1"/>
          </p:cNvCxnSpPr>
          <p:nvPr/>
        </p:nvCxnSpPr>
        <p:spPr>
          <a:xfrm rot="16200000" flipH="1">
            <a:off x="3570377" y="3395386"/>
            <a:ext cx="1255032" cy="170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117774" y="3126356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Reproductive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17774" y="3557431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Urinary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17774" y="3988506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Kidney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947229" y="3694979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947229" y="3265628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73" idx="1"/>
          </p:cNvCxnSpPr>
          <p:nvPr/>
        </p:nvCxnSpPr>
        <p:spPr>
          <a:xfrm rot="16200000" flipH="1">
            <a:off x="5404986" y="3419410"/>
            <a:ext cx="1255032" cy="170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933511" y="1663335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Ectoderm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779697" y="2565758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Surface Ectoderm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953796" y="2565759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Neural Tube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1" name="Elbow Connector 80"/>
          <p:cNvCxnSpPr>
            <a:stCxn id="80" idx="0"/>
            <a:endCxn id="79" idx="0"/>
          </p:cNvCxnSpPr>
          <p:nvPr/>
        </p:nvCxnSpPr>
        <p:spPr>
          <a:xfrm rot="5400000" flipH="1" flipV="1">
            <a:off x="8356604" y="1652809"/>
            <a:ext cx="1" cy="1825901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2"/>
          </p:cNvCxnSpPr>
          <p:nvPr/>
        </p:nvCxnSpPr>
        <p:spPr>
          <a:xfrm flipH="1">
            <a:off x="8423368" y="1950718"/>
            <a:ext cx="1" cy="39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614198" y="3102332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Brain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448807" y="3126356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Epidermia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448807" y="3557431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9278262" y="3265628"/>
            <a:ext cx="170543" cy="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0" idx="2"/>
            <a:endCxn id="83" idx="1"/>
          </p:cNvCxnSpPr>
          <p:nvPr/>
        </p:nvCxnSpPr>
        <p:spPr>
          <a:xfrm rot="16200000" flipH="1">
            <a:off x="7332485" y="2964311"/>
            <a:ext cx="392882" cy="170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9" idx="2"/>
            <a:endCxn id="90" idx="1"/>
          </p:cNvCxnSpPr>
          <p:nvPr/>
        </p:nvCxnSpPr>
        <p:spPr>
          <a:xfrm rot="16200000" flipH="1">
            <a:off x="8935190" y="3187506"/>
            <a:ext cx="847982" cy="17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4" idx="0"/>
            <a:endCxn id="78" idx="0"/>
          </p:cNvCxnSpPr>
          <p:nvPr/>
        </p:nvCxnSpPr>
        <p:spPr>
          <a:xfrm rot="5400000" flipH="1" flipV="1">
            <a:off x="5269774" y="-1490259"/>
            <a:ext cx="12700" cy="630718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" idx="0"/>
          </p:cNvCxnSpPr>
          <p:nvPr/>
        </p:nvCxnSpPr>
        <p:spPr>
          <a:xfrm>
            <a:off x="5092335" y="1171575"/>
            <a:ext cx="1" cy="49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612546" y="921565"/>
            <a:ext cx="979715" cy="287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Zygote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49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Juniper Networks,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Sharada Yeluri</dc:creator>
  <cp:lastModifiedBy>Sharada Yeluri</cp:lastModifiedBy>
  <cp:revision>3</cp:revision>
  <dcterms:created xsi:type="dcterms:W3CDTF">2015-08-30T03:58:40Z</dcterms:created>
  <dcterms:modified xsi:type="dcterms:W3CDTF">2015-08-30T04:15:04Z</dcterms:modified>
</cp:coreProperties>
</file>